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420495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eka Hlongwane" initials="PH" lastIdx="1" clrIdx="0">
    <p:extLst>
      <p:ext uri="{19B8F6BF-5375-455C-9EA6-DF929625EA0E}">
        <p15:presenceInfo xmlns:p15="http://schemas.microsoft.com/office/powerpoint/2012/main" userId="S-1-5-21-3382797220-201313380-3935755088-6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3"/>
  </p:normalViewPr>
  <p:slideViewPr>
    <p:cSldViewPr>
      <p:cViewPr varScale="1">
        <p:scale>
          <a:sx n="55" d="100"/>
          <a:sy n="55" d="100"/>
        </p:scale>
        <p:origin x="1560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14993" y="3240263"/>
            <a:ext cx="7620" cy="352425"/>
          </a:xfrm>
          <a:custGeom>
            <a:avLst/>
            <a:gdLst/>
            <a:ahLst/>
            <a:cxnLst/>
            <a:rect l="l" t="t" r="r" b="b"/>
            <a:pathLst>
              <a:path w="7620" h="352425">
                <a:moveTo>
                  <a:pt x="7073" y="179120"/>
                </a:moveTo>
                <a:lnTo>
                  <a:pt x="1003" y="179120"/>
                </a:lnTo>
                <a:lnTo>
                  <a:pt x="1003" y="288417"/>
                </a:lnTo>
                <a:lnTo>
                  <a:pt x="0" y="288417"/>
                </a:lnTo>
                <a:lnTo>
                  <a:pt x="0" y="352171"/>
                </a:lnTo>
                <a:lnTo>
                  <a:pt x="1016" y="352171"/>
                </a:lnTo>
                <a:lnTo>
                  <a:pt x="1016" y="345084"/>
                </a:lnTo>
                <a:lnTo>
                  <a:pt x="7073" y="345084"/>
                </a:lnTo>
                <a:lnTo>
                  <a:pt x="7073" y="179120"/>
                </a:lnTo>
                <a:close/>
              </a:path>
              <a:path w="7620" h="352425">
                <a:moveTo>
                  <a:pt x="7073" y="0"/>
                </a:moveTo>
                <a:lnTo>
                  <a:pt x="1003" y="0"/>
                </a:lnTo>
                <a:lnTo>
                  <a:pt x="1003" y="94119"/>
                </a:lnTo>
                <a:lnTo>
                  <a:pt x="0" y="94119"/>
                </a:lnTo>
                <a:lnTo>
                  <a:pt x="0" y="173050"/>
                </a:lnTo>
                <a:lnTo>
                  <a:pt x="1016" y="173050"/>
                </a:lnTo>
                <a:lnTo>
                  <a:pt x="1016" y="165963"/>
                </a:lnTo>
                <a:lnTo>
                  <a:pt x="7073" y="165963"/>
                </a:lnTo>
                <a:lnTo>
                  <a:pt x="7073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29558" y="1679836"/>
            <a:ext cx="5414949" cy="1133282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1744687" y="11007991"/>
            <a:ext cx="279400" cy="55880"/>
          </a:xfrm>
          <a:custGeom>
            <a:avLst/>
            <a:gdLst/>
            <a:ahLst/>
            <a:cxnLst/>
            <a:rect l="l" t="t" r="r" b="b"/>
            <a:pathLst>
              <a:path w="279400" h="55879">
                <a:moveTo>
                  <a:pt x="0" y="20241"/>
                </a:moveTo>
                <a:lnTo>
                  <a:pt x="20241" y="0"/>
                </a:lnTo>
              </a:path>
              <a:path w="279400" h="55879">
                <a:moveTo>
                  <a:pt x="22269" y="55653"/>
                </a:moveTo>
                <a:lnTo>
                  <a:pt x="77923" y="0"/>
                </a:lnTo>
              </a:path>
              <a:path w="279400" h="55879">
                <a:moveTo>
                  <a:pt x="79937" y="55653"/>
                </a:moveTo>
                <a:lnTo>
                  <a:pt x="134591" y="0"/>
                </a:lnTo>
              </a:path>
              <a:path w="279400" h="55879">
                <a:moveTo>
                  <a:pt x="136619" y="55653"/>
                </a:moveTo>
                <a:lnTo>
                  <a:pt x="192273" y="0"/>
                </a:lnTo>
              </a:path>
              <a:path w="279400" h="55879">
                <a:moveTo>
                  <a:pt x="194301" y="55653"/>
                </a:moveTo>
                <a:lnTo>
                  <a:pt x="248941" y="0"/>
                </a:lnTo>
              </a:path>
              <a:path w="279400" h="55879">
                <a:moveTo>
                  <a:pt x="251983" y="55653"/>
                </a:moveTo>
                <a:lnTo>
                  <a:pt x="279296" y="27326"/>
                </a:lnTo>
              </a:path>
              <a:path w="279400" h="55879">
                <a:moveTo>
                  <a:pt x="0" y="39468"/>
                </a:moveTo>
                <a:lnTo>
                  <a:pt x="39468" y="0"/>
                </a:lnTo>
              </a:path>
              <a:path w="279400" h="55879">
                <a:moveTo>
                  <a:pt x="41497" y="55653"/>
                </a:moveTo>
                <a:lnTo>
                  <a:pt x="96136" y="0"/>
                </a:lnTo>
              </a:path>
              <a:path w="279400" h="55879">
                <a:moveTo>
                  <a:pt x="99179" y="55653"/>
                </a:moveTo>
                <a:lnTo>
                  <a:pt x="153818" y="0"/>
                </a:lnTo>
              </a:path>
              <a:path w="279400" h="55879">
                <a:moveTo>
                  <a:pt x="155846" y="55653"/>
                </a:moveTo>
                <a:lnTo>
                  <a:pt x="211500" y="0"/>
                </a:lnTo>
              </a:path>
              <a:path w="279400" h="55879">
                <a:moveTo>
                  <a:pt x="213528" y="55653"/>
                </a:moveTo>
                <a:lnTo>
                  <a:pt x="268168" y="0"/>
                </a:lnTo>
              </a:path>
              <a:path w="279400" h="55879">
                <a:moveTo>
                  <a:pt x="270196" y="55653"/>
                </a:moveTo>
                <a:lnTo>
                  <a:pt x="279296" y="46540"/>
                </a:lnTo>
              </a:path>
            </a:pathLst>
          </a:custGeom>
          <a:ln w="3175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663735" y="12219285"/>
            <a:ext cx="163195" cy="55244"/>
          </a:xfrm>
          <a:custGeom>
            <a:avLst/>
            <a:gdLst/>
            <a:ahLst/>
            <a:cxnLst/>
            <a:rect l="l" t="t" r="r" b="b"/>
            <a:pathLst>
              <a:path w="163195" h="55245">
                <a:moveTo>
                  <a:pt x="37440" y="54653"/>
                </a:moveTo>
                <a:lnTo>
                  <a:pt x="37440" y="54653"/>
                </a:lnTo>
              </a:path>
              <a:path w="163195" h="55245">
                <a:moveTo>
                  <a:pt x="63753" y="29354"/>
                </a:moveTo>
                <a:lnTo>
                  <a:pt x="93094" y="0"/>
                </a:lnTo>
              </a:path>
              <a:path w="163195" h="55245">
                <a:moveTo>
                  <a:pt x="95122" y="54653"/>
                </a:moveTo>
                <a:lnTo>
                  <a:pt x="149762" y="0"/>
                </a:lnTo>
              </a:path>
              <a:path w="163195" h="55245">
                <a:moveTo>
                  <a:pt x="151790" y="54653"/>
                </a:moveTo>
                <a:lnTo>
                  <a:pt x="162918" y="44539"/>
                </a:lnTo>
              </a:path>
              <a:path w="163195" h="55245">
                <a:moveTo>
                  <a:pt x="0" y="54653"/>
                </a:moveTo>
                <a:lnTo>
                  <a:pt x="0" y="54653"/>
                </a:lnTo>
              </a:path>
              <a:path w="163195" h="55245">
                <a:moveTo>
                  <a:pt x="56667" y="54653"/>
                </a:moveTo>
                <a:lnTo>
                  <a:pt x="56667" y="54653"/>
                </a:lnTo>
              </a:path>
              <a:path w="163195" h="55245">
                <a:moveTo>
                  <a:pt x="63753" y="48582"/>
                </a:moveTo>
                <a:lnTo>
                  <a:pt x="112321" y="0"/>
                </a:lnTo>
              </a:path>
              <a:path w="163195" h="55245">
                <a:moveTo>
                  <a:pt x="114349" y="54653"/>
                </a:moveTo>
                <a:lnTo>
                  <a:pt x="162918" y="6084"/>
                </a:lnTo>
              </a:path>
            </a:pathLst>
          </a:custGeom>
          <a:ln w="3175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723431" y="11063645"/>
            <a:ext cx="144145" cy="1949450"/>
          </a:xfrm>
          <a:custGeom>
            <a:avLst/>
            <a:gdLst/>
            <a:ahLst/>
            <a:cxnLst/>
            <a:rect l="l" t="t" r="r" b="b"/>
            <a:pathLst>
              <a:path w="144145" h="1949450">
                <a:moveTo>
                  <a:pt x="0" y="1949017"/>
                </a:moveTo>
                <a:lnTo>
                  <a:pt x="0" y="1210293"/>
                </a:lnTo>
              </a:path>
              <a:path w="144145" h="1949450">
                <a:moveTo>
                  <a:pt x="0" y="1138441"/>
                </a:moveTo>
                <a:lnTo>
                  <a:pt x="0" y="0"/>
                </a:lnTo>
              </a:path>
              <a:path w="144145" h="1949450">
                <a:moveTo>
                  <a:pt x="143704" y="1949017"/>
                </a:moveTo>
                <a:lnTo>
                  <a:pt x="143704" y="0"/>
                </a:lnTo>
              </a:path>
            </a:pathLst>
          </a:custGeom>
          <a:ln w="317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432186" y="11063645"/>
            <a:ext cx="1591945" cy="1949450"/>
          </a:xfrm>
          <a:custGeom>
            <a:avLst/>
            <a:gdLst/>
            <a:ahLst/>
            <a:cxnLst/>
            <a:rect l="l" t="t" r="r" b="b"/>
            <a:pathLst>
              <a:path w="1591945" h="1949450">
                <a:moveTo>
                  <a:pt x="1577640" y="1949017"/>
                </a:moveTo>
                <a:lnTo>
                  <a:pt x="1577640" y="0"/>
                </a:lnTo>
              </a:path>
              <a:path w="1591945" h="1949450">
                <a:moveTo>
                  <a:pt x="1591797" y="1863008"/>
                </a:moveTo>
                <a:lnTo>
                  <a:pt x="59710" y="1863008"/>
                </a:lnTo>
              </a:path>
              <a:path w="1591945" h="1949450">
                <a:moveTo>
                  <a:pt x="48582" y="1863008"/>
                </a:moveTo>
                <a:lnTo>
                  <a:pt x="0" y="1863008"/>
                </a:lnTo>
              </a:path>
              <a:path w="1591945" h="1949450">
                <a:moveTo>
                  <a:pt x="1591797" y="1719303"/>
                </a:moveTo>
                <a:lnTo>
                  <a:pt x="59710" y="1719303"/>
                </a:lnTo>
              </a:path>
              <a:path w="1591945" h="1949450">
                <a:moveTo>
                  <a:pt x="48582" y="1719303"/>
                </a:moveTo>
                <a:lnTo>
                  <a:pt x="0" y="1719303"/>
                </a:lnTo>
              </a:path>
              <a:path w="1591945" h="1949450">
                <a:moveTo>
                  <a:pt x="1591797" y="1576613"/>
                </a:moveTo>
                <a:lnTo>
                  <a:pt x="59710" y="1576613"/>
                </a:lnTo>
              </a:path>
              <a:path w="1591945" h="1949450">
                <a:moveTo>
                  <a:pt x="48582" y="1576613"/>
                </a:moveTo>
                <a:lnTo>
                  <a:pt x="0" y="1576613"/>
                </a:lnTo>
              </a:path>
              <a:path w="1591945" h="1949450">
                <a:moveTo>
                  <a:pt x="1591797" y="1432922"/>
                </a:moveTo>
                <a:lnTo>
                  <a:pt x="59710" y="1432922"/>
                </a:lnTo>
              </a:path>
              <a:path w="1591945" h="1949450">
                <a:moveTo>
                  <a:pt x="48582" y="1432922"/>
                </a:moveTo>
                <a:lnTo>
                  <a:pt x="0" y="1432922"/>
                </a:lnTo>
              </a:path>
              <a:path w="1591945" h="1949450">
                <a:moveTo>
                  <a:pt x="1591797" y="1289231"/>
                </a:moveTo>
                <a:lnTo>
                  <a:pt x="81979" y="1289231"/>
                </a:lnTo>
              </a:path>
              <a:path w="1591945" h="1949450">
                <a:moveTo>
                  <a:pt x="1591797" y="1145526"/>
                </a:moveTo>
                <a:lnTo>
                  <a:pt x="1295302" y="1145526"/>
                </a:lnTo>
              </a:path>
              <a:path w="1591945" h="1949450">
                <a:moveTo>
                  <a:pt x="1187023" y="1145526"/>
                </a:moveTo>
                <a:lnTo>
                  <a:pt x="143704" y="1145526"/>
                </a:lnTo>
              </a:path>
              <a:path w="1591945" h="1949450">
                <a:moveTo>
                  <a:pt x="1591797" y="1002835"/>
                </a:moveTo>
                <a:lnTo>
                  <a:pt x="81979" y="1002835"/>
                </a:lnTo>
              </a:path>
              <a:path w="1591945" h="1949450">
                <a:moveTo>
                  <a:pt x="1591797" y="859144"/>
                </a:moveTo>
                <a:lnTo>
                  <a:pt x="81979" y="859144"/>
                </a:lnTo>
              </a:path>
              <a:path w="1591945" h="1949450">
                <a:moveTo>
                  <a:pt x="1591797" y="715453"/>
                </a:moveTo>
                <a:lnTo>
                  <a:pt x="81979" y="715453"/>
                </a:lnTo>
              </a:path>
              <a:path w="1591945" h="1949450">
                <a:moveTo>
                  <a:pt x="1591797" y="571749"/>
                </a:moveTo>
                <a:lnTo>
                  <a:pt x="81979" y="571749"/>
                </a:lnTo>
              </a:path>
              <a:path w="1591945" h="1949450">
                <a:moveTo>
                  <a:pt x="1591797" y="429072"/>
                </a:moveTo>
                <a:lnTo>
                  <a:pt x="81979" y="429072"/>
                </a:lnTo>
              </a:path>
              <a:path w="1591945" h="1949450">
                <a:moveTo>
                  <a:pt x="1591797" y="285367"/>
                </a:moveTo>
                <a:lnTo>
                  <a:pt x="81979" y="285367"/>
                </a:lnTo>
              </a:path>
              <a:path w="1591945" h="1949450">
                <a:moveTo>
                  <a:pt x="1591797" y="141676"/>
                </a:moveTo>
                <a:lnTo>
                  <a:pt x="81979" y="141676"/>
                </a:lnTo>
              </a:path>
            </a:pathLst>
          </a:custGeom>
          <a:ln w="3175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30570" y="219694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30570" y="234063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298380" y="2103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270039" y="19965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270039" y="1996571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69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298380" y="2103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279153" y="199657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279153" y="2059310"/>
            <a:ext cx="50800" cy="31750"/>
          </a:xfrm>
          <a:custGeom>
            <a:avLst/>
            <a:gdLst/>
            <a:ahLst/>
            <a:cxnLst/>
            <a:rect l="l" t="t" r="r" b="b"/>
            <a:pathLst>
              <a:path w="50800" h="31750">
                <a:moveTo>
                  <a:pt x="0" y="26312"/>
                </a:moveTo>
                <a:lnTo>
                  <a:pt x="10113" y="22269"/>
                </a:lnTo>
              </a:path>
              <a:path w="50800" h="31750">
                <a:moveTo>
                  <a:pt x="0" y="26312"/>
                </a:moveTo>
                <a:lnTo>
                  <a:pt x="7071" y="31369"/>
                </a:lnTo>
              </a:path>
              <a:path w="50800" h="31750">
                <a:moveTo>
                  <a:pt x="7071" y="31369"/>
                </a:moveTo>
                <a:lnTo>
                  <a:pt x="10113" y="22269"/>
                </a:lnTo>
              </a:path>
              <a:path w="50800" h="31750">
                <a:moveTo>
                  <a:pt x="50596" y="0"/>
                </a:moveTo>
                <a:lnTo>
                  <a:pt x="50596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308494" y="200771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268011" y="2064381"/>
            <a:ext cx="38735" cy="5080"/>
          </a:xfrm>
          <a:custGeom>
            <a:avLst/>
            <a:gdLst/>
            <a:ahLst/>
            <a:cxnLst/>
            <a:rect l="l" t="t" r="r" b="b"/>
            <a:pathLst>
              <a:path w="38735" h="5080">
                <a:moveTo>
                  <a:pt x="0" y="5056"/>
                </a:moveTo>
                <a:lnTo>
                  <a:pt x="0" y="5056"/>
                </a:lnTo>
              </a:path>
              <a:path w="38735" h="5080">
                <a:moveTo>
                  <a:pt x="38454" y="0"/>
                </a:moveTo>
                <a:lnTo>
                  <a:pt x="3845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293323" y="202794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261954" y="2028955"/>
            <a:ext cx="64135" cy="34925"/>
          </a:xfrm>
          <a:custGeom>
            <a:avLst/>
            <a:gdLst/>
            <a:ahLst/>
            <a:cxnLst/>
            <a:rect l="l" t="t" r="r" b="b"/>
            <a:pathLst>
              <a:path w="64135" h="34925">
                <a:moveTo>
                  <a:pt x="63739" y="20241"/>
                </a:moveTo>
                <a:lnTo>
                  <a:pt x="63739" y="20241"/>
                </a:lnTo>
              </a:path>
              <a:path w="64135" h="34925">
                <a:moveTo>
                  <a:pt x="0" y="0"/>
                </a:moveTo>
                <a:lnTo>
                  <a:pt x="1000" y="1014"/>
                </a:lnTo>
              </a:path>
              <a:path w="64135" h="34925">
                <a:moveTo>
                  <a:pt x="37440" y="34411"/>
                </a:moveTo>
                <a:lnTo>
                  <a:pt x="37440" y="344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486404" y="209473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0" y="8099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465148" y="1978358"/>
            <a:ext cx="8255" cy="9525"/>
          </a:xfrm>
          <a:custGeom>
            <a:avLst/>
            <a:gdLst/>
            <a:ahLst/>
            <a:cxnLst/>
            <a:rect l="l" t="t" r="r" b="b"/>
            <a:pathLst>
              <a:path w="8254" h="9525">
                <a:moveTo>
                  <a:pt x="0" y="9113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7465148" y="1987472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69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486403" y="2102835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69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7494503" y="2094736"/>
            <a:ext cx="2540" cy="9525"/>
          </a:xfrm>
          <a:custGeom>
            <a:avLst/>
            <a:gdLst/>
            <a:ahLst/>
            <a:cxnLst/>
            <a:rect l="l" t="t" r="r" b="b"/>
            <a:pathLst>
              <a:path w="2540" h="9525">
                <a:moveTo>
                  <a:pt x="2014" y="9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473248" y="1978358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507" y="-1011"/>
                </a:moveTo>
                <a:lnTo>
                  <a:pt x="507" y="1113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7441878" y="1966216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6071"/>
                </a:moveTo>
                <a:lnTo>
                  <a:pt x="5056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449978" y="1966216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5">
                <a:moveTo>
                  <a:pt x="507" y="-1011"/>
                </a:moveTo>
                <a:lnTo>
                  <a:pt x="507" y="14168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7441878" y="1977358"/>
            <a:ext cx="9525" cy="2540"/>
          </a:xfrm>
          <a:custGeom>
            <a:avLst/>
            <a:gdLst/>
            <a:ahLst/>
            <a:cxnLst/>
            <a:rect l="l" t="t" r="r" b="b"/>
            <a:pathLst>
              <a:path w="9525" h="2539">
                <a:moveTo>
                  <a:pt x="0" y="0"/>
                </a:moveTo>
                <a:lnTo>
                  <a:pt x="9113" y="2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7516759" y="2093722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56"/>
                </a:moveTo>
                <a:lnTo>
                  <a:pt x="11141" y="0"/>
                </a:lnTo>
              </a:path>
              <a:path w="11429" h="9525">
                <a:moveTo>
                  <a:pt x="0" y="4056"/>
                </a:moveTo>
                <a:lnTo>
                  <a:pt x="8099" y="9113"/>
                </a:lnTo>
              </a:path>
              <a:path w="11429" h="9525">
                <a:moveTo>
                  <a:pt x="8099" y="9113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7511702" y="2000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7509674" y="205122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7507659" y="210283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014"/>
                </a:moveTo>
                <a:lnTo>
                  <a:pt x="10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7449977" y="202389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7506645" y="20724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7475276" y="19986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527900" y="208056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7445921" y="2077537"/>
            <a:ext cx="32384" cy="20320"/>
          </a:xfrm>
          <a:custGeom>
            <a:avLst/>
            <a:gdLst/>
            <a:ahLst/>
            <a:cxnLst/>
            <a:rect l="l" t="t" r="r" b="b"/>
            <a:pathLst>
              <a:path w="32384" h="20319">
                <a:moveTo>
                  <a:pt x="0" y="0"/>
                </a:moveTo>
                <a:lnTo>
                  <a:pt x="0" y="0"/>
                </a:lnTo>
              </a:path>
              <a:path w="32384" h="20319">
                <a:moveTo>
                  <a:pt x="32383" y="20241"/>
                </a:moveTo>
                <a:lnTo>
                  <a:pt x="32383" y="2024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7520816" y="200872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7468191" y="205729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9318042" y="2061338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9288688" y="20593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9318042" y="19965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9267432" y="2013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9286660" y="207449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6280153" y="3815054"/>
            <a:ext cx="8255" cy="9525"/>
          </a:xfrm>
          <a:custGeom>
            <a:avLst/>
            <a:gdLst/>
            <a:ahLst/>
            <a:cxnLst/>
            <a:rect l="l" t="t" r="r" b="b"/>
            <a:pathLst>
              <a:path w="8254" h="9525">
                <a:moveTo>
                  <a:pt x="0" y="9099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6280153" y="3824154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288252" y="3815054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507" y="-1011"/>
                </a:moveTo>
                <a:lnTo>
                  <a:pt x="507" y="11125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258911" y="3804927"/>
            <a:ext cx="71120" cy="52069"/>
          </a:xfrm>
          <a:custGeom>
            <a:avLst/>
            <a:gdLst/>
            <a:ahLst/>
            <a:cxnLst/>
            <a:rect l="l" t="t" r="r" b="b"/>
            <a:pathLst>
              <a:path w="71120" h="52070">
                <a:moveTo>
                  <a:pt x="0" y="42511"/>
                </a:moveTo>
                <a:lnTo>
                  <a:pt x="3042" y="41497"/>
                </a:lnTo>
              </a:path>
              <a:path w="71120" h="52070">
                <a:moveTo>
                  <a:pt x="0" y="50596"/>
                </a:moveTo>
                <a:lnTo>
                  <a:pt x="0" y="50596"/>
                </a:lnTo>
              </a:path>
              <a:path w="71120" h="52070">
                <a:moveTo>
                  <a:pt x="0" y="50596"/>
                </a:moveTo>
                <a:lnTo>
                  <a:pt x="3042" y="41497"/>
                </a:lnTo>
              </a:path>
              <a:path w="71120" h="52070">
                <a:moveTo>
                  <a:pt x="7085" y="0"/>
                </a:moveTo>
                <a:lnTo>
                  <a:pt x="7085" y="0"/>
                </a:lnTo>
              </a:path>
              <a:path w="71120" h="52070">
                <a:moveTo>
                  <a:pt x="5056" y="51610"/>
                </a:moveTo>
                <a:lnTo>
                  <a:pt x="5056" y="51610"/>
                </a:lnTo>
              </a:path>
              <a:path w="71120" h="52070">
                <a:moveTo>
                  <a:pt x="70838" y="31369"/>
                </a:moveTo>
                <a:lnTo>
                  <a:pt x="70838" y="3136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327721" y="389196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316593" y="38059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6263968" y="3821125"/>
            <a:ext cx="31750" cy="69850"/>
          </a:xfrm>
          <a:custGeom>
            <a:avLst/>
            <a:gdLst/>
            <a:ahLst/>
            <a:cxnLst/>
            <a:rect l="l" t="t" r="r" b="b"/>
            <a:pathLst>
              <a:path w="31750" h="69850">
                <a:moveTo>
                  <a:pt x="31369" y="0"/>
                </a:moveTo>
                <a:lnTo>
                  <a:pt x="31369" y="0"/>
                </a:lnTo>
              </a:path>
              <a:path w="31750" h="69850">
                <a:moveTo>
                  <a:pt x="0" y="68809"/>
                </a:moveTo>
                <a:lnTo>
                  <a:pt x="1014" y="6982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7476290" y="3805940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476290" y="3814040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7483375" y="3805940"/>
            <a:ext cx="2540" cy="9525"/>
          </a:xfrm>
          <a:custGeom>
            <a:avLst/>
            <a:gdLst/>
            <a:ahLst/>
            <a:cxnLst/>
            <a:rect l="l" t="t" r="r" b="b"/>
            <a:pathLst>
              <a:path w="2540" h="9525">
                <a:moveTo>
                  <a:pt x="2014" y="9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7489446" y="3858566"/>
            <a:ext cx="22860" cy="28575"/>
          </a:xfrm>
          <a:custGeom>
            <a:avLst/>
            <a:gdLst/>
            <a:ahLst/>
            <a:cxnLst/>
            <a:rect l="l" t="t" r="r" b="b"/>
            <a:pathLst>
              <a:path w="22859" h="28575">
                <a:moveTo>
                  <a:pt x="8085" y="26312"/>
                </a:moveTo>
                <a:lnTo>
                  <a:pt x="20227" y="14170"/>
                </a:lnTo>
              </a:path>
              <a:path w="22859" h="28575">
                <a:moveTo>
                  <a:pt x="22256" y="28327"/>
                </a:moveTo>
                <a:lnTo>
                  <a:pt x="20227" y="14170"/>
                </a:lnTo>
              </a:path>
              <a:path w="22859" h="28575">
                <a:moveTo>
                  <a:pt x="8085" y="26312"/>
                </a:moveTo>
                <a:lnTo>
                  <a:pt x="22256" y="28327"/>
                </a:lnTo>
              </a:path>
              <a:path w="22859" h="28575">
                <a:moveTo>
                  <a:pt x="0" y="4042"/>
                </a:moveTo>
                <a:lnTo>
                  <a:pt x="10113" y="0"/>
                </a:lnTo>
              </a:path>
              <a:path w="22859" h="28575">
                <a:moveTo>
                  <a:pt x="0" y="4042"/>
                </a:moveTo>
                <a:lnTo>
                  <a:pt x="7071" y="9099"/>
                </a:lnTo>
              </a:path>
              <a:path w="22859" h="28575">
                <a:moveTo>
                  <a:pt x="7071" y="9099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445921" y="3797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443906" y="38484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00"/>
                </a:moveTo>
                <a:lnTo>
                  <a:pt x="10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7524859" y="3786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7441878" y="39000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7522830" y="383832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7521830" y="388892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7454020" y="37998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7512716" y="3791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7472233" y="38524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7528901" y="390106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7518787" y="38373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7469204" y="385452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7464147" y="381505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00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7522830" y="386969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9224934" y="3844395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9224934" y="3853509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9232020" y="3804927"/>
            <a:ext cx="79375" cy="50165"/>
          </a:xfrm>
          <a:custGeom>
            <a:avLst/>
            <a:gdLst/>
            <a:ahLst/>
            <a:cxnLst/>
            <a:rect l="l" t="t" r="r" b="b"/>
            <a:pathLst>
              <a:path w="79375" h="50164">
                <a:moveTo>
                  <a:pt x="2028" y="49596"/>
                </a:moveTo>
                <a:lnTo>
                  <a:pt x="0" y="39468"/>
                </a:lnTo>
              </a:path>
              <a:path w="79375" h="50164">
                <a:moveTo>
                  <a:pt x="35412" y="9113"/>
                </a:moveTo>
                <a:lnTo>
                  <a:pt x="44525" y="0"/>
                </a:lnTo>
              </a:path>
              <a:path w="79375" h="50164">
                <a:moveTo>
                  <a:pt x="49582" y="11141"/>
                </a:moveTo>
                <a:lnTo>
                  <a:pt x="47554" y="0"/>
                </a:lnTo>
              </a:path>
              <a:path w="79375" h="50164">
                <a:moveTo>
                  <a:pt x="35412" y="9113"/>
                </a:moveTo>
                <a:lnTo>
                  <a:pt x="49582" y="11141"/>
                </a:lnTo>
              </a:path>
              <a:path w="79375" h="50164">
                <a:moveTo>
                  <a:pt x="67795" y="44525"/>
                </a:moveTo>
                <a:lnTo>
                  <a:pt x="78923" y="40482"/>
                </a:lnTo>
              </a:path>
              <a:path w="79375" h="50164">
                <a:moveTo>
                  <a:pt x="67795" y="44525"/>
                </a:moveTo>
                <a:lnTo>
                  <a:pt x="75895" y="49596"/>
                </a:lnTo>
              </a:path>
              <a:path w="79375" h="50164">
                <a:moveTo>
                  <a:pt x="75895" y="49596"/>
                </a:moveTo>
                <a:lnTo>
                  <a:pt x="78923" y="4048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9254276" y="38069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9252261" y="385856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9250233" y="39101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9254276" y="38403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9310944" y="38879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9277560" y="38322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9248205" y="3911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315001" y="3848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9224935" y="38636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9262375" y="38970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9276545" y="3801898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28"/>
                </a:moveTo>
                <a:lnTo>
                  <a:pt x="3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9279574" y="380189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9236063" y="3786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9232020" y="3771529"/>
            <a:ext cx="64135" cy="8255"/>
          </a:xfrm>
          <a:custGeom>
            <a:avLst/>
            <a:gdLst/>
            <a:ahLst/>
            <a:cxnLst/>
            <a:rect l="l" t="t" r="r" b="b"/>
            <a:pathLst>
              <a:path w="64134" h="8254">
                <a:moveTo>
                  <a:pt x="62738" y="8099"/>
                </a:moveTo>
                <a:lnTo>
                  <a:pt x="63753" y="7085"/>
                </a:lnTo>
              </a:path>
              <a:path w="64134" h="8254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6291295" y="564263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099"/>
                </a:moveTo>
                <a:lnTo>
                  <a:pt x="7085" y="0"/>
                </a:lnTo>
              </a:path>
              <a:path w="9525" h="9525">
                <a:moveTo>
                  <a:pt x="0" y="9099"/>
                </a:moveTo>
                <a:lnTo>
                  <a:pt x="9099" y="9099"/>
                </a:lnTo>
              </a:path>
              <a:path w="9525" h="9525">
                <a:moveTo>
                  <a:pt x="9099" y="9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6277124" y="56426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6355048" y="56325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6295338" y="561632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6352005" y="56648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6325693" y="5624423"/>
            <a:ext cx="25400" cy="9525"/>
          </a:xfrm>
          <a:custGeom>
            <a:avLst/>
            <a:gdLst/>
            <a:ahLst/>
            <a:cxnLst/>
            <a:rect l="l" t="t" r="r" b="b"/>
            <a:pathLst>
              <a:path w="25400" h="9525">
                <a:moveTo>
                  <a:pt x="0" y="0"/>
                </a:moveTo>
                <a:lnTo>
                  <a:pt x="1014" y="1000"/>
                </a:lnTo>
              </a:path>
              <a:path w="25400" h="9525">
                <a:moveTo>
                  <a:pt x="24297" y="8085"/>
                </a:moveTo>
                <a:lnTo>
                  <a:pt x="25312" y="909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6259925" y="564769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9235049" y="5671978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9235049" y="5680077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9242134" y="5671978"/>
            <a:ext cx="2540" cy="9525"/>
          </a:xfrm>
          <a:custGeom>
            <a:avLst/>
            <a:gdLst/>
            <a:ahLst/>
            <a:cxnLst/>
            <a:rect l="l" t="t" r="r" b="b"/>
            <a:pathLst>
              <a:path w="2540" h="9525">
                <a:moveTo>
                  <a:pt x="2028" y="9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9222906" y="55657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9272489" y="560923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0" y="4042"/>
                </a:moveTo>
                <a:lnTo>
                  <a:pt x="11141" y="0"/>
                </a:lnTo>
              </a:path>
              <a:path w="11429" h="10160">
                <a:moveTo>
                  <a:pt x="0" y="4042"/>
                </a:moveTo>
                <a:lnTo>
                  <a:pt x="8099" y="10113"/>
                </a:lnTo>
              </a:path>
              <a:path w="11429" h="10160">
                <a:moveTo>
                  <a:pt x="8099" y="10113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9268446" y="55930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9266432" y="564363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27"/>
                </a:moveTo>
                <a:lnTo>
                  <a:pt x="10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9264404" y="569524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9258333" y="56153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9317015" y="56072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9276546" y="56679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9268446" y="558899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9238091" y="5667935"/>
            <a:ext cx="33655" cy="21590"/>
          </a:xfrm>
          <a:custGeom>
            <a:avLst/>
            <a:gdLst/>
            <a:ahLst/>
            <a:cxnLst/>
            <a:rect l="l" t="t" r="r" b="b"/>
            <a:pathLst>
              <a:path w="33654" h="21589">
                <a:moveTo>
                  <a:pt x="0" y="0"/>
                </a:moveTo>
                <a:lnTo>
                  <a:pt x="1014" y="1000"/>
                </a:lnTo>
              </a:path>
              <a:path w="33654" h="21589">
                <a:moveTo>
                  <a:pt x="33397" y="21241"/>
                </a:moveTo>
                <a:lnTo>
                  <a:pt x="33397" y="2124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9310944" y="560619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9258333" y="56547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301409" y="7469205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301409" y="7478304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288252" y="7436821"/>
            <a:ext cx="22860" cy="42545"/>
          </a:xfrm>
          <a:custGeom>
            <a:avLst/>
            <a:gdLst/>
            <a:ahLst/>
            <a:cxnLst/>
            <a:rect l="l" t="t" r="r" b="b"/>
            <a:pathLst>
              <a:path w="22860" h="42545">
                <a:moveTo>
                  <a:pt x="22269" y="42497"/>
                </a:moveTo>
                <a:lnTo>
                  <a:pt x="20241" y="32383"/>
                </a:lnTo>
              </a:path>
              <a:path w="22860" h="42545">
                <a:moveTo>
                  <a:pt x="0" y="4042"/>
                </a:moveTo>
                <a:lnTo>
                  <a:pt x="11141" y="0"/>
                </a:lnTo>
              </a:path>
              <a:path w="22860" h="42545">
                <a:moveTo>
                  <a:pt x="0" y="4042"/>
                </a:moveTo>
                <a:lnTo>
                  <a:pt x="8099" y="10113"/>
                </a:lnTo>
              </a:path>
              <a:path w="22860" h="42545">
                <a:moveTo>
                  <a:pt x="8099" y="10113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291295" y="737812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289266" y="74297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6287252" y="74813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260939" y="73973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299394" y="73922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258911" y="745300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317594" y="74449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316593" y="738216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287252" y="7461105"/>
            <a:ext cx="32384" cy="20320"/>
          </a:xfrm>
          <a:custGeom>
            <a:avLst/>
            <a:gdLst/>
            <a:ahLst/>
            <a:cxnLst/>
            <a:rect l="l" t="t" r="r" b="b"/>
            <a:pathLst>
              <a:path w="32385" h="20320">
                <a:moveTo>
                  <a:pt x="0" y="0"/>
                </a:moveTo>
                <a:lnTo>
                  <a:pt x="0" y="0"/>
                </a:lnTo>
              </a:path>
              <a:path w="32385" h="20320">
                <a:moveTo>
                  <a:pt x="32383" y="20241"/>
                </a:moveTo>
                <a:lnTo>
                  <a:pt x="32383" y="2024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7496517" y="7460091"/>
            <a:ext cx="8255" cy="9525"/>
          </a:xfrm>
          <a:custGeom>
            <a:avLst/>
            <a:gdLst/>
            <a:ahLst/>
            <a:cxnLst/>
            <a:rect l="l" t="t" r="r" b="b"/>
            <a:pathLst>
              <a:path w="8254" h="9525">
                <a:moveTo>
                  <a:pt x="0" y="9113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7496517" y="7469204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70">
                <a:moveTo>
                  <a:pt x="-1011" y="507"/>
                </a:moveTo>
                <a:lnTo>
                  <a:pt x="11139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7504617" y="7460091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59">
                <a:moveTo>
                  <a:pt x="2028" y="1012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7441878" y="7487418"/>
            <a:ext cx="5080" cy="13335"/>
          </a:xfrm>
          <a:custGeom>
            <a:avLst/>
            <a:gdLst/>
            <a:ahLst/>
            <a:cxnLst/>
            <a:rect l="l" t="t" r="r" b="b"/>
            <a:pathLst>
              <a:path w="5079" h="13334">
                <a:moveTo>
                  <a:pt x="0" y="3028"/>
                </a:moveTo>
                <a:lnTo>
                  <a:pt x="3028" y="0"/>
                </a:lnTo>
              </a:path>
              <a:path w="5079" h="13334">
                <a:moveTo>
                  <a:pt x="5056" y="13156"/>
                </a:moveTo>
                <a:lnTo>
                  <a:pt x="3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7525873" y="7448963"/>
            <a:ext cx="11430" cy="4445"/>
          </a:xfrm>
          <a:custGeom>
            <a:avLst/>
            <a:gdLst/>
            <a:ahLst/>
            <a:cxnLst/>
            <a:rect l="l" t="t" r="r" b="b"/>
            <a:pathLst>
              <a:path w="11429" h="4445">
                <a:moveTo>
                  <a:pt x="0" y="4042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7441878" y="7387225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1014"/>
                </a:moveTo>
                <a:lnTo>
                  <a:pt x="3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7525873" y="7448963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42"/>
                </a:moveTo>
                <a:lnTo>
                  <a:pt x="8085" y="9113"/>
                </a:lnTo>
              </a:path>
              <a:path w="11429" h="9525">
                <a:moveTo>
                  <a:pt x="8085" y="9113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7441878" y="7387225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9113"/>
                </a:moveTo>
                <a:lnTo>
                  <a:pt x="3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7471219" y="73710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7470219" y="742163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7468191" y="74732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7500574" y="74003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7460091" y="74611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7498546" y="745604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7532958" y="73730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7449977" y="736902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7469205" y="74307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7514745" y="738521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7508660" y="74772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9223921" y="7383182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0" y="8099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9223921" y="7391282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9232020" y="7383182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507" y="-1011"/>
                </a:moveTo>
                <a:lnTo>
                  <a:pt x="507" y="10125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9202679" y="7381154"/>
            <a:ext cx="50800" cy="50165"/>
          </a:xfrm>
          <a:custGeom>
            <a:avLst/>
            <a:gdLst/>
            <a:ahLst/>
            <a:cxnLst/>
            <a:rect l="l" t="t" r="r" b="b"/>
            <a:pathLst>
              <a:path w="50800" h="50165">
                <a:moveTo>
                  <a:pt x="0" y="47568"/>
                </a:moveTo>
                <a:lnTo>
                  <a:pt x="12128" y="35425"/>
                </a:lnTo>
              </a:path>
              <a:path w="50800" h="50165">
                <a:moveTo>
                  <a:pt x="14156" y="49596"/>
                </a:moveTo>
                <a:lnTo>
                  <a:pt x="12128" y="35425"/>
                </a:lnTo>
              </a:path>
              <a:path w="50800" h="50165">
                <a:moveTo>
                  <a:pt x="0" y="47568"/>
                </a:moveTo>
                <a:lnTo>
                  <a:pt x="14156" y="49596"/>
                </a:lnTo>
              </a:path>
              <a:path w="50800" h="50165">
                <a:moveTo>
                  <a:pt x="47554" y="0"/>
                </a:moveTo>
                <a:lnTo>
                  <a:pt x="49582" y="2028"/>
                </a:lnTo>
              </a:path>
              <a:path w="50800" h="50165">
                <a:moveTo>
                  <a:pt x="49582" y="2028"/>
                </a:moveTo>
                <a:lnTo>
                  <a:pt x="5058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9202679" y="73902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9185466" y="7387225"/>
            <a:ext cx="98425" cy="62230"/>
          </a:xfrm>
          <a:custGeom>
            <a:avLst/>
            <a:gdLst/>
            <a:ahLst/>
            <a:cxnLst/>
            <a:rect l="l" t="t" r="r" b="b"/>
            <a:pathLst>
              <a:path w="98425" h="62229">
                <a:moveTo>
                  <a:pt x="15184" y="54653"/>
                </a:moveTo>
                <a:lnTo>
                  <a:pt x="16198" y="53639"/>
                </a:lnTo>
              </a:path>
              <a:path w="98425" h="62229">
                <a:moveTo>
                  <a:pt x="95122" y="43525"/>
                </a:moveTo>
                <a:lnTo>
                  <a:pt x="95122" y="43525"/>
                </a:lnTo>
              </a:path>
              <a:path w="98425" h="62229">
                <a:moveTo>
                  <a:pt x="0" y="13169"/>
                </a:moveTo>
                <a:lnTo>
                  <a:pt x="0" y="13169"/>
                </a:lnTo>
              </a:path>
              <a:path w="98425" h="62229">
                <a:moveTo>
                  <a:pt x="97150" y="1014"/>
                </a:moveTo>
                <a:lnTo>
                  <a:pt x="98164" y="0"/>
                </a:lnTo>
              </a:path>
              <a:path w="98425" h="62229">
                <a:moveTo>
                  <a:pt x="56667" y="61738"/>
                </a:moveTo>
                <a:lnTo>
                  <a:pt x="56667" y="61738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9280589" y="74439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9311958" y="7428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9179395" y="7425693"/>
            <a:ext cx="83185" cy="20320"/>
          </a:xfrm>
          <a:custGeom>
            <a:avLst/>
            <a:gdLst/>
            <a:ahLst/>
            <a:cxnLst/>
            <a:rect l="l" t="t" r="r" b="b"/>
            <a:pathLst>
              <a:path w="83184" h="20320">
                <a:moveTo>
                  <a:pt x="49582" y="0"/>
                </a:moveTo>
                <a:lnTo>
                  <a:pt x="50596" y="0"/>
                </a:lnTo>
              </a:path>
              <a:path w="83184" h="20320">
                <a:moveTo>
                  <a:pt x="81966" y="20227"/>
                </a:moveTo>
                <a:lnTo>
                  <a:pt x="82980" y="20227"/>
                </a:lnTo>
              </a:path>
              <a:path w="83184" h="20320">
                <a:moveTo>
                  <a:pt x="0" y="17199"/>
                </a:moveTo>
                <a:lnTo>
                  <a:pt x="1014" y="1719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9254276" y="741253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9312972" y="7467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6290281" y="9180409"/>
            <a:ext cx="8255" cy="9525"/>
          </a:xfrm>
          <a:custGeom>
            <a:avLst/>
            <a:gdLst/>
            <a:ahLst/>
            <a:cxnLst/>
            <a:rect l="l" t="t" r="r" b="b"/>
            <a:pathLst>
              <a:path w="8254" h="9525">
                <a:moveTo>
                  <a:pt x="0" y="9099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6290281" y="9189509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6298380" y="918040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59">
                <a:moveTo>
                  <a:pt x="507" y="-1011"/>
                </a:moveTo>
                <a:lnTo>
                  <a:pt x="507" y="11125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6260939" y="9201665"/>
            <a:ext cx="43815" cy="14604"/>
          </a:xfrm>
          <a:custGeom>
            <a:avLst/>
            <a:gdLst/>
            <a:ahLst/>
            <a:cxnLst/>
            <a:rect l="l" t="t" r="r" b="b"/>
            <a:pathLst>
              <a:path w="43814" h="14604">
                <a:moveTo>
                  <a:pt x="0" y="4042"/>
                </a:moveTo>
                <a:lnTo>
                  <a:pt x="10113" y="0"/>
                </a:lnTo>
              </a:path>
              <a:path w="43814" h="14604">
                <a:moveTo>
                  <a:pt x="0" y="4042"/>
                </a:moveTo>
                <a:lnTo>
                  <a:pt x="7071" y="9099"/>
                </a:lnTo>
              </a:path>
              <a:path w="43814" h="14604">
                <a:moveTo>
                  <a:pt x="7071" y="9099"/>
                </a:moveTo>
                <a:lnTo>
                  <a:pt x="10113" y="0"/>
                </a:lnTo>
              </a:path>
              <a:path w="43814" h="14604">
                <a:moveTo>
                  <a:pt x="42497" y="14156"/>
                </a:moveTo>
                <a:lnTo>
                  <a:pt x="43511" y="1314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6302423" y="92664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6277124" y="9217850"/>
            <a:ext cx="45720" cy="7620"/>
          </a:xfrm>
          <a:custGeom>
            <a:avLst/>
            <a:gdLst/>
            <a:ahLst/>
            <a:cxnLst/>
            <a:rect l="l" t="t" r="r" b="b"/>
            <a:pathLst>
              <a:path w="45720" h="7620">
                <a:moveTo>
                  <a:pt x="6071" y="7085"/>
                </a:moveTo>
                <a:lnTo>
                  <a:pt x="7085" y="7085"/>
                </a:lnTo>
              </a:path>
              <a:path w="45720" h="7620">
                <a:moveTo>
                  <a:pt x="44525" y="2028"/>
                </a:moveTo>
                <a:lnTo>
                  <a:pt x="45539" y="2028"/>
                </a:lnTo>
              </a:path>
              <a:path w="45720" h="762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6310522" y="92391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7509674" y="9287674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6071"/>
                </a:moveTo>
                <a:lnTo>
                  <a:pt x="507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486403" y="9171296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7486403" y="9180409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7514745" y="9287674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014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473247" y="9171296"/>
            <a:ext cx="22860" cy="60960"/>
          </a:xfrm>
          <a:custGeom>
            <a:avLst/>
            <a:gdLst/>
            <a:ahLst/>
            <a:cxnLst/>
            <a:rect l="l" t="t" r="r" b="b"/>
            <a:pathLst>
              <a:path w="22859" h="60959">
                <a:moveTo>
                  <a:pt x="22269" y="10127"/>
                </a:moveTo>
                <a:lnTo>
                  <a:pt x="20241" y="0"/>
                </a:lnTo>
              </a:path>
              <a:path w="22859" h="60959">
                <a:moveTo>
                  <a:pt x="0" y="60724"/>
                </a:moveTo>
                <a:lnTo>
                  <a:pt x="12142" y="4858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485389" y="9219878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4">
                <a:moveTo>
                  <a:pt x="507" y="-1011"/>
                </a:moveTo>
                <a:lnTo>
                  <a:pt x="507" y="1518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7473247" y="9213807"/>
            <a:ext cx="36830" cy="20320"/>
          </a:xfrm>
          <a:custGeom>
            <a:avLst/>
            <a:gdLst/>
            <a:ahLst/>
            <a:cxnLst/>
            <a:rect l="l" t="t" r="r" b="b"/>
            <a:pathLst>
              <a:path w="36829" h="20320">
                <a:moveTo>
                  <a:pt x="0" y="18213"/>
                </a:moveTo>
                <a:lnTo>
                  <a:pt x="13156" y="20241"/>
                </a:lnTo>
              </a:path>
              <a:path w="36829" h="20320">
                <a:moveTo>
                  <a:pt x="25298" y="4042"/>
                </a:moveTo>
                <a:lnTo>
                  <a:pt x="36426" y="0"/>
                </a:lnTo>
              </a:path>
              <a:path w="36829" h="20320">
                <a:moveTo>
                  <a:pt x="25298" y="4042"/>
                </a:moveTo>
                <a:lnTo>
                  <a:pt x="33397" y="9099"/>
                </a:lnTo>
              </a:path>
              <a:path w="36829" h="20320">
                <a:moveTo>
                  <a:pt x="33397" y="9099"/>
                </a:moveTo>
                <a:lnTo>
                  <a:pt x="36426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7486403" y="915612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7484389" y="92077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7465148" y="9180409"/>
            <a:ext cx="18415" cy="79375"/>
          </a:xfrm>
          <a:custGeom>
            <a:avLst/>
            <a:gdLst/>
            <a:ahLst/>
            <a:cxnLst/>
            <a:rect l="l" t="t" r="r" b="b"/>
            <a:pathLst>
              <a:path w="18415" h="79375">
                <a:moveTo>
                  <a:pt x="17212" y="78937"/>
                </a:moveTo>
                <a:lnTo>
                  <a:pt x="18226" y="78937"/>
                </a:lnTo>
              </a:path>
              <a:path w="18415" h="7937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7522830" y="9228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481347" y="92897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7460091" y="9187495"/>
            <a:ext cx="60960" cy="97155"/>
          </a:xfrm>
          <a:custGeom>
            <a:avLst/>
            <a:gdLst/>
            <a:ahLst/>
            <a:cxnLst/>
            <a:rect l="l" t="t" r="r" b="b"/>
            <a:pathLst>
              <a:path w="60959" h="97154">
                <a:moveTo>
                  <a:pt x="60724" y="97137"/>
                </a:moveTo>
                <a:lnTo>
                  <a:pt x="60724" y="97137"/>
                </a:lnTo>
              </a:path>
              <a:path w="60959" h="97154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7512716" y="92704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7463133" y="9235049"/>
            <a:ext cx="41910" cy="52705"/>
          </a:xfrm>
          <a:custGeom>
            <a:avLst/>
            <a:gdLst/>
            <a:ahLst/>
            <a:cxnLst/>
            <a:rect l="l" t="t" r="r" b="b"/>
            <a:pathLst>
              <a:path w="41909" h="52704">
                <a:moveTo>
                  <a:pt x="0" y="52625"/>
                </a:moveTo>
                <a:lnTo>
                  <a:pt x="0" y="52625"/>
                </a:lnTo>
              </a:path>
              <a:path w="41909" h="52704">
                <a:moveTo>
                  <a:pt x="41483" y="0"/>
                </a:moveTo>
                <a:lnTo>
                  <a:pt x="4148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7450991" y="92846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9235048" y="9209750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9235048" y="9218864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9179395" y="9209750"/>
            <a:ext cx="64769" cy="45085"/>
          </a:xfrm>
          <a:custGeom>
            <a:avLst/>
            <a:gdLst/>
            <a:ahLst/>
            <a:cxnLst/>
            <a:rect l="l" t="t" r="r" b="b"/>
            <a:pathLst>
              <a:path w="64770" h="45084">
                <a:moveTo>
                  <a:pt x="64767" y="10127"/>
                </a:moveTo>
                <a:lnTo>
                  <a:pt x="62738" y="0"/>
                </a:lnTo>
              </a:path>
              <a:path w="64770" h="45084">
                <a:moveTo>
                  <a:pt x="0" y="44525"/>
                </a:moveTo>
                <a:lnTo>
                  <a:pt x="11128" y="4048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9308929" y="9201665"/>
            <a:ext cx="10160" cy="8255"/>
          </a:xfrm>
          <a:custGeom>
            <a:avLst/>
            <a:gdLst/>
            <a:ahLst/>
            <a:cxnLst/>
            <a:rect l="l" t="t" r="r" b="b"/>
            <a:pathLst>
              <a:path w="10159" h="8254">
                <a:moveTo>
                  <a:pt x="0" y="3028"/>
                </a:moveTo>
                <a:lnTo>
                  <a:pt x="10113" y="0"/>
                </a:lnTo>
              </a:path>
              <a:path w="10159" h="8254">
                <a:moveTo>
                  <a:pt x="0" y="3028"/>
                </a:moveTo>
                <a:lnTo>
                  <a:pt x="8085" y="8085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9179395" y="9254276"/>
            <a:ext cx="8255" cy="5080"/>
          </a:xfrm>
          <a:custGeom>
            <a:avLst/>
            <a:gdLst/>
            <a:ahLst/>
            <a:cxnLst/>
            <a:rect l="l" t="t" r="r" b="b"/>
            <a:pathLst>
              <a:path w="8254" h="5079">
                <a:moveTo>
                  <a:pt x="0" y="0"/>
                </a:moveTo>
                <a:lnTo>
                  <a:pt x="8099" y="507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9317015" y="9205707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0" y="4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9187495" y="9250233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9113"/>
                </a:moveTo>
                <a:lnTo>
                  <a:pt x="30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9216835" y="91763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9214807" y="92269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9292731" y="9217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9290716" y="926844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9189509" y="91753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9206721" y="922897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9301844" y="9185466"/>
            <a:ext cx="3175" cy="30480"/>
          </a:xfrm>
          <a:custGeom>
            <a:avLst/>
            <a:gdLst/>
            <a:ahLst/>
            <a:cxnLst/>
            <a:rect l="l" t="t" r="r" b="b"/>
            <a:pathLst>
              <a:path w="3175" h="30479">
                <a:moveTo>
                  <a:pt x="3028" y="30355"/>
                </a:moveTo>
                <a:lnTo>
                  <a:pt x="3028" y="30355"/>
                </a:lnTo>
              </a:path>
              <a:path w="3175" h="30479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9219878" y="918243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9252261" y="920267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00" y="10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9271489" y="92644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9189509" y="92603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9308929" y="92249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9218864" y="924011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6301409" y="11007991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6301409" y="11017091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6308494" y="11007991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89" h="27940">
                <a:moveTo>
                  <a:pt x="2028" y="10113"/>
                </a:moveTo>
                <a:lnTo>
                  <a:pt x="0" y="0"/>
                </a:lnTo>
              </a:path>
              <a:path w="21589" h="27940">
                <a:moveTo>
                  <a:pt x="17199" y="24284"/>
                </a:moveTo>
                <a:lnTo>
                  <a:pt x="21255" y="22256"/>
                </a:lnTo>
              </a:path>
              <a:path w="21589" h="27940">
                <a:moveTo>
                  <a:pt x="17199" y="24284"/>
                </a:moveTo>
                <a:lnTo>
                  <a:pt x="21255" y="27326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6317594" y="1100090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6268011" y="10974594"/>
            <a:ext cx="48895" cy="79375"/>
          </a:xfrm>
          <a:custGeom>
            <a:avLst/>
            <a:gdLst/>
            <a:ahLst/>
            <a:cxnLst/>
            <a:rect l="l" t="t" r="r" b="b"/>
            <a:pathLst>
              <a:path w="48895" h="79375">
                <a:moveTo>
                  <a:pt x="47568" y="78937"/>
                </a:moveTo>
                <a:lnTo>
                  <a:pt x="48582" y="77923"/>
                </a:lnTo>
              </a:path>
              <a:path w="48895" h="79375">
                <a:moveTo>
                  <a:pt x="37454" y="78937"/>
                </a:moveTo>
                <a:lnTo>
                  <a:pt x="37454" y="78937"/>
                </a:lnTo>
              </a:path>
              <a:path w="48895" h="79375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6300395" y="1099584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6319636" y="110565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00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6278139" y="110474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7496518" y="10998878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7496518" y="11006978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7471219" y="10951324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34411" y="56667"/>
                </a:moveTo>
                <a:lnTo>
                  <a:pt x="32383" y="47554"/>
                </a:lnTo>
              </a:path>
              <a:path w="55879" h="57150">
                <a:moveTo>
                  <a:pt x="41497" y="13156"/>
                </a:moveTo>
                <a:lnTo>
                  <a:pt x="53639" y="0"/>
                </a:lnTo>
              </a:path>
              <a:path w="55879" h="57150">
                <a:moveTo>
                  <a:pt x="55667" y="15170"/>
                </a:moveTo>
                <a:lnTo>
                  <a:pt x="53639" y="0"/>
                </a:lnTo>
              </a:path>
              <a:path w="55879" h="57150">
                <a:moveTo>
                  <a:pt x="41497" y="13156"/>
                </a:moveTo>
                <a:lnTo>
                  <a:pt x="55667" y="15170"/>
                </a:lnTo>
              </a:path>
              <a:path w="55879" h="57150">
                <a:moveTo>
                  <a:pt x="0" y="31369"/>
                </a:moveTo>
                <a:lnTo>
                  <a:pt x="11141" y="26312"/>
                </a:lnTo>
              </a:path>
              <a:path w="55879" h="57150">
                <a:moveTo>
                  <a:pt x="0" y="31369"/>
                </a:moveTo>
                <a:lnTo>
                  <a:pt x="7085" y="36426"/>
                </a:lnTo>
              </a:path>
              <a:path w="55879" h="57150">
                <a:moveTo>
                  <a:pt x="7085" y="36426"/>
                </a:moveTo>
                <a:lnTo>
                  <a:pt x="11141" y="26312"/>
                </a:lnTo>
              </a:path>
              <a:path w="55879" h="57150">
                <a:moveTo>
                  <a:pt x="26312" y="43511"/>
                </a:moveTo>
                <a:lnTo>
                  <a:pt x="27326" y="4249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7495517" y="110454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7470219" y="109553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7527901" y="1094828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7446935" y="11009006"/>
            <a:ext cx="41910" cy="60960"/>
          </a:xfrm>
          <a:custGeom>
            <a:avLst/>
            <a:gdLst/>
            <a:ahLst/>
            <a:cxnLst/>
            <a:rect l="l" t="t" r="r" b="b"/>
            <a:pathLst>
              <a:path w="41909" h="60959">
                <a:moveTo>
                  <a:pt x="40482" y="0"/>
                </a:moveTo>
                <a:lnTo>
                  <a:pt x="41497" y="0"/>
                </a:lnTo>
              </a:path>
              <a:path w="41909" h="60959">
                <a:moveTo>
                  <a:pt x="0" y="60710"/>
                </a:moveTo>
                <a:lnTo>
                  <a:pt x="1014" y="6071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7532958" y="1094828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00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7450991" y="109452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7503603" y="110272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7535986" y="110484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7453006" y="10992807"/>
            <a:ext cx="47625" cy="52705"/>
          </a:xfrm>
          <a:custGeom>
            <a:avLst/>
            <a:gdLst/>
            <a:ahLst/>
            <a:cxnLst/>
            <a:rect l="l" t="t" r="r" b="b"/>
            <a:pathLst>
              <a:path w="47625" h="52704">
                <a:moveTo>
                  <a:pt x="0" y="51610"/>
                </a:moveTo>
                <a:lnTo>
                  <a:pt x="1014" y="52625"/>
                </a:lnTo>
              </a:path>
              <a:path w="47625" h="52704">
                <a:moveTo>
                  <a:pt x="47568" y="0"/>
                </a:moveTo>
                <a:lnTo>
                  <a:pt x="4756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7537000" y="110262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7446935" y="110424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9245176" y="11037332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9245176" y="11046446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9252261" y="11037332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59">
                <a:moveTo>
                  <a:pt x="2014" y="1012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9302858" y="11056560"/>
            <a:ext cx="14604" cy="15240"/>
          </a:xfrm>
          <a:custGeom>
            <a:avLst/>
            <a:gdLst/>
            <a:ahLst/>
            <a:cxnLst/>
            <a:rect l="l" t="t" r="r" b="b"/>
            <a:pathLst>
              <a:path w="14604" h="15240">
                <a:moveTo>
                  <a:pt x="0" y="13156"/>
                </a:moveTo>
                <a:lnTo>
                  <a:pt x="12142" y="0"/>
                </a:lnTo>
              </a:path>
              <a:path w="14604" h="15240">
                <a:moveTo>
                  <a:pt x="14156" y="15184"/>
                </a:moveTo>
                <a:lnTo>
                  <a:pt x="12142" y="0"/>
                </a:lnTo>
              </a:path>
              <a:path w="14604" h="15240">
                <a:moveTo>
                  <a:pt x="0" y="13156"/>
                </a:moveTo>
                <a:lnTo>
                  <a:pt x="14156" y="1518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9244162" y="11076802"/>
            <a:ext cx="11430" cy="4445"/>
          </a:xfrm>
          <a:custGeom>
            <a:avLst/>
            <a:gdLst/>
            <a:ahLst/>
            <a:cxnLst/>
            <a:rect l="l" t="t" r="r" b="b"/>
            <a:pathLst>
              <a:path w="11429" h="4445">
                <a:moveTo>
                  <a:pt x="0" y="4042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9281603" y="10965481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56"/>
                </a:moveTo>
                <a:lnTo>
                  <a:pt x="11128" y="0"/>
                </a:lnTo>
              </a:path>
              <a:path w="11429" h="9525">
                <a:moveTo>
                  <a:pt x="0" y="4056"/>
                </a:moveTo>
                <a:lnTo>
                  <a:pt x="8099" y="9113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9244162" y="11076802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42"/>
                </a:moveTo>
                <a:lnTo>
                  <a:pt x="8099" y="9113"/>
                </a:lnTo>
              </a:path>
              <a:path w="11429" h="9525">
                <a:moveTo>
                  <a:pt x="8099" y="9113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9289702" y="10951323"/>
            <a:ext cx="20320" cy="52705"/>
          </a:xfrm>
          <a:custGeom>
            <a:avLst/>
            <a:gdLst/>
            <a:ahLst/>
            <a:cxnLst/>
            <a:rect l="l" t="t" r="r" b="b"/>
            <a:pathLst>
              <a:path w="20320" h="52704">
                <a:moveTo>
                  <a:pt x="0" y="23270"/>
                </a:moveTo>
                <a:lnTo>
                  <a:pt x="3028" y="14156"/>
                </a:lnTo>
              </a:path>
              <a:path w="20320" h="52704">
                <a:moveTo>
                  <a:pt x="19227" y="1014"/>
                </a:moveTo>
                <a:lnTo>
                  <a:pt x="20241" y="0"/>
                </a:lnTo>
              </a:path>
              <a:path w="20320" h="52704">
                <a:moveTo>
                  <a:pt x="17199" y="52625"/>
                </a:moveTo>
                <a:lnTo>
                  <a:pt x="18213" y="5161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9304873" y="110545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9269461" y="1099584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0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9326129" y="110444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9325114" y="1096346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9243148" y="1096042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9262375" y="10982693"/>
            <a:ext cx="42545" cy="40005"/>
          </a:xfrm>
          <a:custGeom>
            <a:avLst/>
            <a:gdLst/>
            <a:ahLst/>
            <a:cxnLst/>
            <a:rect l="l" t="t" r="r" b="b"/>
            <a:pathLst>
              <a:path w="42545" h="40004">
                <a:moveTo>
                  <a:pt x="0" y="38454"/>
                </a:moveTo>
                <a:lnTo>
                  <a:pt x="1014" y="39468"/>
                </a:lnTo>
              </a:path>
              <a:path w="42545" h="40004">
                <a:moveTo>
                  <a:pt x="42497" y="0"/>
                </a:moveTo>
                <a:lnTo>
                  <a:pt x="42497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9298802" y="110747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6263968" y="12181845"/>
            <a:ext cx="11430" cy="52705"/>
          </a:xfrm>
          <a:custGeom>
            <a:avLst/>
            <a:gdLst/>
            <a:ahLst/>
            <a:cxnLst/>
            <a:rect l="l" t="t" r="r" b="b"/>
            <a:pathLst>
              <a:path w="11429" h="52704">
                <a:moveTo>
                  <a:pt x="0" y="43525"/>
                </a:moveTo>
                <a:lnTo>
                  <a:pt x="10113" y="39468"/>
                </a:lnTo>
              </a:path>
              <a:path w="11429" h="52704">
                <a:moveTo>
                  <a:pt x="0" y="43525"/>
                </a:moveTo>
                <a:lnTo>
                  <a:pt x="7085" y="48582"/>
                </a:lnTo>
              </a:path>
              <a:path w="11429" h="52704">
                <a:moveTo>
                  <a:pt x="7085" y="48582"/>
                </a:moveTo>
                <a:lnTo>
                  <a:pt x="10113" y="39468"/>
                </a:lnTo>
              </a:path>
              <a:path w="11429" h="52704">
                <a:moveTo>
                  <a:pt x="10113" y="1014"/>
                </a:moveTo>
                <a:lnTo>
                  <a:pt x="11128" y="0"/>
                </a:lnTo>
              </a:path>
              <a:path w="11429" h="52704">
                <a:moveTo>
                  <a:pt x="8099" y="52625"/>
                </a:moveTo>
                <a:lnTo>
                  <a:pt x="9113" y="5161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6349991" y="122233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6269025" y="122233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6327721" y="122162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6306466" y="1217477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6365162" y="1220411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6276110" y="122192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7501588" y="12233456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56"/>
                </a:moveTo>
                <a:lnTo>
                  <a:pt x="11128" y="0"/>
                </a:lnTo>
              </a:path>
              <a:path w="11429" h="9525">
                <a:moveTo>
                  <a:pt x="0" y="4056"/>
                </a:moveTo>
                <a:lnTo>
                  <a:pt x="8085" y="9113"/>
                </a:lnTo>
              </a:path>
              <a:path w="11429" h="9525">
                <a:moveTo>
                  <a:pt x="8085" y="9113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7455034" y="121747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7453006" y="122263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7530930" y="122162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7470219" y="122324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7508660" y="122273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7459077" y="12223342"/>
            <a:ext cx="83185" cy="4445"/>
          </a:xfrm>
          <a:custGeom>
            <a:avLst/>
            <a:gdLst/>
            <a:ahLst/>
            <a:cxnLst/>
            <a:rect l="l" t="t" r="r" b="b"/>
            <a:pathLst>
              <a:path w="83184" h="4445">
                <a:moveTo>
                  <a:pt x="82994" y="4042"/>
                </a:moveTo>
                <a:lnTo>
                  <a:pt x="82994" y="4042"/>
                </a:lnTo>
              </a:path>
              <a:path w="83184" h="4445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7534973" y="121980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7444907" y="122142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9238091" y="12177802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9238091" y="12186916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0"/>
                </a:moveTo>
                <a:lnTo>
                  <a:pt x="101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9245176" y="12177802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59">
                <a:moveTo>
                  <a:pt x="2014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9311958" y="12220299"/>
            <a:ext cx="11430" cy="9525"/>
          </a:xfrm>
          <a:custGeom>
            <a:avLst/>
            <a:gdLst/>
            <a:ahLst/>
            <a:cxnLst/>
            <a:rect l="l" t="t" r="r" b="b"/>
            <a:pathLst>
              <a:path w="11429" h="9525">
                <a:moveTo>
                  <a:pt x="0" y="4056"/>
                </a:moveTo>
                <a:lnTo>
                  <a:pt x="11141" y="0"/>
                </a:lnTo>
              </a:path>
              <a:path w="11429" h="9525">
                <a:moveTo>
                  <a:pt x="0" y="4056"/>
                </a:moveTo>
                <a:lnTo>
                  <a:pt x="8099" y="9113"/>
                </a:lnTo>
              </a:path>
              <a:path w="11429" h="9525">
                <a:moveTo>
                  <a:pt x="8099" y="9113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9263389" y="121838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9262376" y="122354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9252262" y="122192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9290716" y="122142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9251248" y="12221314"/>
            <a:ext cx="83185" cy="25400"/>
          </a:xfrm>
          <a:custGeom>
            <a:avLst/>
            <a:gdLst/>
            <a:ahLst/>
            <a:cxnLst/>
            <a:rect l="l" t="t" r="r" b="b"/>
            <a:pathLst>
              <a:path w="83184" h="25400">
                <a:moveTo>
                  <a:pt x="49582" y="0"/>
                </a:moveTo>
                <a:lnTo>
                  <a:pt x="50596" y="1014"/>
                </a:lnTo>
              </a:path>
              <a:path w="83184" h="25400">
                <a:moveTo>
                  <a:pt x="82980" y="21255"/>
                </a:moveTo>
                <a:lnTo>
                  <a:pt x="82980" y="21255"/>
                </a:lnTo>
              </a:path>
              <a:path w="83184" h="25400">
                <a:moveTo>
                  <a:pt x="0" y="17212"/>
                </a:moveTo>
                <a:lnTo>
                  <a:pt x="1014" y="18213"/>
                </a:lnTo>
              </a:path>
              <a:path w="83184" h="25400">
                <a:moveTo>
                  <a:pt x="44525" y="25298"/>
                </a:moveTo>
                <a:lnTo>
                  <a:pt x="44525" y="25298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10540465" y="9210764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0" y="8099"/>
                </a:moveTo>
                <a:lnTo>
                  <a:pt x="80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10430171" y="9200651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099"/>
                </a:moveTo>
                <a:lnTo>
                  <a:pt x="707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10430171" y="9209750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10540465" y="9218863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10548564" y="9210764"/>
            <a:ext cx="1270" cy="7620"/>
          </a:xfrm>
          <a:custGeom>
            <a:avLst/>
            <a:gdLst/>
            <a:ahLst/>
            <a:cxnLst/>
            <a:rect l="l" t="t" r="r" b="b"/>
            <a:pathLst>
              <a:path w="1270" h="7620">
                <a:moveTo>
                  <a:pt x="1014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10437243" y="9200650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59">
                <a:moveTo>
                  <a:pt x="2028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10539451" y="9186480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59" h="5079">
                <a:moveTo>
                  <a:pt x="0" y="3028"/>
                </a:moveTo>
                <a:lnTo>
                  <a:pt x="3042" y="0"/>
                </a:lnTo>
              </a:path>
              <a:path w="10159" h="5079">
                <a:moveTo>
                  <a:pt x="0" y="3028"/>
                </a:moveTo>
                <a:lnTo>
                  <a:pt x="10127" y="5056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10418016" y="9262375"/>
            <a:ext cx="10160" cy="4445"/>
          </a:xfrm>
          <a:custGeom>
            <a:avLst/>
            <a:gdLst/>
            <a:ahLst/>
            <a:cxnLst/>
            <a:rect l="l" t="t" r="r" b="b"/>
            <a:pathLst>
              <a:path w="10159" h="4445">
                <a:moveTo>
                  <a:pt x="0" y="4056"/>
                </a:moveTo>
                <a:lnTo>
                  <a:pt x="10127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10547549" y="921582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1014"/>
                </a:moveTo>
                <a:lnTo>
                  <a:pt x="2028" y="0"/>
                </a:lnTo>
              </a:path>
              <a:path w="2540" h="3175">
                <a:moveTo>
                  <a:pt x="0" y="1014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10418016" y="9262375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0" y="4056"/>
                </a:moveTo>
                <a:lnTo>
                  <a:pt x="7098" y="9113"/>
                </a:lnTo>
              </a:path>
              <a:path w="10159" h="9525">
                <a:moveTo>
                  <a:pt x="7098" y="9113"/>
                </a:moveTo>
                <a:lnTo>
                  <a:pt x="10127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10472669" y="920975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10470641" y="926136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10446356" y="923202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10543507" y="921886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10503024" y="92805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10541479" y="92745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10537436" y="92380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10455470" y="9218864"/>
            <a:ext cx="32384" cy="36830"/>
          </a:xfrm>
          <a:custGeom>
            <a:avLst/>
            <a:gdLst/>
            <a:ahLst/>
            <a:cxnLst/>
            <a:rect l="l" t="t" r="r" b="b"/>
            <a:pathLst>
              <a:path w="32384" h="36829">
                <a:moveTo>
                  <a:pt x="0" y="16184"/>
                </a:moveTo>
                <a:lnTo>
                  <a:pt x="0" y="16184"/>
                </a:lnTo>
              </a:path>
              <a:path w="32384" h="36829">
                <a:moveTo>
                  <a:pt x="32383" y="36426"/>
                </a:moveTo>
                <a:lnTo>
                  <a:pt x="32383" y="36426"/>
                </a:lnTo>
              </a:path>
              <a:path w="32384" h="36829">
                <a:moveTo>
                  <a:pt x="22256" y="0"/>
                </a:moveTo>
                <a:lnTo>
                  <a:pt x="23270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11736602" y="9200650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099"/>
                </a:moveTo>
                <a:lnTo>
                  <a:pt x="707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11626295" y="9191537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11626295" y="9199637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11736602" y="9200650"/>
            <a:ext cx="8255" cy="10160"/>
          </a:xfrm>
          <a:custGeom>
            <a:avLst/>
            <a:gdLst/>
            <a:ahLst/>
            <a:cxnLst/>
            <a:rect l="l" t="t" r="r" b="b"/>
            <a:pathLst>
              <a:path w="8254" h="10159">
                <a:moveTo>
                  <a:pt x="0" y="9099"/>
                </a:moveTo>
                <a:lnTo>
                  <a:pt x="8085" y="10113"/>
                </a:lnTo>
              </a:path>
              <a:path w="8254" h="10159">
                <a:moveTo>
                  <a:pt x="8085" y="7085"/>
                </a:moveTo>
                <a:lnTo>
                  <a:pt x="7071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11633379" y="9186480"/>
            <a:ext cx="52069" cy="14604"/>
          </a:xfrm>
          <a:custGeom>
            <a:avLst/>
            <a:gdLst/>
            <a:ahLst/>
            <a:cxnLst/>
            <a:rect l="l" t="t" r="r" b="b"/>
            <a:pathLst>
              <a:path w="52070" h="14604">
                <a:moveTo>
                  <a:pt x="2014" y="14170"/>
                </a:moveTo>
                <a:lnTo>
                  <a:pt x="0" y="5056"/>
                </a:lnTo>
              </a:path>
              <a:path w="52070" h="14604">
                <a:moveTo>
                  <a:pt x="37440" y="6071"/>
                </a:moveTo>
                <a:lnTo>
                  <a:pt x="43511" y="0"/>
                </a:lnTo>
              </a:path>
              <a:path w="52070" h="14604">
                <a:moveTo>
                  <a:pt x="51610" y="8099"/>
                </a:moveTo>
                <a:lnTo>
                  <a:pt x="50596" y="0"/>
                </a:lnTo>
              </a:path>
              <a:path w="52070" h="14604">
                <a:moveTo>
                  <a:pt x="37440" y="6071"/>
                </a:moveTo>
                <a:lnTo>
                  <a:pt x="51610" y="809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11655635" y="9274517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20">
                <a:moveTo>
                  <a:pt x="0" y="4042"/>
                </a:moveTo>
                <a:lnTo>
                  <a:pt x="11128" y="0"/>
                </a:lnTo>
              </a:path>
              <a:path w="11429" h="7620">
                <a:moveTo>
                  <a:pt x="0" y="4042"/>
                </a:moveTo>
                <a:lnTo>
                  <a:pt x="5056" y="7085"/>
                </a:lnTo>
              </a:path>
              <a:path w="11429" h="7620">
                <a:moveTo>
                  <a:pt x="8099" y="7085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11653622" y="9202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11651593" y="9254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11733559" y="91915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11731531" y="924213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11629323" y="91874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11627308" y="92431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11685991" y="92350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11720403" y="92077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11637422" y="920469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11736602" y="91986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11646536" y="921380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10441299" y="11028233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10441299" y="11036332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0"/>
                </a:moveTo>
                <a:lnTo>
                  <a:pt x="10125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10443314" y="11028233"/>
            <a:ext cx="7620" cy="35560"/>
          </a:xfrm>
          <a:custGeom>
            <a:avLst/>
            <a:gdLst/>
            <a:ahLst/>
            <a:cxnLst/>
            <a:rect l="l" t="t" r="r" b="b"/>
            <a:pathLst>
              <a:path w="7620" h="35559">
                <a:moveTo>
                  <a:pt x="7098" y="9099"/>
                </a:moveTo>
                <a:lnTo>
                  <a:pt x="5070" y="0"/>
                </a:lnTo>
              </a:path>
              <a:path w="7620" h="35559">
                <a:moveTo>
                  <a:pt x="0" y="35412"/>
                </a:moveTo>
                <a:lnTo>
                  <a:pt x="4056" y="3136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10447370" y="110596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10520237" y="10977636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0" y="4042"/>
                </a:moveTo>
                <a:lnTo>
                  <a:pt x="10113" y="0"/>
                </a:lnTo>
              </a:path>
              <a:path w="10159" h="9525">
                <a:moveTo>
                  <a:pt x="0" y="4042"/>
                </a:moveTo>
                <a:lnTo>
                  <a:pt x="7071" y="9099"/>
                </a:lnTo>
              </a:path>
              <a:path w="10159" h="9525">
                <a:moveTo>
                  <a:pt x="7071" y="9099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10406888" y="1100697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10487853" y="10995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10485825" y="1104644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10411945" y="1101203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10450413" y="110069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10509095" y="109998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10468626" y="110606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10528323" y="109948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10445343" y="1099179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10478740" y="110120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10473683" y="109766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11636408" y="11018105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11636408" y="11027219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11628309" y="10987750"/>
            <a:ext cx="40640" cy="60960"/>
          </a:xfrm>
          <a:custGeom>
            <a:avLst/>
            <a:gdLst/>
            <a:ahLst/>
            <a:cxnLst/>
            <a:rect l="l" t="t" r="r" b="b"/>
            <a:pathLst>
              <a:path w="40640" h="60959">
                <a:moveTo>
                  <a:pt x="17212" y="40482"/>
                </a:moveTo>
                <a:lnTo>
                  <a:pt x="15184" y="30355"/>
                </a:lnTo>
              </a:path>
              <a:path w="40640" h="60959">
                <a:moveTo>
                  <a:pt x="0" y="55653"/>
                </a:moveTo>
                <a:lnTo>
                  <a:pt x="10127" y="51610"/>
                </a:lnTo>
              </a:path>
              <a:path w="40640" h="60959">
                <a:moveTo>
                  <a:pt x="0" y="55653"/>
                </a:moveTo>
                <a:lnTo>
                  <a:pt x="7085" y="60710"/>
                </a:lnTo>
              </a:path>
              <a:path w="40640" h="60959">
                <a:moveTo>
                  <a:pt x="7085" y="60710"/>
                </a:moveTo>
                <a:lnTo>
                  <a:pt x="10127" y="51610"/>
                </a:lnTo>
              </a:path>
              <a:path w="40640" h="60959">
                <a:moveTo>
                  <a:pt x="39468" y="1014"/>
                </a:moveTo>
                <a:lnTo>
                  <a:pt x="40482" y="0"/>
                </a:lnTo>
              </a:path>
              <a:path w="40640" h="60959">
                <a:moveTo>
                  <a:pt x="37440" y="52625"/>
                </a:moveTo>
                <a:lnTo>
                  <a:pt x="38454" y="5161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11744687" y="1102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11651593" y="110160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11680934" y="11011020"/>
            <a:ext cx="10160" cy="33655"/>
          </a:xfrm>
          <a:custGeom>
            <a:avLst/>
            <a:gdLst/>
            <a:ahLst/>
            <a:cxnLst/>
            <a:rect l="l" t="t" r="r" b="b"/>
            <a:pathLst>
              <a:path w="10159" h="33654">
                <a:moveTo>
                  <a:pt x="9113" y="0"/>
                </a:moveTo>
                <a:lnTo>
                  <a:pt x="10127" y="0"/>
                </a:lnTo>
              </a:path>
              <a:path w="10159" h="33654">
                <a:moveTo>
                  <a:pt x="0" y="33397"/>
                </a:moveTo>
                <a:lnTo>
                  <a:pt x="1014" y="3339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11631352" y="10971565"/>
            <a:ext cx="95250" cy="90170"/>
          </a:xfrm>
          <a:custGeom>
            <a:avLst/>
            <a:gdLst/>
            <a:ahLst/>
            <a:cxnLst/>
            <a:rect l="l" t="t" r="r" b="b"/>
            <a:pathLst>
              <a:path w="95250" h="90170">
                <a:moveTo>
                  <a:pt x="0" y="90065"/>
                </a:moveTo>
                <a:lnTo>
                  <a:pt x="0" y="90065"/>
                </a:lnTo>
              </a:path>
              <a:path w="95250" h="90170">
                <a:moveTo>
                  <a:pt x="11128" y="0"/>
                </a:moveTo>
                <a:lnTo>
                  <a:pt x="12142" y="1014"/>
                </a:lnTo>
              </a:path>
              <a:path w="95250" h="90170">
                <a:moveTo>
                  <a:pt x="95122" y="76895"/>
                </a:moveTo>
                <a:lnTo>
                  <a:pt x="95122" y="76895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10544521" y="12177802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g object 329"/>
          <p:cNvSpPr/>
          <p:nvPr/>
        </p:nvSpPr>
        <p:spPr>
          <a:xfrm>
            <a:off x="10433200" y="1216870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099"/>
                </a:moveTo>
                <a:lnTo>
                  <a:pt x="8099" y="0"/>
                </a:lnTo>
              </a:path>
              <a:path w="9525" h="9525">
                <a:moveTo>
                  <a:pt x="0" y="9099"/>
                </a:moveTo>
                <a:lnTo>
                  <a:pt x="9113" y="9099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g object 330"/>
          <p:cNvSpPr/>
          <p:nvPr/>
        </p:nvSpPr>
        <p:spPr>
          <a:xfrm>
            <a:off x="10544521" y="12186916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0"/>
                </a:moveTo>
                <a:lnTo>
                  <a:pt x="101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g object 331"/>
          <p:cNvSpPr/>
          <p:nvPr/>
        </p:nvSpPr>
        <p:spPr>
          <a:xfrm>
            <a:off x="10551607" y="12177802"/>
            <a:ext cx="2540" cy="10160"/>
          </a:xfrm>
          <a:custGeom>
            <a:avLst/>
            <a:gdLst/>
            <a:ahLst/>
            <a:cxnLst/>
            <a:rect l="l" t="t" r="r" b="b"/>
            <a:pathLst>
              <a:path w="2540" h="10159">
                <a:moveTo>
                  <a:pt x="2014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g object 332"/>
          <p:cNvSpPr/>
          <p:nvPr/>
        </p:nvSpPr>
        <p:spPr>
          <a:xfrm>
            <a:off x="10441299" y="12168702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507" y="-1011"/>
                </a:moveTo>
                <a:lnTo>
                  <a:pt x="507" y="101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g object 333"/>
          <p:cNvSpPr/>
          <p:nvPr/>
        </p:nvSpPr>
        <p:spPr>
          <a:xfrm>
            <a:off x="10550592" y="12232455"/>
            <a:ext cx="10160" cy="4445"/>
          </a:xfrm>
          <a:custGeom>
            <a:avLst/>
            <a:gdLst/>
            <a:ahLst/>
            <a:cxnLst/>
            <a:rect l="l" t="t" r="r" b="b"/>
            <a:pathLst>
              <a:path w="10159" h="4445">
                <a:moveTo>
                  <a:pt x="0" y="4042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g object 334"/>
          <p:cNvSpPr/>
          <p:nvPr/>
        </p:nvSpPr>
        <p:spPr>
          <a:xfrm>
            <a:off x="10458498" y="12169716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59" h="10159">
                <a:moveTo>
                  <a:pt x="0" y="4042"/>
                </a:moveTo>
                <a:lnTo>
                  <a:pt x="10127" y="0"/>
                </a:lnTo>
              </a:path>
              <a:path w="10159" h="10159">
                <a:moveTo>
                  <a:pt x="0" y="4042"/>
                </a:moveTo>
                <a:lnTo>
                  <a:pt x="7085" y="10113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g object 335"/>
          <p:cNvSpPr/>
          <p:nvPr/>
        </p:nvSpPr>
        <p:spPr>
          <a:xfrm>
            <a:off x="10550592" y="12232455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0" y="4042"/>
                </a:moveTo>
                <a:lnTo>
                  <a:pt x="7085" y="9099"/>
                </a:lnTo>
              </a:path>
              <a:path w="10159" h="9525">
                <a:moveTo>
                  <a:pt x="7085" y="9099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g object 336"/>
          <p:cNvSpPr/>
          <p:nvPr/>
        </p:nvSpPr>
        <p:spPr>
          <a:xfrm>
            <a:off x="10465583" y="12169717"/>
            <a:ext cx="3175" cy="10160"/>
          </a:xfrm>
          <a:custGeom>
            <a:avLst/>
            <a:gdLst/>
            <a:ahLst/>
            <a:cxnLst/>
            <a:rect l="l" t="t" r="r" b="b"/>
            <a:pathLst>
              <a:path w="3175" h="10159">
                <a:moveTo>
                  <a:pt x="0" y="10113"/>
                </a:moveTo>
                <a:lnTo>
                  <a:pt x="3042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g object 337"/>
          <p:cNvSpPr/>
          <p:nvPr/>
        </p:nvSpPr>
        <p:spPr>
          <a:xfrm>
            <a:off x="10444328" y="121767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g object 338"/>
          <p:cNvSpPr/>
          <p:nvPr/>
        </p:nvSpPr>
        <p:spPr>
          <a:xfrm>
            <a:off x="10442313" y="1222738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0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g object 339"/>
          <p:cNvSpPr/>
          <p:nvPr/>
        </p:nvSpPr>
        <p:spPr>
          <a:xfrm>
            <a:off x="10523266" y="121656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g object 340"/>
          <p:cNvSpPr/>
          <p:nvPr/>
        </p:nvSpPr>
        <p:spPr>
          <a:xfrm>
            <a:off x="10521237" y="122172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g object 341"/>
          <p:cNvSpPr/>
          <p:nvPr/>
        </p:nvSpPr>
        <p:spPr>
          <a:xfrm>
            <a:off x="10434215" y="12174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g object 342"/>
          <p:cNvSpPr/>
          <p:nvPr/>
        </p:nvSpPr>
        <p:spPr>
          <a:xfrm>
            <a:off x="10491896" y="122223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g object 343"/>
          <p:cNvSpPr/>
          <p:nvPr/>
        </p:nvSpPr>
        <p:spPr>
          <a:xfrm>
            <a:off x="10530351" y="122172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g object 344"/>
          <p:cNvSpPr/>
          <p:nvPr/>
        </p:nvSpPr>
        <p:spPr>
          <a:xfrm>
            <a:off x="10566777" y="121950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g object 345"/>
          <p:cNvSpPr/>
          <p:nvPr/>
        </p:nvSpPr>
        <p:spPr>
          <a:xfrm>
            <a:off x="10483797" y="121919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g object 346"/>
          <p:cNvSpPr/>
          <p:nvPr/>
        </p:nvSpPr>
        <p:spPr>
          <a:xfrm>
            <a:off x="10463558" y="12225878"/>
            <a:ext cx="92710" cy="15240"/>
          </a:xfrm>
          <a:custGeom>
            <a:avLst/>
            <a:gdLst/>
            <a:ahLst/>
            <a:cxnLst/>
            <a:rect l="l" t="t" r="r" b="b"/>
            <a:pathLst>
              <a:path w="92709" h="15240">
                <a:moveTo>
                  <a:pt x="90065" y="0"/>
                </a:moveTo>
                <a:lnTo>
                  <a:pt x="92089" y="0"/>
                </a:lnTo>
              </a:path>
              <a:path w="92709" h="15240">
                <a:moveTo>
                  <a:pt x="0" y="15170"/>
                </a:moveTo>
                <a:lnTo>
                  <a:pt x="2023" y="1517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g object 347"/>
          <p:cNvSpPr/>
          <p:nvPr/>
        </p:nvSpPr>
        <p:spPr>
          <a:xfrm>
            <a:off x="11622238" y="1222029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g object 348"/>
          <p:cNvSpPr/>
          <p:nvPr/>
        </p:nvSpPr>
        <p:spPr>
          <a:xfrm>
            <a:off x="11621237" y="12271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g object 349"/>
          <p:cNvSpPr/>
          <p:nvPr/>
        </p:nvSpPr>
        <p:spPr>
          <a:xfrm>
            <a:off x="11702190" y="122091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g object 350"/>
          <p:cNvSpPr/>
          <p:nvPr/>
        </p:nvSpPr>
        <p:spPr>
          <a:xfrm>
            <a:off x="11700161" y="1226078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g object 351"/>
          <p:cNvSpPr/>
          <p:nvPr/>
        </p:nvSpPr>
        <p:spPr>
          <a:xfrm>
            <a:off x="11633379" y="122385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g object 352"/>
          <p:cNvSpPr/>
          <p:nvPr/>
        </p:nvSpPr>
        <p:spPr>
          <a:xfrm>
            <a:off x="11719389" y="122435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g object 353"/>
          <p:cNvSpPr/>
          <p:nvPr/>
        </p:nvSpPr>
        <p:spPr>
          <a:xfrm>
            <a:off x="11636409" y="122405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g object 354"/>
          <p:cNvSpPr/>
          <p:nvPr/>
        </p:nvSpPr>
        <p:spPr>
          <a:xfrm>
            <a:off x="11723431" y="122202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g object 355"/>
          <p:cNvSpPr/>
          <p:nvPr/>
        </p:nvSpPr>
        <p:spPr>
          <a:xfrm>
            <a:off x="11633380" y="1223548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00" y="1014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g object 356"/>
          <p:cNvSpPr/>
          <p:nvPr/>
        </p:nvSpPr>
        <p:spPr>
          <a:xfrm>
            <a:off x="11670820" y="1226888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g object 357"/>
          <p:cNvSpPr/>
          <p:nvPr/>
        </p:nvSpPr>
        <p:spPr>
          <a:xfrm>
            <a:off x="8375904" y="6675828"/>
            <a:ext cx="915035" cy="499109"/>
          </a:xfrm>
          <a:custGeom>
            <a:avLst/>
            <a:gdLst/>
            <a:ahLst/>
            <a:cxnLst/>
            <a:rect l="l" t="t" r="r" b="b"/>
            <a:pathLst>
              <a:path w="915034" h="499109">
                <a:moveTo>
                  <a:pt x="21255" y="28340"/>
                </a:moveTo>
                <a:lnTo>
                  <a:pt x="48582" y="0"/>
                </a:lnTo>
              </a:path>
              <a:path w="915034" h="499109">
                <a:moveTo>
                  <a:pt x="77923" y="28340"/>
                </a:moveTo>
                <a:lnTo>
                  <a:pt x="105250" y="0"/>
                </a:lnTo>
              </a:path>
              <a:path w="915034" h="499109">
                <a:moveTo>
                  <a:pt x="135605" y="28340"/>
                </a:moveTo>
                <a:lnTo>
                  <a:pt x="162932" y="0"/>
                </a:lnTo>
              </a:path>
              <a:path w="915034" h="499109">
                <a:moveTo>
                  <a:pt x="192273" y="28340"/>
                </a:moveTo>
                <a:lnTo>
                  <a:pt x="220614" y="0"/>
                </a:lnTo>
              </a:path>
              <a:path w="915034" h="499109">
                <a:moveTo>
                  <a:pt x="249955" y="28340"/>
                </a:moveTo>
                <a:lnTo>
                  <a:pt x="277281" y="0"/>
                </a:lnTo>
              </a:path>
              <a:path w="915034" h="499109">
                <a:moveTo>
                  <a:pt x="307637" y="28340"/>
                </a:moveTo>
                <a:lnTo>
                  <a:pt x="334963" y="0"/>
                </a:lnTo>
              </a:path>
              <a:path w="915034" h="499109">
                <a:moveTo>
                  <a:pt x="364305" y="28340"/>
                </a:moveTo>
                <a:lnTo>
                  <a:pt x="391631" y="0"/>
                </a:lnTo>
              </a:path>
              <a:path w="915034" h="499109">
                <a:moveTo>
                  <a:pt x="421986" y="28340"/>
                </a:moveTo>
                <a:lnTo>
                  <a:pt x="449313" y="0"/>
                </a:lnTo>
              </a:path>
              <a:path w="915034" h="499109">
                <a:moveTo>
                  <a:pt x="478654" y="28340"/>
                </a:moveTo>
                <a:lnTo>
                  <a:pt x="506995" y="0"/>
                </a:lnTo>
              </a:path>
              <a:path w="915034" h="499109">
                <a:moveTo>
                  <a:pt x="536336" y="28340"/>
                </a:moveTo>
                <a:lnTo>
                  <a:pt x="563663" y="0"/>
                </a:lnTo>
              </a:path>
              <a:path w="915034" h="499109">
                <a:moveTo>
                  <a:pt x="594018" y="28340"/>
                </a:moveTo>
                <a:lnTo>
                  <a:pt x="621345" y="0"/>
                </a:lnTo>
              </a:path>
              <a:path w="915034" h="499109">
                <a:moveTo>
                  <a:pt x="650686" y="28340"/>
                </a:moveTo>
                <a:lnTo>
                  <a:pt x="678013" y="0"/>
                </a:lnTo>
              </a:path>
              <a:path w="915034" h="499109">
                <a:moveTo>
                  <a:pt x="708368" y="28340"/>
                </a:moveTo>
                <a:lnTo>
                  <a:pt x="735695" y="0"/>
                </a:lnTo>
              </a:path>
              <a:path w="915034" h="499109">
                <a:moveTo>
                  <a:pt x="765036" y="28340"/>
                </a:moveTo>
                <a:lnTo>
                  <a:pt x="792363" y="0"/>
                </a:lnTo>
              </a:path>
              <a:path w="915034" h="499109">
                <a:moveTo>
                  <a:pt x="822718" y="28340"/>
                </a:moveTo>
                <a:lnTo>
                  <a:pt x="850045" y="0"/>
                </a:lnTo>
              </a:path>
              <a:path w="915034" h="499109">
                <a:moveTo>
                  <a:pt x="879386" y="28340"/>
                </a:moveTo>
                <a:lnTo>
                  <a:pt x="907726" y="0"/>
                </a:lnTo>
              </a:path>
              <a:path w="915034" h="499109">
                <a:moveTo>
                  <a:pt x="0" y="11141"/>
                </a:moveTo>
                <a:lnTo>
                  <a:pt x="10127" y="0"/>
                </a:lnTo>
              </a:path>
              <a:path w="915034" h="499109">
                <a:moveTo>
                  <a:pt x="40482" y="28340"/>
                </a:moveTo>
                <a:lnTo>
                  <a:pt x="67809" y="0"/>
                </a:lnTo>
              </a:path>
              <a:path w="915034" h="499109">
                <a:moveTo>
                  <a:pt x="97150" y="28340"/>
                </a:moveTo>
                <a:lnTo>
                  <a:pt x="124477" y="0"/>
                </a:lnTo>
              </a:path>
              <a:path w="915034" h="499109">
                <a:moveTo>
                  <a:pt x="154832" y="28340"/>
                </a:moveTo>
                <a:lnTo>
                  <a:pt x="182159" y="0"/>
                </a:lnTo>
              </a:path>
              <a:path w="915034" h="499109">
                <a:moveTo>
                  <a:pt x="211500" y="28340"/>
                </a:moveTo>
                <a:lnTo>
                  <a:pt x="239841" y="0"/>
                </a:lnTo>
              </a:path>
              <a:path w="915034" h="499109">
                <a:moveTo>
                  <a:pt x="269182" y="28340"/>
                </a:moveTo>
                <a:lnTo>
                  <a:pt x="296509" y="0"/>
                </a:lnTo>
              </a:path>
              <a:path w="915034" h="499109">
                <a:moveTo>
                  <a:pt x="326864" y="28340"/>
                </a:moveTo>
                <a:lnTo>
                  <a:pt x="354191" y="0"/>
                </a:lnTo>
              </a:path>
              <a:path w="915034" h="499109">
                <a:moveTo>
                  <a:pt x="383532" y="28340"/>
                </a:moveTo>
                <a:lnTo>
                  <a:pt x="410858" y="0"/>
                </a:lnTo>
              </a:path>
              <a:path w="915034" h="499109">
                <a:moveTo>
                  <a:pt x="441214" y="28340"/>
                </a:moveTo>
                <a:lnTo>
                  <a:pt x="468540" y="0"/>
                </a:lnTo>
              </a:path>
              <a:path w="915034" h="499109">
                <a:moveTo>
                  <a:pt x="497882" y="28340"/>
                </a:moveTo>
                <a:lnTo>
                  <a:pt x="525208" y="0"/>
                </a:lnTo>
              </a:path>
              <a:path w="915034" h="499109">
                <a:moveTo>
                  <a:pt x="555564" y="28340"/>
                </a:moveTo>
                <a:lnTo>
                  <a:pt x="582890" y="0"/>
                </a:lnTo>
              </a:path>
              <a:path w="915034" h="499109">
                <a:moveTo>
                  <a:pt x="612231" y="28340"/>
                </a:moveTo>
                <a:lnTo>
                  <a:pt x="640572" y="0"/>
                </a:lnTo>
              </a:path>
              <a:path w="915034" h="499109">
                <a:moveTo>
                  <a:pt x="669913" y="28340"/>
                </a:moveTo>
                <a:lnTo>
                  <a:pt x="697240" y="0"/>
                </a:lnTo>
              </a:path>
              <a:path w="915034" h="499109">
                <a:moveTo>
                  <a:pt x="727595" y="28340"/>
                </a:moveTo>
                <a:lnTo>
                  <a:pt x="754922" y="0"/>
                </a:lnTo>
              </a:path>
              <a:path w="915034" h="499109">
                <a:moveTo>
                  <a:pt x="784263" y="28340"/>
                </a:moveTo>
                <a:lnTo>
                  <a:pt x="811590" y="0"/>
                </a:lnTo>
              </a:path>
              <a:path w="915034" h="499109">
                <a:moveTo>
                  <a:pt x="841945" y="28340"/>
                </a:moveTo>
                <a:lnTo>
                  <a:pt x="869272" y="0"/>
                </a:lnTo>
              </a:path>
              <a:path w="915034" h="499109">
                <a:moveTo>
                  <a:pt x="898613" y="28340"/>
                </a:moveTo>
                <a:lnTo>
                  <a:pt x="914812" y="11141"/>
                </a:lnTo>
              </a:path>
              <a:path w="915034" h="499109">
                <a:moveTo>
                  <a:pt x="0" y="49596"/>
                </a:moveTo>
                <a:lnTo>
                  <a:pt x="21255" y="28340"/>
                </a:lnTo>
              </a:path>
              <a:path w="915034" h="499109">
                <a:moveTo>
                  <a:pt x="0" y="106264"/>
                </a:moveTo>
                <a:lnTo>
                  <a:pt x="27326" y="78937"/>
                </a:lnTo>
              </a:path>
              <a:path w="915034" h="499109">
                <a:moveTo>
                  <a:pt x="0" y="163946"/>
                </a:moveTo>
                <a:lnTo>
                  <a:pt x="27326" y="136619"/>
                </a:lnTo>
              </a:path>
              <a:path w="915034" h="499109">
                <a:moveTo>
                  <a:pt x="0" y="220614"/>
                </a:moveTo>
                <a:lnTo>
                  <a:pt x="27326" y="193287"/>
                </a:lnTo>
              </a:path>
              <a:path w="915034" h="499109">
                <a:moveTo>
                  <a:pt x="0" y="278295"/>
                </a:moveTo>
                <a:lnTo>
                  <a:pt x="27326" y="250969"/>
                </a:lnTo>
              </a:path>
              <a:path w="915034" h="499109">
                <a:moveTo>
                  <a:pt x="0" y="335977"/>
                </a:moveTo>
                <a:lnTo>
                  <a:pt x="27326" y="307637"/>
                </a:lnTo>
              </a:path>
              <a:path w="915034" h="499109">
                <a:moveTo>
                  <a:pt x="0" y="392645"/>
                </a:moveTo>
                <a:lnTo>
                  <a:pt x="27326" y="365319"/>
                </a:lnTo>
              </a:path>
              <a:path w="915034" h="499109">
                <a:moveTo>
                  <a:pt x="0" y="450327"/>
                </a:moveTo>
                <a:lnTo>
                  <a:pt x="27326" y="423001"/>
                </a:lnTo>
              </a:path>
              <a:path w="915034" h="499109">
                <a:moveTo>
                  <a:pt x="8099" y="498896"/>
                </a:moveTo>
                <a:lnTo>
                  <a:pt x="27326" y="479668"/>
                </a:lnTo>
              </a:path>
            </a:pathLst>
          </a:custGeom>
          <a:ln w="3175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g object 358"/>
          <p:cNvSpPr/>
          <p:nvPr/>
        </p:nvSpPr>
        <p:spPr>
          <a:xfrm>
            <a:off x="8386032" y="7385210"/>
            <a:ext cx="17780" cy="16510"/>
          </a:xfrm>
          <a:custGeom>
            <a:avLst/>
            <a:gdLst/>
            <a:ahLst/>
            <a:cxnLst/>
            <a:rect l="l" t="t" r="r" b="b"/>
            <a:pathLst>
              <a:path w="17779" h="16509">
                <a:moveTo>
                  <a:pt x="0" y="16184"/>
                </a:moveTo>
                <a:lnTo>
                  <a:pt x="17199" y="0"/>
                </a:lnTo>
              </a:path>
            </a:pathLst>
          </a:custGeom>
          <a:ln w="3175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g object 359"/>
          <p:cNvSpPr/>
          <p:nvPr/>
        </p:nvSpPr>
        <p:spPr>
          <a:xfrm>
            <a:off x="8375904" y="6716310"/>
            <a:ext cx="27940" cy="429259"/>
          </a:xfrm>
          <a:custGeom>
            <a:avLst/>
            <a:gdLst/>
            <a:ahLst/>
            <a:cxnLst/>
            <a:rect l="l" t="t" r="r" b="b"/>
            <a:pathLst>
              <a:path w="27940" h="429259">
                <a:moveTo>
                  <a:pt x="0" y="28327"/>
                </a:moveTo>
                <a:lnTo>
                  <a:pt x="27326" y="0"/>
                </a:lnTo>
              </a:path>
              <a:path w="27940" h="429259">
                <a:moveTo>
                  <a:pt x="0" y="85008"/>
                </a:moveTo>
                <a:lnTo>
                  <a:pt x="27326" y="57681"/>
                </a:lnTo>
              </a:path>
              <a:path w="27940" h="429259">
                <a:moveTo>
                  <a:pt x="0" y="142690"/>
                </a:moveTo>
                <a:lnTo>
                  <a:pt x="27326" y="115363"/>
                </a:lnTo>
              </a:path>
              <a:path w="27940" h="429259">
                <a:moveTo>
                  <a:pt x="0" y="199358"/>
                </a:moveTo>
                <a:lnTo>
                  <a:pt x="27326" y="172031"/>
                </a:lnTo>
              </a:path>
              <a:path w="27940" h="429259">
                <a:moveTo>
                  <a:pt x="0" y="257040"/>
                </a:moveTo>
                <a:lnTo>
                  <a:pt x="27326" y="229713"/>
                </a:lnTo>
              </a:path>
              <a:path w="27940" h="429259">
                <a:moveTo>
                  <a:pt x="0" y="313708"/>
                </a:moveTo>
                <a:lnTo>
                  <a:pt x="27326" y="286381"/>
                </a:lnTo>
              </a:path>
              <a:path w="27940" h="429259">
                <a:moveTo>
                  <a:pt x="0" y="371390"/>
                </a:moveTo>
                <a:lnTo>
                  <a:pt x="27326" y="344063"/>
                </a:lnTo>
              </a:path>
              <a:path w="27940" h="429259">
                <a:moveTo>
                  <a:pt x="0" y="429072"/>
                </a:moveTo>
                <a:lnTo>
                  <a:pt x="27326" y="400731"/>
                </a:lnTo>
              </a:path>
            </a:pathLst>
          </a:custGeom>
          <a:ln w="3175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g object 360"/>
          <p:cNvSpPr/>
          <p:nvPr/>
        </p:nvSpPr>
        <p:spPr>
          <a:xfrm>
            <a:off x="6293323" y="1989486"/>
            <a:ext cx="74930" cy="38735"/>
          </a:xfrm>
          <a:custGeom>
            <a:avLst/>
            <a:gdLst/>
            <a:ahLst/>
            <a:cxnLst/>
            <a:rect l="l" t="t" r="r" b="b"/>
            <a:pathLst>
              <a:path w="74929" h="38735">
                <a:moveTo>
                  <a:pt x="0" y="7085"/>
                </a:moveTo>
                <a:lnTo>
                  <a:pt x="7071" y="0"/>
                </a:lnTo>
              </a:path>
              <a:path w="74929" h="38735">
                <a:moveTo>
                  <a:pt x="34398" y="7085"/>
                </a:moveTo>
                <a:lnTo>
                  <a:pt x="41483" y="0"/>
                </a:lnTo>
              </a:path>
              <a:path w="74929" h="38735">
                <a:moveTo>
                  <a:pt x="36426" y="38454"/>
                </a:moveTo>
                <a:lnTo>
                  <a:pt x="7488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g object 361"/>
          <p:cNvSpPr/>
          <p:nvPr/>
        </p:nvSpPr>
        <p:spPr>
          <a:xfrm>
            <a:off x="6286224" y="1989486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285750" h="285750">
                <a:moveTo>
                  <a:pt x="0" y="116378"/>
                </a:moveTo>
                <a:lnTo>
                  <a:pt x="1027" y="114363"/>
                </a:lnTo>
              </a:path>
              <a:path w="285750" h="285750">
                <a:moveTo>
                  <a:pt x="43525" y="71852"/>
                </a:moveTo>
                <a:lnTo>
                  <a:pt x="116378" y="0"/>
                </a:lnTo>
              </a:path>
              <a:path w="285750" h="285750">
                <a:moveTo>
                  <a:pt x="0" y="149775"/>
                </a:moveTo>
                <a:lnTo>
                  <a:pt x="35425" y="114363"/>
                </a:lnTo>
              </a:path>
              <a:path w="285750" h="285750">
                <a:moveTo>
                  <a:pt x="43525" y="105250"/>
                </a:moveTo>
                <a:lnTo>
                  <a:pt x="149775" y="0"/>
                </a:lnTo>
              </a:path>
              <a:path w="285750" h="285750">
                <a:moveTo>
                  <a:pt x="0" y="184187"/>
                </a:moveTo>
                <a:lnTo>
                  <a:pt x="179116" y="4056"/>
                </a:lnTo>
              </a:path>
              <a:path w="285750" h="285750">
                <a:moveTo>
                  <a:pt x="179116" y="4056"/>
                </a:moveTo>
                <a:lnTo>
                  <a:pt x="184173" y="0"/>
                </a:lnTo>
              </a:path>
              <a:path w="285750" h="285750">
                <a:moveTo>
                  <a:pt x="0" y="217571"/>
                </a:moveTo>
                <a:lnTo>
                  <a:pt x="217585" y="0"/>
                </a:lnTo>
              </a:path>
              <a:path w="285750" h="285750">
                <a:moveTo>
                  <a:pt x="0" y="250969"/>
                </a:moveTo>
                <a:lnTo>
                  <a:pt x="250969" y="0"/>
                </a:lnTo>
              </a:path>
              <a:path w="285750" h="285750">
                <a:moveTo>
                  <a:pt x="0" y="285381"/>
                </a:moveTo>
                <a:lnTo>
                  <a:pt x="28538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g object 362"/>
          <p:cNvSpPr/>
          <p:nvPr/>
        </p:nvSpPr>
        <p:spPr>
          <a:xfrm>
            <a:off x="6822561" y="1735502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0" y="2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g object 363"/>
          <p:cNvSpPr/>
          <p:nvPr/>
        </p:nvSpPr>
        <p:spPr>
          <a:xfrm>
            <a:off x="6286224" y="1989486"/>
            <a:ext cx="319405" cy="318770"/>
          </a:xfrm>
          <a:custGeom>
            <a:avLst/>
            <a:gdLst/>
            <a:ahLst/>
            <a:cxnLst/>
            <a:rect l="l" t="t" r="r" b="b"/>
            <a:pathLst>
              <a:path w="319404" h="318769">
                <a:moveTo>
                  <a:pt x="0" y="318765"/>
                </a:moveTo>
                <a:lnTo>
                  <a:pt x="31877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g object 364"/>
          <p:cNvSpPr/>
          <p:nvPr/>
        </p:nvSpPr>
        <p:spPr>
          <a:xfrm>
            <a:off x="6822561" y="1735502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0" y="36426"/>
                </a:moveTo>
                <a:lnTo>
                  <a:pt x="3644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g object 365"/>
          <p:cNvSpPr/>
          <p:nvPr/>
        </p:nvSpPr>
        <p:spPr>
          <a:xfrm>
            <a:off x="6286224" y="1989486"/>
            <a:ext cx="353695" cy="353695"/>
          </a:xfrm>
          <a:custGeom>
            <a:avLst/>
            <a:gdLst/>
            <a:ahLst/>
            <a:cxnLst/>
            <a:rect l="l" t="t" r="r" b="b"/>
            <a:pathLst>
              <a:path w="353695" h="353694">
                <a:moveTo>
                  <a:pt x="0" y="353177"/>
                </a:moveTo>
                <a:lnTo>
                  <a:pt x="35317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g object 366"/>
          <p:cNvSpPr/>
          <p:nvPr/>
        </p:nvSpPr>
        <p:spPr>
          <a:xfrm>
            <a:off x="6822561" y="1735502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810"/>
                </a:moveTo>
                <a:lnTo>
                  <a:pt x="69824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g object 367"/>
          <p:cNvSpPr/>
          <p:nvPr/>
        </p:nvSpPr>
        <p:spPr>
          <a:xfrm>
            <a:off x="6286224" y="1989486"/>
            <a:ext cx="386715" cy="386715"/>
          </a:xfrm>
          <a:custGeom>
            <a:avLst/>
            <a:gdLst/>
            <a:ahLst/>
            <a:cxnLst/>
            <a:rect l="l" t="t" r="r" b="b"/>
            <a:pathLst>
              <a:path w="386715" h="386714">
                <a:moveTo>
                  <a:pt x="0" y="386574"/>
                </a:moveTo>
                <a:lnTo>
                  <a:pt x="382531" y="4056"/>
                </a:lnTo>
              </a:path>
              <a:path w="386715" h="386714">
                <a:moveTo>
                  <a:pt x="382531" y="4056"/>
                </a:moveTo>
                <a:lnTo>
                  <a:pt x="386574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g object 368"/>
          <p:cNvSpPr/>
          <p:nvPr/>
        </p:nvSpPr>
        <p:spPr>
          <a:xfrm>
            <a:off x="6822561" y="1735502"/>
            <a:ext cx="103505" cy="104775"/>
          </a:xfrm>
          <a:custGeom>
            <a:avLst/>
            <a:gdLst/>
            <a:ahLst/>
            <a:cxnLst/>
            <a:rect l="l" t="t" r="r" b="b"/>
            <a:pathLst>
              <a:path w="103504" h="104775">
                <a:moveTo>
                  <a:pt x="0" y="104222"/>
                </a:moveTo>
                <a:lnTo>
                  <a:pt x="10322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g object 369"/>
          <p:cNvSpPr/>
          <p:nvPr/>
        </p:nvSpPr>
        <p:spPr>
          <a:xfrm>
            <a:off x="6286224" y="1989486"/>
            <a:ext cx="420370" cy="420370"/>
          </a:xfrm>
          <a:custGeom>
            <a:avLst/>
            <a:gdLst/>
            <a:ahLst/>
            <a:cxnLst/>
            <a:rect l="l" t="t" r="r" b="b"/>
            <a:pathLst>
              <a:path w="420370" h="420369">
                <a:moveTo>
                  <a:pt x="0" y="419972"/>
                </a:moveTo>
                <a:lnTo>
                  <a:pt x="4056" y="415915"/>
                </a:lnTo>
              </a:path>
              <a:path w="420370" h="420369">
                <a:moveTo>
                  <a:pt x="4056" y="415915"/>
                </a:moveTo>
                <a:lnTo>
                  <a:pt x="41997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g object 370"/>
          <p:cNvSpPr/>
          <p:nvPr/>
        </p:nvSpPr>
        <p:spPr>
          <a:xfrm>
            <a:off x="6822561" y="1735502"/>
            <a:ext cx="137795" cy="137795"/>
          </a:xfrm>
          <a:custGeom>
            <a:avLst/>
            <a:gdLst/>
            <a:ahLst/>
            <a:cxnLst/>
            <a:rect l="l" t="t" r="r" b="b"/>
            <a:pathLst>
              <a:path w="137795" h="137794">
                <a:moveTo>
                  <a:pt x="0" y="137619"/>
                </a:moveTo>
                <a:lnTo>
                  <a:pt x="13763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g object 371"/>
          <p:cNvSpPr/>
          <p:nvPr/>
        </p:nvSpPr>
        <p:spPr>
          <a:xfrm>
            <a:off x="6286224" y="1989486"/>
            <a:ext cx="454659" cy="454659"/>
          </a:xfrm>
          <a:custGeom>
            <a:avLst/>
            <a:gdLst/>
            <a:ahLst/>
            <a:cxnLst/>
            <a:rect l="l" t="t" r="r" b="b"/>
            <a:pathLst>
              <a:path w="454659" h="454660">
                <a:moveTo>
                  <a:pt x="0" y="454370"/>
                </a:moveTo>
                <a:lnTo>
                  <a:pt x="4056" y="449313"/>
                </a:lnTo>
              </a:path>
              <a:path w="454659" h="454660">
                <a:moveTo>
                  <a:pt x="11141" y="442228"/>
                </a:moveTo>
                <a:lnTo>
                  <a:pt x="45437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g object 372"/>
          <p:cNvSpPr/>
          <p:nvPr/>
        </p:nvSpPr>
        <p:spPr>
          <a:xfrm>
            <a:off x="6822561" y="1735502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0" y="171003"/>
                </a:moveTo>
                <a:lnTo>
                  <a:pt x="17103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g object 373"/>
          <p:cNvSpPr/>
          <p:nvPr/>
        </p:nvSpPr>
        <p:spPr>
          <a:xfrm>
            <a:off x="6286224" y="1989486"/>
            <a:ext cx="488315" cy="488315"/>
          </a:xfrm>
          <a:custGeom>
            <a:avLst/>
            <a:gdLst/>
            <a:ahLst/>
            <a:cxnLst/>
            <a:rect l="l" t="t" r="r" b="b"/>
            <a:pathLst>
              <a:path w="488315" h="488314">
                <a:moveTo>
                  <a:pt x="0" y="487768"/>
                </a:moveTo>
                <a:lnTo>
                  <a:pt x="48776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g object 374"/>
          <p:cNvSpPr/>
          <p:nvPr/>
        </p:nvSpPr>
        <p:spPr>
          <a:xfrm>
            <a:off x="6822561" y="1735502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40" h="205739">
                <a:moveTo>
                  <a:pt x="0" y="205415"/>
                </a:moveTo>
                <a:lnTo>
                  <a:pt x="20542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g object 375"/>
          <p:cNvSpPr/>
          <p:nvPr/>
        </p:nvSpPr>
        <p:spPr>
          <a:xfrm>
            <a:off x="6286224" y="1735502"/>
            <a:ext cx="2127250" cy="2084070"/>
          </a:xfrm>
          <a:custGeom>
            <a:avLst/>
            <a:gdLst/>
            <a:ahLst/>
            <a:cxnLst/>
            <a:rect l="l" t="t" r="r" b="b"/>
            <a:pathLst>
              <a:path w="2127250" h="2084070">
                <a:moveTo>
                  <a:pt x="0" y="776150"/>
                </a:moveTo>
                <a:lnTo>
                  <a:pt x="522180" y="253984"/>
                </a:lnTo>
              </a:path>
              <a:path w="2127250" h="2084070">
                <a:moveTo>
                  <a:pt x="536336" y="238813"/>
                </a:moveTo>
                <a:lnTo>
                  <a:pt x="775163" y="0"/>
                </a:lnTo>
              </a:path>
              <a:path w="2127250" h="2084070">
                <a:moveTo>
                  <a:pt x="0" y="809548"/>
                </a:moveTo>
                <a:lnTo>
                  <a:pt x="808561" y="0"/>
                </a:lnTo>
              </a:path>
              <a:path w="2127250" h="2084070">
                <a:moveTo>
                  <a:pt x="0" y="842946"/>
                </a:moveTo>
                <a:lnTo>
                  <a:pt x="842959" y="0"/>
                </a:lnTo>
              </a:path>
              <a:path w="2127250" h="2084070">
                <a:moveTo>
                  <a:pt x="0" y="877344"/>
                </a:moveTo>
                <a:lnTo>
                  <a:pt x="876357" y="0"/>
                </a:lnTo>
              </a:path>
              <a:path w="2127250" h="2084070">
                <a:moveTo>
                  <a:pt x="0" y="910741"/>
                </a:moveTo>
                <a:lnTo>
                  <a:pt x="910755" y="0"/>
                </a:lnTo>
              </a:path>
              <a:path w="2127250" h="2084070">
                <a:moveTo>
                  <a:pt x="0" y="945153"/>
                </a:moveTo>
                <a:lnTo>
                  <a:pt x="944153" y="0"/>
                </a:lnTo>
              </a:path>
              <a:path w="2127250" h="2084070">
                <a:moveTo>
                  <a:pt x="0" y="978551"/>
                </a:moveTo>
                <a:lnTo>
                  <a:pt x="978565" y="0"/>
                </a:lnTo>
              </a:path>
              <a:path w="2127250" h="2084070">
                <a:moveTo>
                  <a:pt x="0" y="1012949"/>
                </a:moveTo>
                <a:lnTo>
                  <a:pt x="1011962" y="0"/>
                </a:lnTo>
              </a:path>
              <a:path w="2127250" h="2084070">
                <a:moveTo>
                  <a:pt x="0" y="1046347"/>
                </a:moveTo>
                <a:lnTo>
                  <a:pt x="1045360" y="0"/>
                </a:lnTo>
              </a:path>
              <a:path w="2127250" h="2084070">
                <a:moveTo>
                  <a:pt x="0" y="1079745"/>
                </a:moveTo>
                <a:lnTo>
                  <a:pt x="1079758" y="0"/>
                </a:lnTo>
              </a:path>
              <a:path w="2127250" h="2084070">
                <a:moveTo>
                  <a:pt x="0" y="1114143"/>
                </a:moveTo>
                <a:lnTo>
                  <a:pt x="1113156" y="0"/>
                </a:lnTo>
              </a:path>
              <a:path w="2127250" h="2084070">
                <a:moveTo>
                  <a:pt x="0" y="1147540"/>
                </a:moveTo>
                <a:lnTo>
                  <a:pt x="1147554" y="0"/>
                </a:lnTo>
              </a:path>
              <a:path w="2127250" h="2084070">
                <a:moveTo>
                  <a:pt x="0" y="1181952"/>
                </a:moveTo>
                <a:lnTo>
                  <a:pt x="1180952" y="0"/>
                </a:lnTo>
              </a:path>
              <a:path w="2127250" h="2084070">
                <a:moveTo>
                  <a:pt x="0" y="1215336"/>
                </a:moveTo>
                <a:lnTo>
                  <a:pt x="1214350" y="0"/>
                </a:lnTo>
              </a:path>
              <a:path w="2127250" h="2084070">
                <a:moveTo>
                  <a:pt x="0" y="1248734"/>
                </a:moveTo>
                <a:lnTo>
                  <a:pt x="1248748" y="0"/>
                </a:lnTo>
              </a:path>
              <a:path w="2127250" h="2084070">
                <a:moveTo>
                  <a:pt x="0" y="1283146"/>
                </a:moveTo>
                <a:lnTo>
                  <a:pt x="1282145" y="0"/>
                </a:lnTo>
              </a:path>
              <a:path w="2127250" h="2084070">
                <a:moveTo>
                  <a:pt x="0" y="1316544"/>
                </a:moveTo>
                <a:lnTo>
                  <a:pt x="1316557" y="0"/>
                </a:lnTo>
              </a:path>
              <a:path w="2127250" h="2084070">
                <a:moveTo>
                  <a:pt x="0" y="1350942"/>
                </a:moveTo>
                <a:lnTo>
                  <a:pt x="1349955" y="0"/>
                </a:lnTo>
              </a:path>
              <a:path w="2127250" h="2084070">
                <a:moveTo>
                  <a:pt x="0" y="1384339"/>
                </a:moveTo>
                <a:lnTo>
                  <a:pt x="1383339" y="0"/>
                </a:lnTo>
              </a:path>
              <a:path w="2127250" h="2084070">
                <a:moveTo>
                  <a:pt x="0" y="1417737"/>
                </a:moveTo>
                <a:lnTo>
                  <a:pt x="1155653" y="262083"/>
                </a:lnTo>
              </a:path>
              <a:path w="2127250" h="2084070">
                <a:moveTo>
                  <a:pt x="1187023" y="230714"/>
                </a:moveTo>
                <a:lnTo>
                  <a:pt x="1417751" y="0"/>
                </a:lnTo>
              </a:path>
              <a:path w="2127250" h="2084070">
                <a:moveTo>
                  <a:pt x="0" y="1452135"/>
                </a:moveTo>
                <a:lnTo>
                  <a:pt x="1155653" y="296495"/>
                </a:lnTo>
              </a:path>
              <a:path w="2127250" h="2084070">
                <a:moveTo>
                  <a:pt x="1220421" y="230714"/>
                </a:moveTo>
                <a:lnTo>
                  <a:pt x="1451148" y="0"/>
                </a:lnTo>
              </a:path>
              <a:path w="2127250" h="2084070">
                <a:moveTo>
                  <a:pt x="0" y="1485533"/>
                </a:moveTo>
                <a:lnTo>
                  <a:pt x="1155653" y="329893"/>
                </a:lnTo>
              </a:path>
              <a:path w="2127250" h="2084070">
                <a:moveTo>
                  <a:pt x="1250776" y="234756"/>
                </a:moveTo>
                <a:lnTo>
                  <a:pt x="1485547" y="0"/>
                </a:lnTo>
              </a:path>
              <a:path w="2127250" h="2084070">
                <a:moveTo>
                  <a:pt x="0" y="1519931"/>
                </a:moveTo>
                <a:lnTo>
                  <a:pt x="1155653" y="363277"/>
                </a:lnTo>
              </a:path>
              <a:path w="2127250" h="2084070">
                <a:moveTo>
                  <a:pt x="1250776" y="268154"/>
                </a:moveTo>
                <a:lnTo>
                  <a:pt x="1518944" y="0"/>
                </a:lnTo>
              </a:path>
              <a:path w="2127250" h="2084070">
                <a:moveTo>
                  <a:pt x="0" y="1553329"/>
                </a:moveTo>
                <a:lnTo>
                  <a:pt x="1178924" y="374418"/>
                </a:lnTo>
              </a:path>
              <a:path w="2127250" h="2084070">
                <a:moveTo>
                  <a:pt x="1250776" y="301552"/>
                </a:moveTo>
                <a:lnTo>
                  <a:pt x="1553342" y="0"/>
                </a:lnTo>
              </a:path>
              <a:path w="2127250" h="2084070">
                <a:moveTo>
                  <a:pt x="0" y="1587741"/>
                </a:moveTo>
                <a:lnTo>
                  <a:pt x="1212321" y="374418"/>
                </a:lnTo>
              </a:path>
              <a:path w="2127250" h="2084070">
                <a:moveTo>
                  <a:pt x="1250776" y="335964"/>
                </a:moveTo>
                <a:lnTo>
                  <a:pt x="1586740" y="0"/>
                </a:lnTo>
              </a:path>
              <a:path w="2127250" h="2084070">
                <a:moveTo>
                  <a:pt x="0" y="1621138"/>
                </a:moveTo>
                <a:lnTo>
                  <a:pt x="1246733" y="374418"/>
                </a:lnTo>
              </a:path>
              <a:path w="2127250" h="2084070">
                <a:moveTo>
                  <a:pt x="1250776" y="369348"/>
                </a:moveTo>
                <a:lnTo>
                  <a:pt x="1620138" y="0"/>
                </a:lnTo>
              </a:path>
              <a:path w="2127250" h="2084070">
                <a:moveTo>
                  <a:pt x="0" y="1654536"/>
                </a:moveTo>
                <a:lnTo>
                  <a:pt x="1654550" y="0"/>
                </a:lnTo>
              </a:path>
              <a:path w="2127250" h="2084070">
                <a:moveTo>
                  <a:pt x="0" y="1688934"/>
                </a:moveTo>
                <a:lnTo>
                  <a:pt x="1687947" y="0"/>
                </a:lnTo>
              </a:path>
              <a:path w="2127250" h="2084070">
                <a:moveTo>
                  <a:pt x="0" y="1722332"/>
                </a:moveTo>
                <a:lnTo>
                  <a:pt x="1722346" y="0"/>
                </a:lnTo>
              </a:path>
              <a:path w="2127250" h="2084070">
                <a:moveTo>
                  <a:pt x="0" y="1756730"/>
                </a:moveTo>
                <a:lnTo>
                  <a:pt x="1755743" y="0"/>
                </a:lnTo>
              </a:path>
              <a:path w="2127250" h="2084070">
                <a:moveTo>
                  <a:pt x="0" y="1790128"/>
                </a:moveTo>
                <a:lnTo>
                  <a:pt x="1789141" y="0"/>
                </a:lnTo>
              </a:path>
              <a:path w="2127250" h="2084070">
                <a:moveTo>
                  <a:pt x="0" y="1823525"/>
                </a:moveTo>
                <a:lnTo>
                  <a:pt x="1823539" y="0"/>
                </a:lnTo>
              </a:path>
              <a:path w="2127250" h="2084070">
                <a:moveTo>
                  <a:pt x="0" y="1857924"/>
                </a:moveTo>
                <a:lnTo>
                  <a:pt x="1856937" y="0"/>
                </a:lnTo>
              </a:path>
              <a:path w="2127250" h="2084070">
                <a:moveTo>
                  <a:pt x="0" y="1891321"/>
                </a:moveTo>
                <a:lnTo>
                  <a:pt x="1891335" y="0"/>
                </a:lnTo>
              </a:path>
              <a:path w="2127250" h="2084070">
                <a:moveTo>
                  <a:pt x="0" y="1925733"/>
                </a:moveTo>
                <a:lnTo>
                  <a:pt x="1924733" y="0"/>
                </a:lnTo>
              </a:path>
              <a:path w="2127250" h="2084070">
                <a:moveTo>
                  <a:pt x="0" y="1959131"/>
                </a:moveTo>
                <a:lnTo>
                  <a:pt x="1958130" y="0"/>
                </a:lnTo>
              </a:path>
              <a:path w="2127250" h="2084070">
                <a:moveTo>
                  <a:pt x="0" y="1992515"/>
                </a:moveTo>
                <a:lnTo>
                  <a:pt x="1992542" y="0"/>
                </a:lnTo>
              </a:path>
              <a:path w="2127250" h="2084070">
                <a:moveTo>
                  <a:pt x="0" y="2026927"/>
                </a:moveTo>
                <a:lnTo>
                  <a:pt x="2025926" y="0"/>
                </a:lnTo>
              </a:path>
              <a:path w="2127250" h="2084070">
                <a:moveTo>
                  <a:pt x="6084" y="2054253"/>
                </a:moveTo>
                <a:lnTo>
                  <a:pt x="2060338" y="0"/>
                </a:lnTo>
              </a:path>
              <a:path w="2127250" h="2084070">
                <a:moveTo>
                  <a:pt x="40482" y="2054253"/>
                </a:moveTo>
                <a:lnTo>
                  <a:pt x="2093736" y="0"/>
                </a:lnTo>
              </a:path>
              <a:path w="2127250" h="2084070">
                <a:moveTo>
                  <a:pt x="43525" y="2083594"/>
                </a:moveTo>
                <a:lnTo>
                  <a:pt x="212712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g object 376"/>
          <p:cNvSpPr/>
          <p:nvPr/>
        </p:nvSpPr>
        <p:spPr>
          <a:xfrm>
            <a:off x="6286224" y="1735502"/>
            <a:ext cx="3004820" cy="3865245"/>
          </a:xfrm>
          <a:custGeom>
            <a:avLst/>
            <a:gdLst/>
            <a:ahLst/>
            <a:cxnLst/>
            <a:rect l="l" t="t" r="r" b="b"/>
            <a:pathLst>
              <a:path w="3004820" h="3865245">
                <a:moveTo>
                  <a:pt x="0" y="2161518"/>
                </a:moveTo>
                <a:lnTo>
                  <a:pt x="0" y="2161518"/>
                </a:lnTo>
              </a:path>
              <a:path w="3004820" h="3865245">
                <a:moveTo>
                  <a:pt x="43525" y="2118006"/>
                </a:moveTo>
                <a:lnTo>
                  <a:pt x="2161532" y="0"/>
                </a:lnTo>
              </a:path>
              <a:path w="3004820" h="3865245">
                <a:moveTo>
                  <a:pt x="0" y="2195916"/>
                </a:moveTo>
                <a:lnTo>
                  <a:pt x="34411" y="2161518"/>
                </a:lnTo>
              </a:path>
              <a:path w="3004820" h="3865245">
                <a:moveTo>
                  <a:pt x="43525" y="2151390"/>
                </a:moveTo>
                <a:lnTo>
                  <a:pt x="2194929" y="0"/>
                </a:lnTo>
              </a:path>
              <a:path w="3004820" h="3865245">
                <a:moveTo>
                  <a:pt x="0" y="2229314"/>
                </a:moveTo>
                <a:lnTo>
                  <a:pt x="2229327" y="0"/>
                </a:lnTo>
              </a:path>
              <a:path w="3004820" h="3865245">
                <a:moveTo>
                  <a:pt x="0" y="2263726"/>
                </a:moveTo>
                <a:lnTo>
                  <a:pt x="2262725" y="0"/>
                </a:lnTo>
              </a:path>
              <a:path w="3004820" h="3865245">
                <a:moveTo>
                  <a:pt x="0" y="2297123"/>
                </a:moveTo>
                <a:lnTo>
                  <a:pt x="2297137" y="0"/>
                </a:lnTo>
              </a:path>
              <a:path w="3004820" h="3865245">
                <a:moveTo>
                  <a:pt x="0" y="2331521"/>
                </a:moveTo>
                <a:lnTo>
                  <a:pt x="2330535" y="0"/>
                </a:lnTo>
              </a:path>
              <a:path w="3004820" h="3865245">
                <a:moveTo>
                  <a:pt x="0" y="2364919"/>
                </a:moveTo>
                <a:lnTo>
                  <a:pt x="2363919" y="0"/>
                </a:lnTo>
              </a:path>
              <a:path w="3004820" h="3865245">
                <a:moveTo>
                  <a:pt x="0" y="2398317"/>
                </a:moveTo>
                <a:lnTo>
                  <a:pt x="2398331" y="0"/>
                </a:lnTo>
              </a:path>
              <a:path w="3004820" h="3865245">
                <a:moveTo>
                  <a:pt x="0" y="2432715"/>
                </a:moveTo>
                <a:lnTo>
                  <a:pt x="2431728" y="0"/>
                </a:lnTo>
              </a:path>
              <a:path w="3004820" h="3865245">
                <a:moveTo>
                  <a:pt x="0" y="2466113"/>
                </a:moveTo>
                <a:lnTo>
                  <a:pt x="2466126" y="0"/>
                </a:lnTo>
              </a:path>
              <a:path w="3004820" h="3865245">
                <a:moveTo>
                  <a:pt x="0" y="2500511"/>
                </a:moveTo>
                <a:lnTo>
                  <a:pt x="2499524" y="0"/>
                </a:lnTo>
              </a:path>
              <a:path w="3004820" h="3865245">
                <a:moveTo>
                  <a:pt x="0" y="2533922"/>
                </a:moveTo>
                <a:lnTo>
                  <a:pt x="2532922" y="0"/>
                </a:lnTo>
              </a:path>
              <a:path w="3004820" h="3865245">
                <a:moveTo>
                  <a:pt x="0" y="2567306"/>
                </a:moveTo>
                <a:lnTo>
                  <a:pt x="2567320" y="0"/>
                </a:lnTo>
              </a:path>
              <a:path w="3004820" h="3865245">
                <a:moveTo>
                  <a:pt x="0" y="2601718"/>
                </a:moveTo>
                <a:lnTo>
                  <a:pt x="2600718" y="0"/>
                </a:lnTo>
              </a:path>
              <a:path w="3004820" h="3865245">
                <a:moveTo>
                  <a:pt x="0" y="2635116"/>
                </a:moveTo>
                <a:lnTo>
                  <a:pt x="2635129" y="0"/>
                </a:lnTo>
              </a:path>
              <a:path w="3004820" h="3865245">
                <a:moveTo>
                  <a:pt x="0" y="2669514"/>
                </a:moveTo>
                <a:lnTo>
                  <a:pt x="2668527" y="0"/>
                </a:lnTo>
              </a:path>
              <a:path w="3004820" h="3865245">
                <a:moveTo>
                  <a:pt x="0" y="2702912"/>
                </a:moveTo>
                <a:lnTo>
                  <a:pt x="2701911" y="0"/>
                </a:lnTo>
              </a:path>
              <a:path w="3004820" h="3865245">
                <a:moveTo>
                  <a:pt x="0" y="2736309"/>
                </a:moveTo>
                <a:lnTo>
                  <a:pt x="2736323" y="0"/>
                </a:lnTo>
              </a:path>
              <a:path w="3004820" h="3865245">
                <a:moveTo>
                  <a:pt x="0" y="2770707"/>
                </a:moveTo>
                <a:lnTo>
                  <a:pt x="2769721" y="0"/>
                </a:lnTo>
              </a:path>
              <a:path w="3004820" h="3865245">
                <a:moveTo>
                  <a:pt x="0" y="2804105"/>
                </a:moveTo>
                <a:lnTo>
                  <a:pt x="2804119" y="0"/>
                </a:lnTo>
              </a:path>
              <a:path w="3004820" h="3865245">
                <a:moveTo>
                  <a:pt x="0" y="2838503"/>
                </a:moveTo>
                <a:lnTo>
                  <a:pt x="2837517" y="0"/>
                </a:lnTo>
              </a:path>
              <a:path w="3004820" h="3865245">
                <a:moveTo>
                  <a:pt x="0" y="2871901"/>
                </a:moveTo>
                <a:lnTo>
                  <a:pt x="2871915" y="0"/>
                </a:lnTo>
              </a:path>
              <a:path w="3004820" h="3865245">
                <a:moveTo>
                  <a:pt x="0" y="2905299"/>
                </a:moveTo>
                <a:lnTo>
                  <a:pt x="2905312" y="0"/>
                </a:lnTo>
              </a:path>
              <a:path w="3004820" h="3865245">
                <a:moveTo>
                  <a:pt x="0" y="2939711"/>
                </a:moveTo>
                <a:lnTo>
                  <a:pt x="2938710" y="0"/>
                </a:lnTo>
              </a:path>
              <a:path w="3004820" h="3865245">
                <a:moveTo>
                  <a:pt x="0" y="2973095"/>
                </a:moveTo>
                <a:lnTo>
                  <a:pt x="2973122" y="0"/>
                </a:lnTo>
              </a:path>
              <a:path w="3004820" h="3865245">
                <a:moveTo>
                  <a:pt x="0" y="3007506"/>
                </a:moveTo>
                <a:lnTo>
                  <a:pt x="3004491" y="2014"/>
                </a:lnTo>
              </a:path>
              <a:path w="3004820" h="3865245">
                <a:moveTo>
                  <a:pt x="0" y="3040904"/>
                </a:moveTo>
                <a:lnTo>
                  <a:pt x="3004491" y="36426"/>
                </a:lnTo>
              </a:path>
              <a:path w="3004820" h="3865245">
                <a:moveTo>
                  <a:pt x="0" y="3075302"/>
                </a:moveTo>
                <a:lnTo>
                  <a:pt x="3004491" y="69810"/>
                </a:lnTo>
              </a:path>
              <a:path w="3004820" h="3865245">
                <a:moveTo>
                  <a:pt x="0" y="3108700"/>
                </a:moveTo>
                <a:lnTo>
                  <a:pt x="3004491" y="103208"/>
                </a:lnTo>
              </a:path>
              <a:path w="3004820" h="3865245">
                <a:moveTo>
                  <a:pt x="0" y="3142098"/>
                </a:moveTo>
                <a:lnTo>
                  <a:pt x="3004491" y="137619"/>
                </a:lnTo>
              </a:path>
              <a:path w="3004820" h="3865245">
                <a:moveTo>
                  <a:pt x="0" y="3176510"/>
                </a:moveTo>
                <a:lnTo>
                  <a:pt x="3004491" y="171003"/>
                </a:lnTo>
              </a:path>
              <a:path w="3004820" h="3865245">
                <a:moveTo>
                  <a:pt x="0" y="3209894"/>
                </a:moveTo>
                <a:lnTo>
                  <a:pt x="1155653" y="2054253"/>
                </a:lnTo>
              </a:path>
              <a:path w="3004820" h="3865245">
                <a:moveTo>
                  <a:pt x="1173867" y="2036026"/>
                </a:moveTo>
                <a:lnTo>
                  <a:pt x="3004491" y="205415"/>
                </a:lnTo>
              </a:path>
              <a:path w="3004820" h="3865245">
                <a:moveTo>
                  <a:pt x="0" y="3244305"/>
                </a:moveTo>
                <a:lnTo>
                  <a:pt x="1155653" y="2087637"/>
                </a:lnTo>
              </a:path>
              <a:path w="3004820" h="3865245">
                <a:moveTo>
                  <a:pt x="1207264" y="2036026"/>
                </a:moveTo>
                <a:lnTo>
                  <a:pt x="2960966" y="283339"/>
                </a:lnTo>
              </a:path>
              <a:path w="3004820" h="3865245">
                <a:moveTo>
                  <a:pt x="2983236" y="261069"/>
                </a:moveTo>
                <a:lnTo>
                  <a:pt x="3004491" y="238813"/>
                </a:lnTo>
              </a:path>
              <a:path w="3004820" h="3865245">
                <a:moveTo>
                  <a:pt x="0" y="3277703"/>
                </a:moveTo>
                <a:lnTo>
                  <a:pt x="1155653" y="2122049"/>
                </a:lnTo>
              </a:path>
              <a:path w="3004820" h="3865245">
                <a:moveTo>
                  <a:pt x="1241676" y="2036026"/>
                </a:moveTo>
                <a:lnTo>
                  <a:pt x="2960966" y="316736"/>
                </a:lnTo>
              </a:path>
              <a:path w="3004820" h="3865245">
                <a:moveTo>
                  <a:pt x="0" y="3311087"/>
                </a:moveTo>
                <a:lnTo>
                  <a:pt x="1155653" y="2155447"/>
                </a:lnTo>
              </a:path>
              <a:path w="3004820" h="3865245">
                <a:moveTo>
                  <a:pt x="1250776" y="2060324"/>
                </a:moveTo>
                <a:lnTo>
                  <a:pt x="2960966" y="350120"/>
                </a:lnTo>
              </a:path>
              <a:path w="3004820" h="3865245">
                <a:moveTo>
                  <a:pt x="0" y="3345499"/>
                </a:moveTo>
                <a:lnTo>
                  <a:pt x="1165781" y="2179731"/>
                </a:lnTo>
              </a:path>
              <a:path w="3004820" h="3865245">
                <a:moveTo>
                  <a:pt x="1250776" y="2093708"/>
                </a:moveTo>
                <a:lnTo>
                  <a:pt x="2976151" y="368347"/>
                </a:lnTo>
              </a:path>
              <a:path w="3004820" h="3865245">
                <a:moveTo>
                  <a:pt x="0" y="3378897"/>
                </a:moveTo>
                <a:lnTo>
                  <a:pt x="1199165" y="2179731"/>
                </a:lnTo>
              </a:path>
              <a:path w="3004820" h="3865245">
                <a:moveTo>
                  <a:pt x="1250776" y="2127106"/>
                </a:moveTo>
                <a:lnTo>
                  <a:pt x="3004491" y="374418"/>
                </a:lnTo>
              </a:path>
              <a:path w="3004820" h="3865245">
                <a:moveTo>
                  <a:pt x="0" y="3413295"/>
                </a:moveTo>
                <a:lnTo>
                  <a:pt x="1233577" y="2179731"/>
                </a:lnTo>
              </a:path>
              <a:path w="3004820" h="3865245">
                <a:moveTo>
                  <a:pt x="1250776" y="2161518"/>
                </a:moveTo>
                <a:lnTo>
                  <a:pt x="3004491" y="407802"/>
                </a:lnTo>
              </a:path>
              <a:path w="3004820" h="3865245">
                <a:moveTo>
                  <a:pt x="0" y="3446692"/>
                </a:moveTo>
                <a:lnTo>
                  <a:pt x="3004491" y="441200"/>
                </a:lnTo>
              </a:path>
              <a:path w="3004820" h="3865245">
                <a:moveTo>
                  <a:pt x="0" y="3480090"/>
                </a:moveTo>
                <a:lnTo>
                  <a:pt x="3004491" y="475612"/>
                </a:lnTo>
              </a:path>
              <a:path w="3004820" h="3865245">
                <a:moveTo>
                  <a:pt x="0" y="3514502"/>
                </a:moveTo>
                <a:lnTo>
                  <a:pt x="3004491" y="508996"/>
                </a:lnTo>
              </a:path>
              <a:path w="3004820" h="3865245">
                <a:moveTo>
                  <a:pt x="0" y="3547886"/>
                </a:moveTo>
                <a:lnTo>
                  <a:pt x="3004491" y="543408"/>
                </a:lnTo>
              </a:path>
              <a:path w="3004820" h="3865245">
                <a:moveTo>
                  <a:pt x="0" y="3582298"/>
                </a:moveTo>
                <a:lnTo>
                  <a:pt x="3004491" y="576805"/>
                </a:lnTo>
              </a:path>
              <a:path w="3004820" h="3865245">
                <a:moveTo>
                  <a:pt x="0" y="3615682"/>
                </a:moveTo>
                <a:lnTo>
                  <a:pt x="3004491" y="610203"/>
                </a:lnTo>
              </a:path>
              <a:path w="3004820" h="3865245">
                <a:moveTo>
                  <a:pt x="0" y="3650094"/>
                </a:moveTo>
                <a:lnTo>
                  <a:pt x="3004491" y="644601"/>
                </a:lnTo>
              </a:path>
              <a:path w="3004820" h="3865245">
                <a:moveTo>
                  <a:pt x="0" y="3683491"/>
                </a:moveTo>
                <a:lnTo>
                  <a:pt x="3004491" y="677999"/>
                </a:lnTo>
              </a:path>
              <a:path w="3004820" h="3865245">
                <a:moveTo>
                  <a:pt x="0" y="3716875"/>
                </a:moveTo>
                <a:lnTo>
                  <a:pt x="3004491" y="712397"/>
                </a:lnTo>
              </a:path>
              <a:path w="3004820" h="3865245">
                <a:moveTo>
                  <a:pt x="0" y="3751287"/>
                </a:moveTo>
                <a:lnTo>
                  <a:pt x="3004491" y="745795"/>
                </a:lnTo>
              </a:path>
              <a:path w="3004820" h="3865245">
                <a:moveTo>
                  <a:pt x="0" y="3784685"/>
                </a:moveTo>
                <a:lnTo>
                  <a:pt x="3004491" y="780207"/>
                </a:lnTo>
              </a:path>
              <a:path w="3004820" h="3865245">
                <a:moveTo>
                  <a:pt x="0" y="3819097"/>
                </a:moveTo>
                <a:lnTo>
                  <a:pt x="3004491" y="813591"/>
                </a:lnTo>
              </a:path>
              <a:path w="3004820" h="3865245">
                <a:moveTo>
                  <a:pt x="0" y="3852481"/>
                </a:moveTo>
                <a:lnTo>
                  <a:pt x="3004491" y="846988"/>
                </a:lnTo>
              </a:path>
              <a:path w="3004820" h="3865245">
                <a:moveTo>
                  <a:pt x="21255" y="3864623"/>
                </a:moveTo>
                <a:lnTo>
                  <a:pt x="3004491" y="881400"/>
                </a:lnTo>
              </a:path>
              <a:path w="3004820" h="3865245">
                <a:moveTo>
                  <a:pt x="54653" y="3864623"/>
                </a:moveTo>
                <a:lnTo>
                  <a:pt x="3004491" y="914798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g object 377"/>
          <p:cNvSpPr/>
          <p:nvPr/>
        </p:nvSpPr>
        <p:spPr>
          <a:xfrm>
            <a:off x="6286224" y="5671978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79">
                <a:moveTo>
                  <a:pt x="0" y="17199"/>
                </a:moveTo>
                <a:lnTo>
                  <a:pt x="1721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g object 378"/>
          <p:cNvSpPr/>
          <p:nvPr/>
        </p:nvSpPr>
        <p:spPr>
          <a:xfrm>
            <a:off x="6366176" y="2684698"/>
            <a:ext cx="2924810" cy="2924810"/>
          </a:xfrm>
          <a:custGeom>
            <a:avLst/>
            <a:gdLst/>
            <a:ahLst/>
            <a:cxnLst/>
            <a:rect l="l" t="t" r="r" b="b"/>
            <a:pathLst>
              <a:path w="2924809" h="2924810">
                <a:moveTo>
                  <a:pt x="0" y="2924540"/>
                </a:moveTo>
                <a:lnTo>
                  <a:pt x="292454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g object 379"/>
          <p:cNvSpPr/>
          <p:nvPr/>
        </p:nvSpPr>
        <p:spPr>
          <a:xfrm>
            <a:off x="6286224" y="2718096"/>
            <a:ext cx="3004820" cy="4719320"/>
          </a:xfrm>
          <a:custGeom>
            <a:avLst/>
            <a:gdLst/>
            <a:ahLst/>
            <a:cxnLst/>
            <a:rect l="l" t="t" r="r" b="b"/>
            <a:pathLst>
              <a:path w="3004820" h="4719320">
                <a:moveTo>
                  <a:pt x="0" y="3005492"/>
                </a:moveTo>
                <a:lnTo>
                  <a:pt x="50610" y="2953881"/>
                </a:lnTo>
              </a:path>
              <a:path w="3004820" h="4719320">
                <a:moveTo>
                  <a:pt x="79951" y="2924540"/>
                </a:moveTo>
                <a:lnTo>
                  <a:pt x="3004491" y="0"/>
                </a:lnTo>
              </a:path>
              <a:path w="3004820" h="4719320">
                <a:moveTo>
                  <a:pt x="0" y="3038890"/>
                </a:moveTo>
                <a:lnTo>
                  <a:pt x="3004491" y="33397"/>
                </a:lnTo>
              </a:path>
              <a:path w="3004820" h="4719320">
                <a:moveTo>
                  <a:pt x="0" y="3072274"/>
                </a:moveTo>
                <a:lnTo>
                  <a:pt x="3004491" y="67795"/>
                </a:lnTo>
              </a:path>
              <a:path w="3004820" h="4719320">
                <a:moveTo>
                  <a:pt x="0" y="3106685"/>
                </a:moveTo>
                <a:lnTo>
                  <a:pt x="3004491" y="101193"/>
                </a:lnTo>
              </a:path>
              <a:path w="3004820" h="4719320">
                <a:moveTo>
                  <a:pt x="0" y="3140083"/>
                </a:moveTo>
                <a:lnTo>
                  <a:pt x="3004491" y="135605"/>
                </a:lnTo>
              </a:path>
              <a:path w="3004820" h="4719320">
                <a:moveTo>
                  <a:pt x="0" y="3174495"/>
                </a:moveTo>
                <a:lnTo>
                  <a:pt x="3004491" y="168989"/>
                </a:lnTo>
              </a:path>
              <a:path w="3004820" h="4719320">
                <a:moveTo>
                  <a:pt x="0" y="3207879"/>
                </a:moveTo>
                <a:lnTo>
                  <a:pt x="3004491" y="202387"/>
                </a:lnTo>
              </a:path>
              <a:path w="3004820" h="4719320">
                <a:moveTo>
                  <a:pt x="0" y="3241277"/>
                </a:moveTo>
                <a:lnTo>
                  <a:pt x="3004491" y="236798"/>
                </a:lnTo>
              </a:path>
              <a:path w="3004820" h="4719320">
                <a:moveTo>
                  <a:pt x="0" y="3275689"/>
                </a:moveTo>
                <a:lnTo>
                  <a:pt x="3004491" y="270196"/>
                </a:lnTo>
              </a:path>
              <a:path w="3004820" h="4719320">
                <a:moveTo>
                  <a:pt x="0" y="3309073"/>
                </a:moveTo>
                <a:lnTo>
                  <a:pt x="3004491" y="304594"/>
                </a:lnTo>
              </a:path>
              <a:path w="3004820" h="4719320">
                <a:moveTo>
                  <a:pt x="0" y="3343484"/>
                </a:moveTo>
                <a:lnTo>
                  <a:pt x="3004491" y="337992"/>
                </a:lnTo>
              </a:path>
              <a:path w="3004820" h="4719320">
                <a:moveTo>
                  <a:pt x="0" y="3376882"/>
                </a:moveTo>
                <a:lnTo>
                  <a:pt x="3004491" y="372404"/>
                </a:lnTo>
              </a:path>
              <a:path w="3004820" h="4719320">
                <a:moveTo>
                  <a:pt x="0" y="3411280"/>
                </a:moveTo>
                <a:lnTo>
                  <a:pt x="3004491" y="405788"/>
                </a:lnTo>
              </a:path>
              <a:path w="3004820" h="4719320">
                <a:moveTo>
                  <a:pt x="0" y="3444678"/>
                </a:moveTo>
                <a:lnTo>
                  <a:pt x="3004491" y="439186"/>
                </a:lnTo>
              </a:path>
              <a:path w="3004820" h="4719320">
                <a:moveTo>
                  <a:pt x="0" y="3478076"/>
                </a:moveTo>
                <a:lnTo>
                  <a:pt x="3004491" y="473597"/>
                </a:lnTo>
              </a:path>
              <a:path w="3004820" h="4719320">
                <a:moveTo>
                  <a:pt x="0" y="3512474"/>
                </a:moveTo>
                <a:lnTo>
                  <a:pt x="3004491" y="506981"/>
                </a:lnTo>
              </a:path>
              <a:path w="3004820" h="4719320">
                <a:moveTo>
                  <a:pt x="0" y="3545871"/>
                </a:moveTo>
                <a:lnTo>
                  <a:pt x="3004491" y="541393"/>
                </a:lnTo>
              </a:path>
              <a:path w="3004820" h="4719320">
                <a:moveTo>
                  <a:pt x="0" y="3580283"/>
                </a:moveTo>
                <a:lnTo>
                  <a:pt x="3004491" y="574791"/>
                </a:lnTo>
              </a:path>
              <a:path w="3004820" h="4719320">
                <a:moveTo>
                  <a:pt x="0" y="3613667"/>
                </a:moveTo>
                <a:lnTo>
                  <a:pt x="3004491" y="608189"/>
                </a:lnTo>
              </a:path>
              <a:path w="3004820" h="4719320">
                <a:moveTo>
                  <a:pt x="0" y="3647065"/>
                </a:moveTo>
                <a:lnTo>
                  <a:pt x="3004491" y="642587"/>
                </a:lnTo>
              </a:path>
              <a:path w="3004820" h="4719320">
                <a:moveTo>
                  <a:pt x="0" y="3681477"/>
                </a:moveTo>
                <a:lnTo>
                  <a:pt x="3004491" y="675984"/>
                </a:lnTo>
              </a:path>
              <a:path w="3004820" h="4719320">
                <a:moveTo>
                  <a:pt x="0" y="3714861"/>
                </a:moveTo>
                <a:lnTo>
                  <a:pt x="3004491" y="710383"/>
                </a:lnTo>
              </a:path>
              <a:path w="3004820" h="4719320">
                <a:moveTo>
                  <a:pt x="0" y="3749273"/>
                </a:moveTo>
                <a:lnTo>
                  <a:pt x="3004491" y="743780"/>
                </a:lnTo>
              </a:path>
              <a:path w="3004820" h="4719320">
                <a:moveTo>
                  <a:pt x="0" y="3782670"/>
                </a:moveTo>
                <a:lnTo>
                  <a:pt x="3004491" y="777178"/>
                </a:lnTo>
              </a:path>
              <a:path w="3004820" h="4719320">
                <a:moveTo>
                  <a:pt x="0" y="3816068"/>
                </a:moveTo>
                <a:lnTo>
                  <a:pt x="3004491" y="811576"/>
                </a:lnTo>
              </a:path>
              <a:path w="3004820" h="4719320">
                <a:moveTo>
                  <a:pt x="0" y="3850466"/>
                </a:moveTo>
                <a:lnTo>
                  <a:pt x="3004491" y="844974"/>
                </a:lnTo>
              </a:path>
              <a:path w="3004820" h="4719320">
                <a:moveTo>
                  <a:pt x="0" y="3883864"/>
                </a:moveTo>
                <a:lnTo>
                  <a:pt x="3004491" y="879386"/>
                </a:lnTo>
              </a:path>
              <a:path w="3004820" h="4719320">
                <a:moveTo>
                  <a:pt x="0" y="3918276"/>
                </a:moveTo>
                <a:lnTo>
                  <a:pt x="3004491" y="912783"/>
                </a:lnTo>
              </a:path>
              <a:path w="3004820" h="4719320">
                <a:moveTo>
                  <a:pt x="0" y="3951660"/>
                </a:moveTo>
                <a:lnTo>
                  <a:pt x="3004491" y="946181"/>
                </a:lnTo>
              </a:path>
              <a:path w="3004820" h="4719320">
                <a:moveTo>
                  <a:pt x="0" y="3986072"/>
                </a:moveTo>
                <a:lnTo>
                  <a:pt x="3004491" y="980579"/>
                </a:lnTo>
              </a:path>
              <a:path w="3004820" h="4719320">
                <a:moveTo>
                  <a:pt x="0" y="4019469"/>
                </a:moveTo>
                <a:lnTo>
                  <a:pt x="1155653" y="2863815"/>
                </a:lnTo>
              </a:path>
              <a:path w="3004820" h="4719320">
                <a:moveTo>
                  <a:pt x="1172853" y="2846616"/>
                </a:moveTo>
                <a:lnTo>
                  <a:pt x="2936682" y="1082787"/>
                </a:lnTo>
              </a:path>
              <a:path w="3004820" h="4719320">
                <a:moveTo>
                  <a:pt x="2966037" y="1053432"/>
                </a:moveTo>
                <a:lnTo>
                  <a:pt x="3004491" y="1013977"/>
                </a:lnTo>
              </a:path>
              <a:path w="3004820" h="4719320">
                <a:moveTo>
                  <a:pt x="0" y="4052853"/>
                </a:moveTo>
                <a:lnTo>
                  <a:pt x="1155653" y="2897213"/>
                </a:lnTo>
              </a:path>
              <a:path w="3004820" h="4719320">
                <a:moveTo>
                  <a:pt x="1206250" y="2846616"/>
                </a:moveTo>
                <a:lnTo>
                  <a:pt x="2936682" y="1116185"/>
                </a:lnTo>
              </a:path>
              <a:path w="3004820" h="4719320">
                <a:moveTo>
                  <a:pt x="2999421" y="1053432"/>
                </a:moveTo>
                <a:lnTo>
                  <a:pt x="3004491" y="1048375"/>
                </a:lnTo>
              </a:path>
              <a:path w="3004820" h="4719320">
                <a:moveTo>
                  <a:pt x="0" y="4087265"/>
                </a:moveTo>
                <a:lnTo>
                  <a:pt x="1155653" y="2931625"/>
                </a:lnTo>
              </a:path>
              <a:path w="3004820" h="4719320">
                <a:moveTo>
                  <a:pt x="1240662" y="2846616"/>
                </a:moveTo>
                <a:lnTo>
                  <a:pt x="2936682" y="1149569"/>
                </a:lnTo>
              </a:path>
              <a:path w="3004820" h="4719320">
                <a:moveTo>
                  <a:pt x="0" y="4120663"/>
                </a:moveTo>
                <a:lnTo>
                  <a:pt x="1155653" y="2965009"/>
                </a:lnTo>
              </a:path>
              <a:path w="3004820" h="4719320">
                <a:moveTo>
                  <a:pt x="1250776" y="2868886"/>
                </a:moveTo>
                <a:lnTo>
                  <a:pt x="2936682" y="1183981"/>
                </a:lnTo>
              </a:path>
              <a:path w="3004820" h="4719320">
                <a:moveTo>
                  <a:pt x="0" y="4155075"/>
                </a:moveTo>
                <a:lnTo>
                  <a:pt x="1164767" y="2990321"/>
                </a:lnTo>
              </a:path>
              <a:path w="3004820" h="4719320">
                <a:moveTo>
                  <a:pt x="1250776" y="2903284"/>
                </a:moveTo>
                <a:lnTo>
                  <a:pt x="2957937" y="1197137"/>
                </a:lnTo>
              </a:path>
              <a:path w="3004820" h="4719320">
                <a:moveTo>
                  <a:pt x="0" y="4188459"/>
                </a:moveTo>
                <a:lnTo>
                  <a:pt x="1198165" y="2990321"/>
                </a:lnTo>
              </a:path>
              <a:path w="3004820" h="4719320">
                <a:moveTo>
                  <a:pt x="1250776" y="2936682"/>
                </a:moveTo>
                <a:lnTo>
                  <a:pt x="2991335" y="1197137"/>
                </a:lnTo>
              </a:path>
              <a:path w="3004820" h="4719320">
                <a:moveTo>
                  <a:pt x="0" y="4221856"/>
                </a:moveTo>
                <a:lnTo>
                  <a:pt x="1232563" y="2990321"/>
                </a:lnTo>
              </a:path>
              <a:path w="3004820" h="4719320">
                <a:moveTo>
                  <a:pt x="1250776" y="2971080"/>
                </a:moveTo>
                <a:lnTo>
                  <a:pt x="3004491" y="1217378"/>
                </a:lnTo>
              </a:path>
              <a:path w="3004820" h="4719320">
                <a:moveTo>
                  <a:pt x="0" y="4256268"/>
                </a:moveTo>
                <a:lnTo>
                  <a:pt x="3004491" y="1250776"/>
                </a:lnTo>
              </a:path>
              <a:path w="3004820" h="4719320">
                <a:moveTo>
                  <a:pt x="0" y="4289652"/>
                </a:moveTo>
                <a:lnTo>
                  <a:pt x="3004491" y="1285174"/>
                </a:lnTo>
              </a:path>
              <a:path w="3004820" h="4719320">
                <a:moveTo>
                  <a:pt x="0" y="4324064"/>
                </a:moveTo>
                <a:lnTo>
                  <a:pt x="3004491" y="1318572"/>
                </a:lnTo>
              </a:path>
              <a:path w="3004820" h="4719320">
                <a:moveTo>
                  <a:pt x="0" y="4357448"/>
                </a:moveTo>
                <a:lnTo>
                  <a:pt x="3004491" y="1351969"/>
                </a:lnTo>
              </a:path>
              <a:path w="3004820" h="4719320">
                <a:moveTo>
                  <a:pt x="0" y="4390846"/>
                </a:moveTo>
                <a:lnTo>
                  <a:pt x="3004491" y="1386368"/>
                </a:lnTo>
              </a:path>
              <a:path w="3004820" h="4719320">
                <a:moveTo>
                  <a:pt x="0" y="4425258"/>
                </a:moveTo>
                <a:lnTo>
                  <a:pt x="3004491" y="1419765"/>
                </a:lnTo>
              </a:path>
              <a:path w="3004820" h="4719320">
                <a:moveTo>
                  <a:pt x="0" y="4458655"/>
                </a:moveTo>
                <a:lnTo>
                  <a:pt x="3004491" y="1454163"/>
                </a:lnTo>
              </a:path>
              <a:path w="3004820" h="4719320">
                <a:moveTo>
                  <a:pt x="0" y="4493054"/>
                </a:moveTo>
                <a:lnTo>
                  <a:pt x="3004491" y="1487561"/>
                </a:lnTo>
              </a:path>
              <a:path w="3004820" h="4719320">
                <a:moveTo>
                  <a:pt x="0" y="4526451"/>
                </a:moveTo>
                <a:lnTo>
                  <a:pt x="3004491" y="1520959"/>
                </a:lnTo>
              </a:path>
              <a:path w="3004820" h="4719320">
                <a:moveTo>
                  <a:pt x="0" y="4559849"/>
                </a:moveTo>
                <a:lnTo>
                  <a:pt x="3004491" y="1555371"/>
                </a:lnTo>
              </a:path>
              <a:path w="3004820" h="4719320">
                <a:moveTo>
                  <a:pt x="0" y="4594247"/>
                </a:moveTo>
                <a:lnTo>
                  <a:pt x="3004491" y="1588768"/>
                </a:lnTo>
              </a:path>
              <a:path w="3004820" h="4719320">
                <a:moveTo>
                  <a:pt x="0" y="4627645"/>
                </a:moveTo>
                <a:lnTo>
                  <a:pt x="3004491" y="1623167"/>
                </a:lnTo>
              </a:path>
              <a:path w="3004820" h="4719320">
                <a:moveTo>
                  <a:pt x="4056" y="4657000"/>
                </a:moveTo>
                <a:lnTo>
                  <a:pt x="3004491" y="1656564"/>
                </a:lnTo>
              </a:path>
              <a:path w="3004820" h="4719320">
                <a:moveTo>
                  <a:pt x="37454" y="4657000"/>
                </a:moveTo>
                <a:lnTo>
                  <a:pt x="3004491" y="1690962"/>
                </a:lnTo>
              </a:path>
              <a:path w="3004820" h="4719320">
                <a:moveTo>
                  <a:pt x="43525" y="4685327"/>
                </a:moveTo>
                <a:lnTo>
                  <a:pt x="3004491" y="1724360"/>
                </a:lnTo>
              </a:path>
              <a:path w="3004820" h="4719320">
                <a:moveTo>
                  <a:pt x="43525" y="4718724"/>
                </a:moveTo>
                <a:lnTo>
                  <a:pt x="3004491" y="1757758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g object 380"/>
          <p:cNvSpPr/>
          <p:nvPr/>
        </p:nvSpPr>
        <p:spPr>
          <a:xfrm>
            <a:off x="6286224" y="4510252"/>
            <a:ext cx="3004820" cy="4719320"/>
          </a:xfrm>
          <a:custGeom>
            <a:avLst/>
            <a:gdLst/>
            <a:ahLst/>
            <a:cxnLst/>
            <a:rect l="l" t="t" r="r" b="b"/>
            <a:pathLst>
              <a:path w="3004820" h="4719320">
                <a:moveTo>
                  <a:pt x="0" y="3004491"/>
                </a:moveTo>
                <a:lnTo>
                  <a:pt x="31369" y="2973122"/>
                </a:lnTo>
              </a:path>
              <a:path w="3004820" h="4719320">
                <a:moveTo>
                  <a:pt x="43525" y="2960966"/>
                </a:moveTo>
                <a:lnTo>
                  <a:pt x="3004491" y="0"/>
                </a:lnTo>
              </a:path>
              <a:path w="3004820" h="4719320">
                <a:moveTo>
                  <a:pt x="0" y="3038890"/>
                </a:moveTo>
                <a:lnTo>
                  <a:pt x="3004491" y="33397"/>
                </a:lnTo>
              </a:path>
              <a:path w="3004820" h="4719320">
                <a:moveTo>
                  <a:pt x="0" y="3072287"/>
                </a:moveTo>
                <a:lnTo>
                  <a:pt x="3004491" y="67809"/>
                </a:lnTo>
              </a:path>
              <a:path w="3004820" h="4719320">
                <a:moveTo>
                  <a:pt x="0" y="3106699"/>
                </a:moveTo>
                <a:lnTo>
                  <a:pt x="3004491" y="101207"/>
                </a:lnTo>
              </a:path>
              <a:path w="3004820" h="4719320">
                <a:moveTo>
                  <a:pt x="0" y="3140083"/>
                </a:moveTo>
                <a:lnTo>
                  <a:pt x="3004491" y="134591"/>
                </a:lnTo>
              </a:path>
              <a:path w="3004820" h="4719320">
                <a:moveTo>
                  <a:pt x="0" y="3173481"/>
                </a:moveTo>
                <a:lnTo>
                  <a:pt x="3004491" y="169003"/>
                </a:lnTo>
              </a:path>
              <a:path w="3004820" h="4719320">
                <a:moveTo>
                  <a:pt x="0" y="3207893"/>
                </a:moveTo>
                <a:lnTo>
                  <a:pt x="3004491" y="202400"/>
                </a:lnTo>
              </a:path>
              <a:path w="3004820" h="4719320">
                <a:moveTo>
                  <a:pt x="0" y="3241277"/>
                </a:moveTo>
                <a:lnTo>
                  <a:pt x="3004491" y="236798"/>
                </a:lnTo>
              </a:path>
              <a:path w="3004820" h="4719320">
                <a:moveTo>
                  <a:pt x="0" y="3275689"/>
                </a:moveTo>
                <a:lnTo>
                  <a:pt x="3004491" y="270196"/>
                </a:lnTo>
              </a:path>
              <a:path w="3004820" h="4719320">
                <a:moveTo>
                  <a:pt x="0" y="3309086"/>
                </a:moveTo>
                <a:lnTo>
                  <a:pt x="3004491" y="303594"/>
                </a:lnTo>
              </a:path>
              <a:path w="3004820" h="4719320">
                <a:moveTo>
                  <a:pt x="0" y="3342484"/>
                </a:moveTo>
                <a:lnTo>
                  <a:pt x="3004491" y="337992"/>
                </a:lnTo>
              </a:path>
              <a:path w="3004820" h="4719320">
                <a:moveTo>
                  <a:pt x="0" y="3376882"/>
                </a:moveTo>
                <a:lnTo>
                  <a:pt x="3004491" y="371390"/>
                </a:lnTo>
              </a:path>
              <a:path w="3004820" h="4719320">
                <a:moveTo>
                  <a:pt x="0" y="3410280"/>
                </a:moveTo>
                <a:lnTo>
                  <a:pt x="3004491" y="405802"/>
                </a:lnTo>
              </a:path>
              <a:path w="3004820" h="4719320">
                <a:moveTo>
                  <a:pt x="0" y="3444678"/>
                </a:moveTo>
                <a:lnTo>
                  <a:pt x="3004491" y="439199"/>
                </a:lnTo>
              </a:path>
              <a:path w="3004820" h="4719320">
                <a:moveTo>
                  <a:pt x="0" y="3478076"/>
                </a:moveTo>
                <a:lnTo>
                  <a:pt x="3004491" y="472583"/>
                </a:lnTo>
              </a:path>
              <a:path w="3004820" h="4719320">
                <a:moveTo>
                  <a:pt x="0" y="3512487"/>
                </a:moveTo>
                <a:lnTo>
                  <a:pt x="3004491" y="506995"/>
                </a:lnTo>
              </a:path>
              <a:path w="3004820" h="4719320">
                <a:moveTo>
                  <a:pt x="0" y="3545871"/>
                </a:moveTo>
                <a:lnTo>
                  <a:pt x="3004491" y="540393"/>
                </a:lnTo>
              </a:path>
              <a:path w="3004820" h="4719320">
                <a:moveTo>
                  <a:pt x="0" y="3579269"/>
                </a:moveTo>
                <a:lnTo>
                  <a:pt x="3004491" y="574791"/>
                </a:lnTo>
              </a:path>
              <a:path w="3004820" h="4719320">
                <a:moveTo>
                  <a:pt x="0" y="3613681"/>
                </a:moveTo>
                <a:lnTo>
                  <a:pt x="3004491" y="608189"/>
                </a:lnTo>
              </a:path>
              <a:path w="3004820" h="4719320">
                <a:moveTo>
                  <a:pt x="0" y="3647079"/>
                </a:moveTo>
                <a:lnTo>
                  <a:pt x="3004491" y="642587"/>
                </a:lnTo>
              </a:path>
              <a:path w="3004820" h="4719320">
                <a:moveTo>
                  <a:pt x="0" y="3681477"/>
                </a:moveTo>
                <a:lnTo>
                  <a:pt x="3004491" y="675984"/>
                </a:lnTo>
              </a:path>
              <a:path w="3004820" h="4719320">
                <a:moveTo>
                  <a:pt x="0" y="3714875"/>
                </a:moveTo>
                <a:lnTo>
                  <a:pt x="3004491" y="709382"/>
                </a:lnTo>
              </a:path>
              <a:path w="3004820" h="4719320">
                <a:moveTo>
                  <a:pt x="0" y="3748272"/>
                </a:moveTo>
                <a:lnTo>
                  <a:pt x="3004491" y="743794"/>
                </a:lnTo>
              </a:path>
              <a:path w="3004820" h="4719320">
                <a:moveTo>
                  <a:pt x="0" y="3782670"/>
                </a:moveTo>
                <a:lnTo>
                  <a:pt x="3004491" y="777192"/>
                </a:lnTo>
              </a:path>
              <a:path w="3004820" h="4719320">
                <a:moveTo>
                  <a:pt x="0" y="3816068"/>
                </a:moveTo>
                <a:lnTo>
                  <a:pt x="3004491" y="811590"/>
                </a:lnTo>
              </a:path>
              <a:path w="3004820" h="4719320">
                <a:moveTo>
                  <a:pt x="0" y="3850480"/>
                </a:moveTo>
                <a:lnTo>
                  <a:pt x="3004491" y="844988"/>
                </a:lnTo>
              </a:path>
              <a:path w="3004820" h="4719320">
                <a:moveTo>
                  <a:pt x="0" y="3883864"/>
                </a:moveTo>
                <a:lnTo>
                  <a:pt x="3004491" y="878385"/>
                </a:lnTo>
              </a:path>
              <a:path w="3004820" h="4719320">
                <a:moveTo>
                  <a:pt x="0" y="3917262"/>
                </a:moveTo>
                <a:lnTo>
                  <a:pt x="3004491" y="912783"/>
                </a:lnTo>
              </a:path>
              <a:path w="3004820" h="4719320">
                <a:moveTo>
                  <a:pt x="0" y="3951674"/>
                </a:moveTo>
                <a:lnTo>
                  <a:pt x="3004491" y="946181"/>
                </a:lnTo>
              </a:path>
              <a:path w="3004820" h="4719320">
                <a:moveTo>
                  <a:pt x="0" y="3985071"/>
                </a:moveTo>
                <a:lnTo>
                  <a:pt x="3004491" y="980579"/>
                </a:lnTo>
              </a:path>
              <a:path w="3004820" h="4719320">
                <a:moveTo>
                  <a:pt x="0" y="4019469"/>
                </a:moveTo>
                <a:lnTo>
                  <a:pt x="1155653" y="2862815"/>
                </a:lnTo>
              </a:path>
              <a:path w="3004820" h="4719320">
                <a:moveTo>
                  <a:pt x="1171852" y="2847630"/>
                </a:moveTo>
                <a:lnTo>
                  <a:pt x="2936682" y="1081787"/>
                </a:lnTo>
              </a:path>
              <a:path w="3004820" h="4719320">
                <a:moveTo>
                  <a:pt x="2965023" y="1054460"/>
                </a:moveTo>
                <a:lnTo>
                  <a:pt x="3004491" y="1013977"/>
                </a:lnTo>
              </a:path>
              <a:path w="3004820" h="4719320">
                <a:moveTo>
                  <a:pt x="0" y="4052867"/>
                </a:moveTo>
                <a:lnTo>
                  <a:pt x="1155653" y="2897213"/>
                </a:lnTo>
              </a:path>
              <a:path w="3004820" h="4719320">
                <a:moveTo>
                  <a:pt x="1205236" y="2847630"/>
                </a:moveTo>
                <a:lnTo>
                  <a:pt x="2936682" y="1116185"/>
                </a:lnTo>
              </a:path>
              <a:path w="3004820" h="4719320">
                <a:moveTo>
                  <a:pt x="2998407" y="1054460"/>
                </a:moveTo>
                <a:lnTo>
                  <a:pt x="3004491" y="1047375"/>
                </a:lnTo>
              </a:path>
              <a:path w="3004820" h="4719320">
                <a:moveTo>
                  <a:pt x="0" y="4086265"/>
                </a:moveTo>
                <a:lnTo>
                  <a:pt x="1155653" y="2930611"/>
                </a:lnTo>
              </a:path>
              <a:path w="3004820" h="4719320">
                <a:moveTo>
                  <a:pt x="1239648" y="2847630"/>
                </a:moveTo>
                <a:lnTo>
                  <a:pt x="2936682" y="1149582"/>
                </a:lnTo>
              </a:path>
              <a:path w="3004820" h="4719320">
                <a:moveTo>
                  <a:pt x="0" y="4120663"/>
                </a:moveTo>
                <a:lnTo>
                  <a:pt x="1155653" y="2965023"/>
                </a:lnTo>
              </a:path>
              <a:path w="3004820" h="4719320">
                <a:moveTo>
                  <a:pt x="1250776" y="2868886"/>
                </a:moveTo>
                <a:lnTo>
                  <a:pt x="2936682" y="1183994"/>
                </a:lnTo>
              </a:path>
              <a:path w="3004820" h="4719320">
                <a:moveTo>
                  <a:pt x="0" y="4154061"/>
                </a:moveTo>
                <a:lnTo>
                  <a:pt x="1163753" y="2990321"/>
                </a:lnTo>
              </a:path>
              <a:path w="3004820" h="4719320">
                <a:moveTo>
                  <a:pt x="1250776" y="2903284"/>
                </a:moveTo>
                <a:lnTo>
                  <a:pt x="2955909" y="1198165"/>
                </a:lnTo>
              </a:path>
              <a:path w="3004820" h="4719320">
                <a:moveTo>
                  <a:pt x="0" y="4188472"/>
                </a:moveTo>
                <a:lnTo>
                  <a:pt x="1197150" y="2990321"/>
                </a:lnTo>
              </a:path>
              <a:path w="3004820" h="4719320">
                <a:moveTo>
                  <a:pt x="1250776" y="2936682"/>
                </a:moveTo>
                <a:lnTo>
                  <a:pt x="1257861" y="2929597"/>
                </a:lnTo>
              </a:path>
              <a:path w="3004820" h="4719320">
                <a:moveTo>
                  <a:pt x="1279117" y="2908355"/>
                </a:moveTo>
                <a:lnTo>
                  <a:pt x="2990321" y="1198165"/>
                </a:lnTo>
              </a:path>
              <a:path w="3004820" h="4719320">
                <a:moveTo>
                  <a:pt x="0" y="4221856"/>
                </a:moveTo>
                <a:lnTo>
                  <a:pt x="1230534" y="2990321"/>
                </a:lnTo>
              </a:path>
              <a:path w="3004820" h="4719320">
                <a:moveTo>
                  <a:pt x="1250776" y="2970080"/>
                </a:moveTo>
                <a:lnTo>
                  <a:pt x="1292273" y="2929597"/>
                </a:lnTo>
              </a:path>
              <a:path w="3004820" h="4719320">
                <a:moveTo>
                  <a:pt x="1313515" y="2908355"/>
                </a:moveTo>
                <a:lnTo>
                  <a:pt x="3004491" y="1217378"/>
                </a:lnTo>
              </a:path>
              <a:path w="3004820" h="4719320">
                <a:moveTo>
                  <a:pt x="0" y="4256268"/>
                </a:moveTo>
                <a:lnTo>
                  <a:pt x="1325657" y="2929597"/>
                </a:lnTo>
              </a:path>
              <a:path w="3004820" h="4719320">
                <a:moveTo>
                  <a:pt x="1346913" y="2908355"/>
                </a:moveTo>
                <a:lnTo>
                  <a:pt x="2089679" y="2166589"/>
                </a:lnTo>
              </a:path>
              <a:path w="3004820" h="4719320">
                <a:moveTo>
                  <a:pt x="2089679" y="2165574"/>
                </a:moveTo>
                <a:lnTo>
                  <a:pt x="3004491" y="1250776"/>
                </a:lnTo>
              </a:path>
              <a:path w="3004820" h="4719320">
                <a:moveTo>
                  <a:pt x="0" y="4289666"/>
                </a:moveTo>
                <a:lnTo>
                  <a:pt x="1360069" y="2929597"/>
                </a:lnTo>
              </a:path>
              <a:path w="3004820" h="4719320">
                <a:moveTo>
                  <a:pt x="1381324" y="2908355"/>
                </a:moveTo>
                <a:lnTo>
                  <a:pt x="2089679" y="2199986"/>
                </a:lnTo>
              </a:path>
              <a:path w="3004820" h="4719320">
                <a:moveTo>
                  <a:pt x="2123077" y="2165574"/>
                </a:moveTo>
                <a:lnTo>
                  <a:pt x="3004491" y="1284174"/>
                </a:lnTo>
              </a:path>
              <a:path w="3004820" h="4719320">
                <a:moveTo>
                  <a:pt x="0" y="4323064"/>
                </a:moveTo>
                <a:lnTo>
                  <a:pt x="1393467" y="2929597"/>
                </a:lnTo>
              </a:path>
              <a:path w="3004820" h="4719320">
                <a:moveTo>
                  <a:pt x="1414708" y="2908355"/>
                </a:moveTo>
                <a:lnTo>
                  <a:pt x="2089679" y="2234384"/>
                </a:lnTo>
              </a:path>
              <a:path w="3004820" h="4719320">
                <a:moveTo>
                  <a:pt x="2157489" y="2165574"/>
                </a:moveTo>
                <a:lnTo>
                  <a:pt x="3004491" y="1318585"/>
                </a:lnTo>
              </a:path>
              <a:path w="3004820" h="4719320">
                <a:moveTo>
                  <a:pt x="0" y="4357462"/>
                </a:moveTo>
                <a:lnTo>
                  <a:pt x="1426851" y="2929597"/>
                </a:lnTo>
              </a:path>
              <a:path w="3004820" h="4719320">
                <a:moveTo>
                  <a:pt x="1449120" y="2908355"/>
                </a:moveTo>
                <a:lnTo>
                  <a:pt x="2089679" y="2267796"/>
                </a:lnTo>
              </a:path>
              <a:path w="3004820" h="4719320">
                <a:moveTo>
                  <a:pt x="2190873" y="2165574"/>
                </a:moveTo>
                <a:lnTo>
                  <a:pt x="3004491" y="1351969"/>
                </a:lnTo>
              </a:path>
              <a:path w="3004820" h="4719320">
                <a:moveTo>
                  <a:pt x="0" y="4390860"/>
                </a:moveTo>
                <a:lnTo>
                  <a:pt x="1461262" y="2929597"/>
                </a:lnTo>
              </a:path>
              <a:path w="3004820" h="4719320">
                <a:moveTo>
                  <a:pt x="1482518" y="2908355"/>
                </a:moveTo>
                <a:lnTo>
                  <a:pt x="2089679" y="2301180"/>
                </a:lnTo>
              </a:path>
              <a:path w="3004820" h="4719320">
                <a:moveTo>
                  <a:pt x="2225285" y="2165574"/>
                </a:moveTo>
                <a:lnTo>
                  <a:pt x="3004491" y="1386381"/>
                </a:lnTo>
              </a:path>
              <a:path w="3004820" h="4719320">
                <a:moveTo>
                  <a:pt x="0" y="4425258"/>
                </a:moveTo>
                <a:lnTo>
                  <a:pt x="1494660" y="2929597"/>
                </a:lnTo>
              </a:path>
              <a:path w="3004820" h="4719320">
                <a:moveTo>
                  <a:pt x="1515902" y="2908355"/>
                </a:moveTo>
                <a:lnTo>
                  <a:pt x="2089679" y="2335592"/>
                </a:lnTo>
              </a:path>
              <a:path w="3004820" h="4719320">
                <a:moveTo>
                  <a:pt x="2258682" y="2165574"/>
                </a:moveTo>
                <a:lnTo>
                  <a:pt x="3004491" y="1419779"/>
                </a:lnTo>
              </a:path>
              <a:path w="3004820" h="4719320">
                <a:moveTo>
                  <a:pt x="0" y="4458655"/>
                </a:moveTo>
                <a:lnTo>
                  <a:pt x="1529058" y="2929597"/>
                </a:lnTo>
              </a:path>
              <a:path w="3004820" h="4719320">
                <a:moveTo>
                  <a:pt x="1550314" y="2908355"/>
                </a:moveTo>
                <a:lnTo>
                  <a:pt x="2089679" y="2368976"/>
                </a:lnTo>
              </a:path>
              <a:path w="3004820" h="4719320">
                <a:moveTo>
                  <a:pt x="2292066" y="2165574"/>
                </a:moveTo>
                <a:lnTo>
                  <a:pt x="3004491" y="1453163"/>
                </a:lnTo>
              </a:path>
              <a:path w="3004820" h="4719320">
                <a:moveTo>
                  <a:pt x="0" y="4492053"/>
                </a:moveTo>
                <a:lnTo>
                  <a:pt x="1562456" y="2929597"/>
                </a:lnTo>
              </a:path>
              <a:path w="3004820" h="4719320">
                <a:moveTo>
                  <a:pt x="1583711" y="2908355"/>
                </a:moveTo>
                <a:lnTo>
                  <a:pt x="2089679" y="2403387"/>
                </a:lnTo>
              </a:path>
              <a:path w="3004820" h="4719320">
                <a:moveTo>
                  <a:pt x="2326478" y="2165574"/>
                </a:moveTo>
                <a:lnTo>
                  <a:pt x="3004491" y="1487575"/>
                </a:lnTo>
              </a:path>
              <a:path w="3004820" h="4719320">
                <a:moveTo>
                  <a:pt x="0" y="4526451"/>
                </a:moveTo>
                <a:lnTo>
                  <a:pt x="1596868" y="2929597"/>
                </a:lnTo>
              </a:path>
              <a:path w="3004820" h="4719320">
                <a:moveTo>
                  <a:pt x="1618110" y="2908355"/>
                </a:moveTo>
                <a:lnTo>
                  <a:pt x="2089679" y="2436785"/>
                </a:lnTo>
              </a:path>
              <a:path w="3004820" h="4719320">
                <a:moveTo>
                  <a:pt x="2359876" y="2165574"/>
                </a:moveTo>
                <a:lnTo>
                  <a:pt x="3004491" y="1520973"/>
                </a:lnTo>
              </a:path>
              <a:path w="3004820" h="4719320">
                <a:moveTo>
                  <a:pt x="0" y="4559849"/>
                </a:moveTo>
                <a:lnTo>
                  <a:pt x="1630265" y="2929597"/>
                </a:lnTo>
              </a:path>
              <a:path w="3004820" h="4719320">
                <a:moveTo>
                  <a:pt x="1651507" y="2908355"/>
                </a:moveTo>
                <a:lnTo>
                  <a:pt x="2089679" y="2470169"/>
                </a:lnTo>
              </a:path>
              <a:path w="3004820" h="4719320">
                <a:moveTo>
                  <a:pt x="2394288" y="2165574"/>
                </a:moveTo>
                <a:lnTo>
                  <a:pt x="3004491" y="1555371"/>
                </a:lnTo>
              </a:path>
              <a:path w="3004820" h="4719320">
                <a:moveTo>
                  <a:pt x="0" y="4594261"/>
                </a:moveTo>
                <a:lnTo>
                  <a:pt x="1663649" y="2929597"/>
                </a:lnTo>
              </a:path>
              <a:path w="3004820" h="4719320">
                <a:moveTo>
                  <a:pt x="1702104" y="2891142"/>
                </a:moveTo>
                <a:lnTo>
                  <a:pt x="2089679" y="2504581"/>
                </a:lnTo>
              </a:path>
              <a:path w="3004820" h="4719320">
                <a:moveTo>
                  <a:pt x="2427672" y="2165574"/>
                </a:moveTo>
                <a:lnTo>
                  <a:pt x="3004491" y="1588768"/>
                </a:lnTo>
              </a:path>
              <a:path w="3004820" h="4719320">
                <a:moveTo>
                  <a:pt x="0" y="4627658"/>
                </a:moveTo>
                <a:lnTo>
                  <a:pt x="1675792" y="2951866"/>
                </a:lnTo>
              </a:path>
              <a:path w="3004820" h="4719320">
                <a:moveTo>
                  <a:pt x="1735502" y="2891142"/>
                </a:moveTo>
                <a:lnTo>
                  <a:pt x="2089679" y="2537979"/>
                </a:lnTo>
              </a:path>
              <a:path w="3004820" h="4719320">
                <a:moveTo>
                  <a:pt x="2461069" y="2165574"/>
                </a:moveTo>
                <a:lnTo>
                  <a:pt x="3004491" y="1622166"/>
                </a:lnTo>
              </a:path>
              <a:path w="3004820" h="4719320">
                <a:moveTo>
                  <a:pt x="3042" y="4658014"/>
                </a:moveTo>
                <a:lnTo>
                  <a:pt x="1675792" y="2985264"/>
                </a:lnTo>
              </a:path>
              <a:path w="3004820" h="4719320">
                <a:moveTo>
                  <a:pt x="1769900" y="2891142"/>
                </a:moveTo>
                <a:lnTo>
                  <a:pt x="2089679" y="2572377"/>
                </a:lnTo>
              </a:path>
              <a:path w="3004820" h="4719320">
                <a:moveTo>
                  <a:pt x="2495481" y="2165574"/>
                </a:moveTo>
                <a:lnTo>
                  <a:pt x="3004491" y="1656578"/>
                </a:lnTo>
              </a:path>
              <a:path w="3004820" h="4719320">
                <a:moveTo>
                  <a:pt x="36440" y="4658014"/>
                </a:moveTo>
                <a:lnTo>
                  <a:pt x="1675792" y="3019662"/>
                </a:lnTo>
              </a:path>
              <a:path w="3004820" h="4719320">
                <a:moveTo>
                  <a:pt x="1803298" y="2891142"/>
                </a:moveTo>
                <a:lnTo>
                  <a:pt x="2089679" y="2605775"/>
                </a:lnTo>
              </a:path>
              <a:path w="3004820" h="4719320">
                <a:moveTo>
                  <a:pt x="2528865" y="2165574"/>
                </a:moveTo>
                <a:lnTo>
                  <a:pt x="3004491" y="1689962"/>
                </a:lnTo>
              </a:path>
              <a:path w="3004820" h="4719320">
                <a:moveTo>
                  <a:pt x="43525" y="4685340"/>
                </a:moveTo>
                <a:lnTo>
                  <a:pt x="1675792" y="3053060"/>
                </a:lnTo>
              </a:path>
              <a:path w="3004820" h="4719320">
                <a:moveTo>
                  <a:pt x="1837709" y="2891142"/>
                </a:moveTo>
                <a:lnTo>
                  <a:pt x="2089679" y="2639172"/>
                </a:lnTo>
              </a:path>
              <a:path w="3004820" h="4719320">
                <a:moveTo>
                  <a:pt x="2563277" y="2165574"/>
                </a:moveTo>
                <a:lnTo>
                  <a:pt x="3004491" y="1724374"/>
                </a:lnTo>
              </a:path>
              <a:path w="3004820" h="4719320">
                <a:moveTo>
                  <a:pt x="43525" y="4718724"/>
                </a:moveTo>
                <a:lnTo>
                  <a:pt x="1675792" y="3087458"/>
                </a:lnTo>
              </a:path>
              <a:path w="3004820" h="4719320">
                <a:moveTo>
                  <a:pt x="1871107" y="2891142"/>
                </a:moveTo>
                <a:lnTo>
                  <a:pt x="2088679" y="2674585"/>
                </a:lnTo>
              </a:path>
              <a:path w="3004820" h="4719320">
                <a:moveTo>
                  <a:pt x="2088679" y="2673584"/>
                </a:moveTo>
                <a:lnTo>
                  <a:pt x="2098793" y="2664471"/>
                </a:lnTo>
              </a:path>
              <a:path w="3004820" h="4719320">
                <a:moveTo>
                  <a:pt x="2596675" y="2165574"/>
                </a:moveTo>
                <a:lnTo>
                  <a:pt x="3004491" y="1757758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g object 381"/>
          <p:cNvSpPr/>
          <p:nvPr/>
        </p:nvSpPr>
        <p:spPr>
          <a:xfrm>
            <a:off x="6286224" y="7631109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30369" y="1645436"/>
                </a:lnTo>
              </a:path>
              <a:path w="1676400" h="1676400">
                <a:moveTo>
                  <a:pt x="43525" y="1631266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g object 382"/>
          <p:cNvSpPr/>
          <p:nvPr/>
        </p:nvSpPr>
        <p:spPr>
          <a:xfrm>
            <a:off x="8190730" y="7204065"/>
            <a:ext cx="198755" cy="197485"/>
          </a:xfrm>
          <a:custGeom>
            <a:avLst/>
            <a:gdLst/>
            <a:ahLst/>
            <a:cxnLst/>
            <a:rect l="l" t="t" r="r" b="b"/>
            <a:pathLst>
              <a:path w="198754" h="197484">
                <a:moveTo>
                  <a:pt x="0" y="197330"/>
                </a:moveTo>
                <a:lnTo>
                  <a:pt x="19833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g object 383"/>
          <p:cNvSpPr/>
          <p:nvPr/>
        </p:nvSpPr>
        <p:spPr>
          <a:xfrm>
            <a:off x="8916283" y="6301409"/>
            <a:ext cx="374650" cy="374650"/>
          </a:xfrm>
          <a:custGeom>
            <a:avLst/>
            <a:gdLst/>
            <a:ahLst/>
            <a:cxnLst/>
            <a:rect l="l" t="t" r="r" b="b"/>
            <a:pathLst>
              <a:path w="374650" h="374650">
                <a:moveTo>
                  <a:pt x="0" y="374418"/>
                </a:moveTo>
                <a:lnTo>
                  <a:pt x="37443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g object 384"/>
          <p:cNvSpPr/>
          <p:nvPr/>
        </p:nvSpPr>
        <p:spPr>
          <a:xfrm>
            <a:off x="6286224" y="7664507"/>
            <a:ext cx="1676400" cy="1677035"/>
          </a:xfrm>
          <a:custGeom>
            <a:avLst/>
            <a:gdLst/>
            <a:ahLst/>
            <a:cxnLst/>
            <a:rect l="l" t="t" r="r" b="b"/>
            <a:pathLst>
              <a:path w="1676400" h="1677034">
                <a:moveTo>
                  <a:pt x="0" y="1676806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g object 385"/>
          <p:cNvSpPr/>
          <p:nvPr/>
        </p:nvSpPr>
        <p:spPr>
          <a:xfrm>
            <a:off x="8225128" y="7237462"/>
            <a:ext cx="164465" cy="164465"/>
          </a:xfrm>
          <a:custGeom>
            <a:avLst/>
            <a:gdLst/>
            <a:ahLst/>
            <a:cxnLst/>
            <a:rect l="l" t="t" r="r" b="b"/>
            <a:pathLst>
              <a:path w="164465" h="164465">
                <a:moveTo>
                  <a:pt x="0" y="163932"/>
                </a:moveTo>
                <a:lnTo>
                  <a:pt x="16393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g object 386"/>
          <p:cNvSpPr/>
          <p:nvPr/>
        </p:nvSpPr>
        <p:spPr>
          <a:xfrm>
            <a:off x="8950695" y="6335821"/>
            <a:ext cx="340360" cy="340360"/>
          </a:xfrm>
          <a:custGeom>
            <a:avLst/>
            <a:gdLst/>
            <a:ahLst/>
            <a:cxnLst/>
            <a:rect l="l" t="t" r="r" b="b"/>
            <a:pathLst>
              <a:path w="340359" h="340359">
                <a:moveTo>
                  <a:pt x="0" y="340007"/>
                </a:moveTo>
                <a:lnTo>
                  <a:pt x="34002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g object 387"/>
          <p:cNvSpPr/>
          <p:nvPr/>
        </p:nvSpPr>
        <p:spPr>
          <a:xfrm>
            <a:off x="6286224" y="7698919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78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g object 388"/>
          <p:cNvSpPr/>
          <p:nvPr/>
        </p:nvSpPr>
        <p:spPr>
          <a:xfrm>
            <a:off x="8258526" y="7271874"/>
            <a:ext cx="130810" cy="129539"/>
          </a:xfrm>
          <a:custGeom>
            <a:avLst/>
            <a:gdLst/>
            <a:ahLst/>
            <a:cxnLst/>
            <a:rect l="l" t="t" r="r" b="b"/>
            <a:pathLst>
              <a:path w="130809" h="129540">
                <a:moveTo>
                  <a:pt x="0" y="129520"/>
                </a:moveTo>
                <a:lnTo>
                  <a:pt x="130534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g object 389"/>
          <p:cNvSpPr/>
          <p:nvPr/>
        </p:nvSpPr>
        <p:spPr>
          <a:xfrm>
            <a:off x="8984093" y="6369205"/>
            <a:ext cx="306705" cy="306705"/>
          </a:xfrm>
          <a:custGeom>
            <a:avLst/>
            <a:gdLst/>
            <a:ahLst/>
            <a:cxnLst/>
            <a:rect l="l" t="t" r="r" b="b"/>
            <a:pathLst>
              <a:path w="306704" h="306704">
                <a:moveTo>
                  <a:pt x="0" y="306623"/>
                </a:moveTo>
                <a:lnTo>
                  <a:pt x="30662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g object 390"/>
          <p:cNvSpPr/>
          <p:nvPr/>
        </p:nvSpPr>
        <p:spPr>
          <a:xfrm>
            <a:off x="6286224" y="7732316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78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g object 391"/>
          <p:cNvSpPr/>
          <p:nvPr/>
        </p:nvSpPr>
        <p:spPr>
          <a:xfrm>
            <a:off x="8292924" y="7305272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0" y="96122"/>
                </a:moveTo>
                <a:lnTo>
                  <a:pt x="96136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g object 392"/>
          <p:cNvSpPr/>
          <p:nvPr/>
        </p:nvSpPr>
        <p:spPr>
          <a:xfrm>
            <a:off x="9018491" y="6403616"/>
            <a:ext cx="272415" cy="272415"/>
          </a:xfrm>
          <a:custGeom>
            <a:avLst/>
            <a:gdLst/>
            <a:ahLst/>
            <a:cxnLst/>
            <a:rect l="l" t="t" r="r" b="b"/>
            <a:pathLst>
              <a:path w="272415" h="272415">
                <a:moveTo>
                  <a:pt x="0" y="272211"/>
                </a:moveTo>
                <a:lnTo>
                  <a:pt x="272224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g object 393"/>
          <p:cNvSpPr/>
          <p:nvPr/>
        </p:nvSpPr>
        <p:spPr>
          <a:xfrm>
            <a:off x="6286224" y="7766715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0735" y="4042"/>
                </a:lnTo>
              </a:path>
              <a:path w="1676400" h="1676400">
                <a:moveTo>
                  <a:pt x="1671749" y="304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g object 394"/>
          <p:cNvSpPr/>
          <p:nvPr/>
        </p:nvSpPr>
        <p:spPr>
          <a:xfrm>
            <a:off x="8326322" y="7338656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5" h="62865">
                <a:moveTo>
                  <a:pt x="0" y="62738"/>
                </a:moveTo>
                <a:lnTo>
                  <a:pt x="6273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g object 395"/>
          <p:cNvSpPr/>
          <p:nvPr/>
        </p:nvSpPr>
        <p:spPr>
          <a:xfrm>
            <a:off x="9051889" y="6437014"/>
            <a:ext cx="239395" cy="239395"/>
          </a:xfrm>
          <a:custGeom>
            <a:avLst/>
            <a:gdLst/>
            <a:ahLst/>
            <a:cxnLst/>
            <a:rect l="l" t="t" r="r" b="b"/>
            <a:pathLst>
              <a:path w="239395" h="239395">
                <a:moveTo>
                  <a:pt x="0" y="238813"/>
                </a:moveTo>
                <a:lnTo>
                  <a:pt x="23882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g object 396"/>
          <p:cNvSpPr/>
          <p:nvPr/>
        </p:nvSpPr>
        <p:spPr>
          <a:xfrm>
            <a:off x="6286224" y="7800112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g object 397"/>
          <p:cNvSpPr/>
          <p:nvPr/>
        </p:nvSpPr>
        <p:spPr>
          <a:xfrm>
            <a:off x="8360733" y="737306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0" y="28327"/>
                </a:moveTo>
                <a:lnTo>
                  <a:pt x="15170" y="13156"/>
                </a:lnTo>
              </a:path>
              <a:path w="28575" h="28575">
                <a:moveTo>
                  <a:pt x="23270" y="5056"/>
                </a:moveTo>
                <a:lnTo>
                  <a:pt x="2832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g object 398"/>
          <p:cNvSpPr/>
          <p:nvPr/>
        </p:nvSpPr>
        <p:spPr>
          <a:xfrm>
            <a:off x="9086301" y="6471426"/>
            <a:ext cx="204470" cy="204470"/>
          </a:xfrm>
          <a:custGeom>
            <a:avLst/>
            <a:gdLst/>
            <a:ahLst/>
            <a:cxnLst/>
            <a:rect l="l" t="t" r="r" b="b"/>
            <a:pathLst>
              <a:path w="204470" h="204470">
                <a:moveTo>
                  <a:pt x="0" y="204401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g object 399"/>
          <p:cNvSpPr/>
          <p:nvPr/>
        </p:nvSpPr>
        <p:spPr>
          <a:xfrm>
            <a:off x="6286224" y="7833510"/>
            <a:ext cx="1676400" cy="1677035"/>
          </a:xfrm>
          <a:custGeom>
            <a:avLst/>
            <a:gdLst/>
            <a:ahLst/>
            <a:cxnLst/>
            <a:rect l="l" t="t" r="r" b="b"/>
            <a:pathLst>
              <a:path w="1676400" h="1677034">
                <a:moveTo>
                  <a:pt x="0" y="1676792"/>
                </a:moveTo>
                <a:lnTo>
                  <a:pt x="1670735" y="5056"/>
                </a:lnTo>
              </a:path>
              <a:path w="1676400" h="1677034">
                <a:moveTo>
                  <a:pt x="1671749" y="5056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g object 400"/>
          <p:cNvSpPr/>
          <p:nvPr/>
        </p:nvSpPr>
        <p:spPr>
          <a:xfrm>
            <a:off x="9119685" y="6504810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0" y="171017"/>
                </a:moveTo>
                <a:lnTo>
                  <a:pt x="17103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g object 401"/>
          <p:cNvSpPr/>
          <p:nvPr/>
        </p:nvSpPr>
        <p:spPr>
          <a:xfrm>
            <a:off x="6286224" y="7867908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g object 402"/>
          <p:cNvSpPr/>
          <p:nvPr/>
        </p:nvSpPr>
        <p:spPr>
          <a:xfrm>
            <a:off x="9153083" y="6538207"/>
            <a:ext cx="137795" cy="137795"/>
          </a:xfrm>
          <a:custGeom>
            <a:avLst/>
            <a:gdLst/>
            <a:ahLst/>
            <a:cxnLst/>
            <a:rect l="l" t="t" r="r" b="b"/>
            <a:pathLst>
              <a:path w="137795" h="137795">
                <a:moveTo>
                  <a:pt x="0" y="137619"/>
                </a:moveTo>
                <a:lnTo>
                  <a:pt x="13763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g object 403"/>
          <p:cNvSpPr/>
          <p:nvPr/>
        </p:nvSpPr>
        <p:spPr>
          <a:xfrm>
            <a:off x="6286224" y="7901306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g object 404"/>
          <p:cNvSpPr/>
          <p:nvPr/>
        </p:nvSpPr>
        <p:spPr>
          <a:xfrm>
            <a:off x="9187495" y="657261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103208"/>
                </a:moveTo>
                <a:lnTo>
                  <a:pt x="10322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g object 405"/>
          <p:cNvSpPr/>
          <p:nvPr/>
        </p:nvSpPr>
        <p:spPr>
          <a:xfrm>
            <a:off x="6286224" y="7935703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g object 406"/>
          <p:cNvSpPr/>
          <p:nvPr/>
        </p:nvSpPr>
        <p:spPr>
          <a:xfrm>
            <a:off x="9220879" y="6606003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824"/>
                </a:moveTo>
                <a:lnTo>
                  <a:pt x="6983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g object 407"/>
          <p:cNvSpPr/>
          <p:nvPr/>
        </p:nvSpPr>
        <p:spPr>
          <a:xfrm>
            <a:off x="6286224" y="7969101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92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g object 408"/>
          <p:cNvSpPr/>
          <p:nvPr/>
        </p:nvSpPr>
        <p:spPr>
          <a:xfrm>
            <a:off x="9255290" y="664041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0" y="35412"/>
                </a:moveTo>
                <a:lnTo>
                  <a:pt x="3542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g object 409"/>
          <p:cNvSpPr/>
          <p:nvPr/>
        </p:nvSpPr>
        <p:spPr>
          <a:xfrm>
            <a:off x="6286224" y="8003513"/>
            <a:ext cx="1676400" cy="1676400"/>
          </a:xfrm>
          <a:custGeom>
            <a:avLst/>
            <a:gdLst/>
            <a:ahLst/>
            <a:cxnLst/>
            <a:rect l="l" t="t" r="r" b="b"/>
            <a:pathLst>
              <a:path w="1676400" h="1676400">
                <a:moveTo>
                  <a:pt x="0" y="1675778"/>
                </a:moveTo>
                <a:lnTo>
                  <a:pt x="167579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g object 410"/>
          <p:cNvSpPr/>
          <p:nvPr/>
        </p:nvSpPr>
        <p:spPr>
          <a:xfrm>
            <a:off x="9288688" y="6673813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0" y="2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g object 411"/>
          <p:cNvSpPr/>
          <p:nvPr/>
        </p:nvSpPr>
        <p:spPr>
          <a:xfrm>
            <a:off x="6286224" y="8036911"/>
            <a:ext cx="1676400" cy="2984500"/>
          </a:xfrm>
          <a:custGeom>
            <a:avLst/>
            <a:gdLst/>
            <a:ahLst/>
            <a:cxnLst/>
            <a:rect l="l" t="t" r="r" b="b"/>
            <a:pathLst>
              <a:path w="1676400" h="2984500">
                <a:moveTo>
                  <a:pt x="0" y="1675778"/>
                </a:moveTo>
                <a:lnTo>
                  <a:pt x="1675792" y="0"/>
                </a:lnTo>
              </a:path>
              <a:path w="1676400" h="2984500">
                <a:moveTo>
                  <a:pt x="0" y="1709176"/>
                </a:moveTo>
                <a:lnTo>
                  <a:pt x="1675792" y="33384"/>
                </a:lnTo>
              </a:path>
              <a:path w="1676400" h="2984500">
                <a:moveTo>
                  <a:pt x="0" y="1743587"/>
                </a:moveTo>
                <a:lnTo>
                  <a:pt x="1675792" y="67795"/>
                </a:lnTo>
              </a:path>
              <a:path w="1676400" h="2984500">
                <a:moveTo>
                  <a:pt x="0" y="1776985"/>
                </a:moveTo>
                <a:lnTo>
                  <a:pt x="1675792" y="101193"/>
                </a:lnTo>
              </a:path>
              <a:path w="1676400" h="2984500">
                <a:moveTo>
                  <a:pt x="0" y="1811383"/>
                </a:moveTo>
                <a:lnTo>
                  <a:pt x="1675792" y="135591"/>
                </a:lnTo>
              </a:path>
              <a:path w="1676400" h="2984500">
                <a:moveTo>
                  <a:pt x="0" y="1844781"/>
                </a:moveTo>
                <a:lnTo>
                  <a:pt x="1675792" y="168989"/>
                </a:lnTo>
              </a:path>
              <a:path w="1676400" h="2984500">
                <a:moveTo>
                  <a:pt x="0" y="1878179"/>
                </a:moveTo>
                <a:lnTo>
                  <a:pt x="1675792" y="202387"/>
                </a:lnTo>
              </a:path>
              <a:path w="1676400" h="2984500">
                <a:moveTo>
                  <a:pt x="0" y="1912577"/>
                </a:moveTo>
                <a:lnTo>
                  <a:pt x="1675792" y="236785"/>
                </a:lnTo>
              </a:path>
              <a:path w="1676400" h="2984500">
                <a:moveTo>
                  <a:pt x="0" y="1945975"/>
                </a:moveTo>
                <a:lnTo>
                  <a:pt x="1675792" y="270182"/>
                </a:lnTo>
              </a:path>
              <a:path w="1676400" h="2984500">
                <a:moveTo>
                  <a:pt x="0" y="1980373"/>
                </a:moveTo>
                <a:lnTo>
                  <a:pt x="1675792" y="304594"/>
                </a:lnTo>
              </a:path>
              <a:path w="1676400" h="2984500">
                <a:moveTo>
                  <a:pt x="0" y="2013770"/>
                </a:moveTo>
                <a:lnTo>
                  <a:pt x="1675792" y="337992"/>
                </a:lnTo>
              </a:path>
              <a:path w="1676400" h="2984500">
                <a:moveTo>
                  <a:pt x="0" y="2048182"/>
                </a:moveTo>
                <a:lnTo>
                  <a:pt x="1675792" y="371376"/>
                </a:lnTo>
              </a:path>
              <a:path w="1676400" h="2984500">
                <a:moveTo>
                  <a:pt x="0" y="2081580"/>
                </a:moveTo>
                <a:lnTo>
                  <a:pt x="1675792" y="405788"/>
                </a:lnTo>
              </a:path>
              <a:path w="1676400" h="2984500">
                <a:moveTo>
                  <a:pt x="0" y="2114964"/>
                </a:moveTo>
                <a:lnTo>
                  <a:pt x="1675792" y="439186"/>
                </a:lnTo>
              </a:path>
              <a:path w="1676400" h="2984500">
                <a:moveTo>
                  <a:pt x="0" y="2149376"/>
                </a:moveTo>
                <a:lnTo>
                  <a:pt x="1675792" y="473584"/>
                </a:lnTo>
              </a:path>
              <a:path w="1676400" h="2984500">
                <a:moveTo>
                  <a:pt x="0" y="2182773"/>
                </a:moveTo>
                <a:lnTo>
                  <a:pt x="1675792" y="506981"/>
                </a:lnTo>
              </a:path>
              <a:path w="1676400" h="2984500">
                <a:moveTo>
                  <a:pt x="0" y="2217172"/>
                </a:moveTo>
                <a:lnTo>
                  <a:pt x="1675792" y="541380"/>
                </a:lnTo>
              </a:path>
              <a:path w="1676400" h="2984500">
                <a:moveTo>
                  <a:pt x="0" y="2250569"/>
                </a:moveTo>
                <a:lnTo>
                  <a:pt x="1675792" y="574777"/>
                </a:lnTo>
              </a:path>
              <a:path w="1676400" h="2984500">
                <a:moveTo>
                  <a:pt x="0" y="2283967"/>
                </a:moveTo>
                <a:lnTo>
                  <a:pt x="1155653" y="1128327"/>
                </a:lnTo>
              </a:path>
              <a:path w="1676400" h="2984500">
                <a:moveTo>
                  <a:pt x="1170838" y="1114156"/>
                </a:moveTo>
                <a:lnTo>
                  <a:pt x="1675792" y="608175"/>
                </a:lnTo>
              </a:path>
              <a:path w="1676400" h="2984500">
                <a:moveTo>
                  <a:pt x="0" y="2318365"/>
                </a:moveTo>
                <a:lnTo>
                  <a:pt x="1155653" y="1162725"/>
                </a:lnTo>
              </a:path>
              <a:path w="1676400" h="2984500">
                <a:moveTo>
                  <a:pt x="1204222" y="1114156"/>
                </a:moveTo>
                <a:lnTo>
                  <a:pt x="1675792" y="642587"/>
                </a:lnTo>
              </a:path>
              <a:path w="1676400" h="2984500">
                <a:moveTo>
                  <a:pt x="0" y="2351763"/>
                </a:moveTo>
                <a:lnTo>
                  <a:pt x="1155653" y="1196123"/>
                </a:lnTo>
              </a:path>
              <a:path w="1676400" h="2984500">
                <a:moveTo>
                  <a:pt x="1237620" y="1114156"/>
                </a:moveTo>
                <a:lnTo>
                  <a:pt x="1675792" y="675971"/>
                </a:lnTo>
              </a:path>
              <a:path w="1676400" h="2984500">
                <a:moveTo>
                  <a:pt x="0" y="2386175"/>
                </a:moveTo>
                <a:lnTo>
                  <a:pt x="1155653" y="1229520"/>
                </a:lnTo>
              </a:path>
              <a:path w="1676400" h="2984500">
                <a:moveTo>
                  <a:pt x="1250776" y="1134384"/>
                </a:moveTo>
                <a:lnTo>
                  <a:pt x="1675792" y="710383"/>
                </a:lnTo>
              </a:path>
              <a:path w="1676400" h="2984500">
                <a:moveTo>
                  <a:pt x="0" y="2419572"/>
                </a:moveTo>
                <a:lnTo>
                  <a:pt x="1162739" y="1256833"/>
                </a:lnTo>
              </a:path>
              <a:path w="1676400" h="2984500">
                <a:moveTo>
                  <a:pt x="1250776" y="1167782"/>
                </a:moveTo>
                <a:lnTo>
                  <a:pt x="1675792" y="743780"/>
                </a:lnTo>
              </a:path>
              <a:path w="1676400" h="2984500">
                <a:moveTo>
                  <a:pt x="0" y="2452956"/>
                </a:moveTo>
                <a:lnTo>
                  <a:pt x="1196136" y="1256833"/>
                </a:lnTo>
              </a:path>
              <a:path w="1676400" h="2984500">
                <a:moveTo>
                  <a:pt x="1250776" y="1202194"/>
                </a:moveTo>
                <a:lnTo>
                  <a:pt x="1675792" y="777164"/>
                </a:lnTo>
              </a:path>
              <a:path w="1676400" h="2984500">
                <a:moveTo>
                  <a:pt x="0" y="2487368"/>
                </a:moveTo>
                <a:lnTo>
                  <a:pt x="1229534" y="1256833"/>
                </a:lnTo>
              </a:path>
              <a:path w="1676400" h="2984500">
                <a:moveTo>
                  <a:pt x="1250776" y="1235578"/>
                </a:moveTo>
                <a:lnTo>
                  <a:pt x="1675792" y="811576"/>
                </a:lnTo>
              </a:path>
              <a:path w="1676400" h="2984500">
                <a:moveTo>
                  <a:pt x="0" y="2520766"/>
                </a:moveTo>
                <a:lnTo>
                  <a:pt x="1675792" y="844974"/>
                </a:lnTo>
              </a:path>
              <a:path w="1676400" h="2984500">
                <a:moveTo>
                  <a:pt x="0" y="2555164"/>
                </a:moveTo>
                <a:lnTo>
                  <a:pt x="1675792" y="879372"/>
                </a:lnTo>
              </a:path>
              <a:path w="1676400" h="2984500">
                <a:moveTo>
                  <a:pt x="0" y="2588562"/>
                </a:moveTo>
                <a:lnTo>
                  <a:pt x="1675792" y="912770"/>
                </a:lnTo>
              </a:path>
              <a:path w="1676400" h="2984500">
                <a:moveTo>
                  <a:pt x="0" y="2622960"/>
                </a:moveTo>
                <a:lnTo>
                  <a:pt x="1675792" y="946167"/>
                </a:lnTo>
              </a:path>
              <a:path w="1676400" h="2984500">
                <a:moveTo>
                  <a:pt x="0" y="2656358"/>
                </a:moveTo>
                <a:lnTo>
                  <a:pt x="1675792" y="980579"/>
                </a:lnTo>
              </a:path>
              <a:path w="1676400" h="2984500">
                <a:moveTo>
                  <a:pt x="0" y="2689755"/>
                </a:moveTo>
                <a:lnTo>
                  <a:pt x="1675792" y="1013963"/>
                </a:lnTo>
              </a:path>
              <a:path w="1676400" h="2984500">
                <a:moveTo>
                  <a:pt x="0" y="2724167"/>
                </a:moveTo>
                <a:lnTo>
                  <a:pt x="1675792" y="1048375"/>
                </a:lnTo>
              </a:path>
              <a:path w="1676400" h="2984500">
                <a:moveTo>
                  <a:pt x="0" y="2757565"/>
                </a:moveTo>
                <a:lnTo>
                  <a:pt x="1675792" y="1081773"/>
                </a:lnTo>
              </a:path>
              <a:path w="1676400" h="2984500">
                <a:moveTo>
                  <a:pt x="0" y="2791963"/>
                </a:moveTo>
                <a:lnTo>
                  <a:pt x="1675792" y="1115157"/>
                </a:lnTo>
              </a:path>
              <a:path w="1676400" h="2984500">
                <a:moveTo>
                  <a:pt x="0" y="2825361"/>
                </a:moveTo>
                <a:lnTo>
                  <a:pt x="1675792" y="1149569"/>
                </a:lnTo>
              </a:path>
              <a:path w="1676400" h="2984500">
                <a:moveTo>
                  <a:pt x="0" y="2858745"/>
                </a:moveTo>
                <a:lnTo>
                  <a:pt x="1675792" y="1182966"/>
                </a:lnTo>
              </a:path>
              <a:path w="1676400" h="2984500">
                <a:moveTo>
                  <a:pt x="0" y="2893157"/>
                </a:moveTo>
                <a:lnTo>
                  <a:pt x="1675792" y="1217365"/>
                </a:lnTo>
              </a:path>
              <a:path w="1676400" h="2984500">
                <a:moveTo>
                  <a:pt x="2028" y="2924526"/>
                </a:moveTo>
                <a:lnTo>
                  <a:pt x="1675792" y="1250762"/>
                </a:lnTo>
              </a:path>
              <a:path w="1676400" h="2984500">
                <a:moveTo>
                  <a:pt x="35425" y="2924526"/>
                </a:moveTo>
                <a:lnTo>
                  <a:pt x="1675792" y="1285174"/>
                </a:lnTo>
              </a:path>
              <a:path w="1676400" h="2984500">
                <a:moveTo>
                  <a:pt x="43525" y="2949824"/>
                </a:moveTo>
                <a:lnTo>
                  <a:pt x="1675792" y="1318572"/>
                </a:lnTo>
              </a:path>
              <a:path w="1676400" h="2984500">
                <a:moveTo>
                  <a:pt x="43525" y="2984236"/>
                </a:moveTo>
                <a:lnTo>
                  <a:pt x="1675792" y="1351956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g object 412"/>
          <p:cNvSpPr/>
          <p:nvPr/>
        </p:nvSpPr>
        <p:spPr>
          <a:xfrm>
            <a:off x="6286224" y="9423279"/>
            <a:ext cx="2152650" cy="2796540"/>
          </a:xfrm>
          <a:custGeom>
            <a:avLst/>
            <a:gdLst/>
            <a:ahLst/>
            <a:cxnLst/>
            <a:rect l="l" t="t" r="r" b="b"/>
            <a:pathLst>
              <a:path w="2152650" h="2796540">
                <a:moveTo>
                  <a:pt x="0" y="1675792"/>
                </a:moveTo>
                <a:lnTo>
                  <a:pt x="29354" y="1645423"/>
                </a:lnTo>
              </a:path>
              <a:path w="2152650" h="2796540">
                <a:moveTo>
                  <a:pt x="43525" y="1631252"/>
                </a:moveTo>
                <a:lnTo>
                  <a:pt x="1675792" y="0"/>
                </a:lnTo>
              </a:path>
              <a:path w="2152650" h="2796540">
                <a:moveTo>
                  <a:pt x="0" y="1709176"/>
                </a:moveTo>
                <a:lnTo>
                  <a:pt x="1675792" y="33397"/>
                </a:lnTo>
              </a:path>
              <a:path w="2152650" h="2796540">
                <a:moveTo>
                  <a:pt x="0" y="1743587"/>
                </a:moveTo>
                <a:lnTo>
                  <a:pt x="1675792" y="67795"/>
                </a:lnTo>
              </a:path>
              <a:path w="2152650" h="2796540">
                <a:moveTo>
                  <a:pt x="0" y="1776985"/>
                </a:moveTo>
                <a:lnTo>
                  <a:pt x="1675792" y="101193"/>
                </a:lnTo>
              </a:path>
              <a:path w="2152650" h="2796540">
                <a:moveTo>
                  <a:pt x="0" y="1810369"/>
                </a:moveTo>
                <a:lnTo>
                  <a:pt x="1675792" y="134591"/>
                </a:lnTo>
              </a:path>
              <a:path w="2152650" h="2796540">
                <a:moveTo>
                  <a:pt x="0" y="1844781"/>
                </a:moveTo>
                <a:lnTo>
                  <a:pt x="1675792" y="168989"/>
                </a:lnTo>
              </a:path>
              <a:path w="2152650" h="2796540">
                <a:moveTo>
                  <a:pt x="0" y="1878179"/>
                </a:moveTo>
                <a:lnTo>
                  <a:pt x="1675792" y="202387"/>
                </a:lnTo>
              </a:path>
              <a:path w="2152650" h="2796540">
                <a:moveTo>
                  <a:pt x="0" y="1912591"/>
                </a:moveTo>
                <a:lnTo>
                  <a:pt x="1675792" y="236798"/>
                </a:lnTo>
              </a:path>
              <a:path w="2152650" h="2796540">
                <a:moveTo>
                  <a:pt x="0" y="1945975"/>
                </a:moveTo>
                <a:lnTo>
                  <a:pt x="1675792" y="270182"/>
                </a:lnTo>
              </a:path>
              <a:path w="2152650" h="2796540">
                <a:moveTo>
                  <a:pt x="0" y="1980386"/>
                </a:moveTo>
                <a:lnTo>
                  <a:pt x="1675792" y="303580"/>
                </a:lnTo>
              </a:path>
              <a:path w="2152650" h="2796540">
                <a:moveTo>
                  <a:pt x="0" y="2013784"/>
                </a:moveTo>
                <a:lnTo>
                  <a:pt x="1675792" y="337992"/>
                </a:lnTo>
              </a:path>
              <a:path w="2152650" h="2796540">
                <a:moveTo>
                  <a:pt x="0" y="2047168"/>
                </a:moveTo>
                <a:lnTo>
                  <a:pt x="1675792" y="371376"/>
                </a:lnTo>
              </a:path>
              <a:path w="2152650" h="2796540">
                <a:moveTo>
                  <a:pt x="0" y="2081580"/>
                </a:moveTo>
                <a:lnTo>
                  <a:pt x="1675792" y="405788"/>
                </a:lnTo>
              </a:path>
              <a:path w="2152650" h="2796540">
                <a:moveTo>
                  <a:pt x="0" y="2114978"/>
                </a:moveTo>
                <a:lnTo>
                  <a:pt x="1675792" y="439186"/>
                </a:lnTo>
              </a:path>
              <a:path w="2152650" h="2796540">
                <a:moveTo>
                  <a:pt x="0" y="2149376"/>
                </a:moveTo>
                <a:lnTo>
                  <a:pt x="1675792" y="473584"/>
                </a:lnTo>
              </a:path>
              <a:path w="2152650" h="2796540">
                <a:moveTo>
                  <a:pt x="0" y="2182773"/>
                </a:moveTo>
                <a:lnTo>
                  <a:pt x="1675792" y="506981"/>
                </a:lnTo>
              </a:path>
              <a:path w="2152650" h="2796540">
                <a:moveTo>
                  <a:pt x="0" y="2216171"/>
                </a:moveTo>
                <a:lnTo>
                  <a:pt x="1675792" y="540379"/>
                </a:lnTo>
              </a:path>
              <a:path w="2152650" h="2796540">
                <a:moveTo>
                  <a:pt x="0" y="2250569"/>
                </a:moveTo>
                <a:lnTo>
                  <a:pt x="1675792" y="574791"/>
                </a:lnTo>
              </a:path>
              <a:path w="2152650" h="2796540">
                <a:moveTo>
                  <a:pt x="0" y="2283967"/>
                </a:moveTo>
                <a:lnTo>
                  <a:pt x="1675792" y="608175"/>
                </a:lnTo>
              </a:path>
              <a:path w="2152650" h="2796540">
                <a:moveTo>
                  <a:pt x="0" y="2318379"/>
                </a:moveTo>
                <a:lnTo>
                  <a:pt x="1675792" y="642587"/>
                </a:lnTo>
              </a:path>
              <a:path w="2152650" h="2796540">
                <a:moveTo>
                  <a:pt x="0" y="2351763"/>
                </a:moveTo>
                <a:lnTo>
                  <a:pt x="1675792" y="675984"/>
                </a:lnTo>
              </a:path>
              <a:path w="2152650" h="2796540">
                <a:moveTo>
                  <a:pt x="0" y="2385161"/>
                </a:moveTo>
                <a:lnTo>
                  <a:pt x="1675792" y="709368"/>
                </a:lnTo>
              </a:path>
              <a:path w="2152650" h="2796540">
                <a:moveTo>
                  <a:pt x="0" y="2419572"/>
                </a:moveTo>
                <a:lnTo>
                  <a:pt x="1675792" y="743780"/>
                </a:lnTo>
              </a:path>
              <a:path w="2152650" h="2796540">
                <a:moveTo>
                  <a:pt x="0" y="2452956"/>
                </a:moveTo>
                <a:lnTo>
                  <a:pt x="1675792" y="777178"/>
                </a:lnTo>
              </a:path>
              <a:path w="2152650" h="2796540">
                <a:moveTo>
                  <a:pt x="0" y="2487368"/>
                </a:moveTo>
                <a:lnTo>
                  <a:pt x="1675792" y="811576"/>
                </a:lnTo>
              </a:path>
              <a:path w="2152650" h="2796540">
                <a:moveTo>
                  <a:pt x="0" y="2520766"/>
                </a:moveTo>
                <a:lnTo>
                  <a:pt x="1675792" y="844974"/>
                </a:lnTo>
              </a:path>
              <a:path w="2152650" h="2796540">
                <a:moveTo>
                  <a:pt x="0" y="2555178"/>
                </a:moveTo>
                <a:lnTo>
                  <a:pt x="1675792" y="878372"/>
                </a:lnTo>
              </a:path>
              <a:path w="2152650" h="2796540">
                <a:moveTo>
                  <a:pt x="0" y="2588562"/>
                </a:moveTo>
                <a:lnTo>
                  <a:pt x="1675792" y="912783"/>
                </a:lnTo>
              </a:path>
              <a:path w="2152650" h="2796540">
                <a:moveTo>
                  <a:pt x="0" y="2621960"/>
                </a:moveTo>
                <a:lnTo>
                  <a:pt x="1675792" y="946167"/>
                </a:lnTo>
              </a:path>
              <a:path w="2152650" h="2796540">
                <a:moveTo>
                  <a:pt x="0" y="2656371"/>
                </a:moveTo>
                <a:lnTo>
                  <a:pt x="1675792" y="980579"/>
                </a:lnTo>
              </a:path>
              <a:path w="2152650" h="2796540">
                <a:moveTo>
                  <a:pt x="0" y="2689755"/>
                </a:moveTo>
                <a:lnTo>
                  <a:pt x="1155653" y="1534115"/>
                </a:lnTo>
              </a:path>
              <a:path w="2152650" h="2796540">
                <a:moveTo>
                  <a:pt x="1169824" y="1519945"/>
                </a:moveTo>
                <a:lnTo>
                  <a:pt x="1675792" y="1013963"/>
                </a:lnTo>
              </a:path>
              <a:path w="2152650" h="2796540">
                <a:moveTo>
                  <a:pt x="0" y="2724167"/>
                </a:moveTo>
                <a:lnTo>
                  <a:pt x="1155653" y="1567513"/>
                </a:lnTo>
              </a:path>
              <a:path w="2152650" h="2796540">
                <a:moveTo>
                  <a:pt x="1203222" y="1519945"/>
                </a:moveTo>
                <a:lnTo>
                  <a:pt x="1675792" y="1047361"/>
                </a:lnTo>
              </a:path>
              <a:path w="2152650" h="2796540">
                <a:moveTo>
                  <a:pt x="6084" y="2751494"/>
                </a:moveTo>
                <a:lnTo>
                  <a:pt x="1155653" y="1601911"/>
                </a:lnTo>
              </a:path>
              <a:path w="2152650" h="2796540">
                <a:moveTo>
                  <a:pt x="1236606" y="1519945"/>
                </a:moveTo>
                <a:lnTo>
                  <a:pt x="1678834" y="1077716"/>
                </a:lnTo>
              </a:path>
              <a:path w="2152650" h="2796540">
                <a:moveTo>
                  <a:pt x="39468" y="2751494"/>
                </a:moveTo>
                <a:lnTo>
                  <a:pt x="1155653" y="1635309"/>
                </a:lnTo>
              </a:path>
              <a:path w="2152650" h="2796540">
                <a:moveTo>
                  <a:pt x="1250776" y="1540186"/>
                </a:moveTo>
                <a:lnTo>
                  <a:pt x="1713232" y="1077716"/>
                </a:lnTo>
              </a:path>
              <a:path w="2152650" h="2796540">
                <a:moveTo>
                  <a:pt x="73880" y="2751494"/>
                </a:moveTo>
                <a:lnTo>
                  <a:pt x="1160710" y="1663636"/>
                </a:lnTo>
              </a:path>
              <a:path w="2152650" h="2796540">
                <a:moveTo>
                  <a:pt x="1250776" y="1573570"/>
                </a:moveTo>
                <a:lnTo>
                  <a:pt x="1746630" y="1077716"/>
                </a:lnTo>
              </a:path>
              <a:path w="2152650" h="2796540">
                <a:moveTo>
                  <a:pt x="79951" y="2778807"/>
                </a:moveTo>
                <a:lnTo>
                  <a:pt x="1195122" y="1663636"/>
                </a:lnTo>
              </a:path>
              <a:path w="2152650" h="2796540">
                <a:moveTo>
                  <a:pt x="1250776" y="1606968"/>
                </a:moveTo>
                <a:lnTo>
                  <a:pt x="1781042" y="1077716"/>
                </a:lnTo>
              </a:path>
              <a:path w="2152650" h="2796540">
                <a:moveTo>
                  <a:pt x="97150" y="2796006"/>
                </a:moveTo>
                <a:lnTo>
                  <a:pt x="1228520" y="1663636"/>
                </a:lnTo>
              </a:path>
              <a:path w="2152650" h="2796540">
                <a:moveTo>
                  <a:pt x="1250776" y="1641380"/>
                </a:moveTo>
                <a:lnTo>
                  <a:pt x="1814439" y="1077716"/>
                </a:lnTo>
              </a:path>
              <a:path w="2152650" h="2796540">
                <a:moveTo>
                  <a:pt x="130548" y="2796006"/>
                </a:moveTo>
                <a:lnTo>
                  <a:pt x="1847823" y="1077716"/>
                </a:lnTo>
              </a:path>
              <a:path w="2152650" h="2796540">
                <a:moveTo>
                  <a:pt x="163946" y="2796006"/>
                </a:moveTo>
                <a:lnTo>
                  <a:pt x="1882235" y="1077716"/>
                </a:lnTo>
              </a:path>
              <a:path w="2152650" h="2796540">
                <a:moveTo>
                  <a:pt x="198344" y="2796006"/>
                </a:moveTo>
                <a:lnTo>
                  <a:pt x="1915633" y="1077716"/>
                </a:lnTo>
              </a:path>
              <a:path w="2152650" h="2796540">
                <a:moveTo>
                  <a:pt x="231742" y="2796006"/>
                </a:moveTo>
                <a:lnTo>
                  <a:pt x="1950031" y="1077716"/>
                </a:lnTo>
              </a:path>
              <a:path w="2152650" h="2796540">
                <a:moveTo>
                  <a:pt x="266153" y="2796006"/>
                </a:moveTo>
                <a:lnTo>
                  <a:pt x="1983429" y="1077716"/>
                </a:lnTo>
              </a:path>
              <a:path w="2152650" h="2796540">
                <a:moveTo>
                  <a:pt x="299537" y="2796006"/>
                </a:moveTo>
                <a:lnTo>
                  <a:pt x="2017827" y="1077716"/>
                </a:lnTo>
              </a:path>
              <a:path w="2152650" h="2796540">
                <a:moveTo>
                  <a:pt x="333949" y="2796006"/>
                </a:moveTo>
                <a:lnTo>
                  <a:pt x="2051225" y="1077716"/>
                </a:lnTo>
              </a:path>
              <a:path w="2152650" h="2796540">
                <a:moveTo>
                  <a:pt x="367347" y="2796006"/>
                </a:moveTo>
                <a:lnTo>
                  <a:pt x="2084622" y="1077716"/>
                </a:lnTo>
              </a:path>
              <a:path w="2152650" h="2796540">
                <a:moveTo>
                  <a:pt x="400745" y="2796006"/>
                </a:moveTo>
                <a:lnTo>
                  <a:pt x="2119034" y="1077716"/>
                </a:lnTo>
              </a:path>
              <a:path w="2152650" h="2796540">
                <a:moveTo>
                  <a:pt x="435143" y="2796006"/>
                </a:moveTo>
                <a:lnTo>
                  <a:pt x="2152432" y="1077716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g object 413"/>
          <p:cNvSpPr/>
          <p:nvPr/>
        </p:nvSpPr>
        <p:spPr>
          <a:xfrm>
            <a:off x="9692461" y="922189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298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g object 414"/>
          <p:cNvSpPr/>
          <p:nvPr/>
        </p:nvSpPr>
        <p:spPr>
          <a:xfrm>
            <a:off x="6754765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g object 415"/>
          <p:cNvSpPr/>
          <p:nvPr/>
        </p:nvSpPr>
        <p:spPr>
          <a:xfrm>
            <a:off x="9692461" y="9221892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0" y="59710"/>
                </a:moveTo>
                <a:lnTo>
                  <a:pt x="59696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g object 416"/>
          <p:cNvSpPr/>
          <p:nvPr/>
        </p:nvSpPr>
        <p:spPr>
          <a:xfrm>
            <a:off x="6789177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g object 417"/>
          <p:cNvSpPr/>
          <p:nvPr/>
        </p:nvSpPr>
        <p:spPr>
          <a:xfrm>
            <a:off x="9692461" y="9221892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0" y="93107"/>
                </a:moveTo>
                <a:lnTo>
                  <a:pt x="93094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g object 418"/>
          <p:cNvSpPr/>
          <p:nvPr/>
        </p:nvSpPr>
        <p:spPr>
          <a:xfrm>
            <a:off x="6822561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g object 419"/>
          <p:cNvSpPr/>
          <p:nvPr/>
        </p:nvSpPr>
        <p:spPr>
          <a:xfrm>
            <a:off x="9692461" y="92218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505"/>
                </a:moveTo>
                <a:lnTo>
                  <a:pt x="12649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g object 420"/>
          <p:cNvSpPr/>
          <p:nvPr/>
        </p:nvSpPr>
        <p:spPr>
          <a:xfrm>
            <a:off x="6855959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g object 421"/>
          <p:cNvSpPr/>
          <p:nvPr/>
        </p:nvSpPr>
        <p:spPr>
          <a:xfrm>
            <a:off x="9692461" y="9221892"/>
            <a:ext cx="161290" cy="161290"/>
          </a:xfrm>
          <a:custGeom>
            <a:avLst/>
            <a:gdLst/>
            <a:ahLst/>
            <a:cxnLst/>
            <a:rect l="l" t="t" r="r" b="b"/>
            <a:pathLst>
              <a:path w="161290" h="161290">
                <a:moveTo>
                  <a:pt x="0" y="160903"/>
                </a:moveTo>
                <a:lnTo>
                  <a:pt x="16089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g object 422"/>
          <p:cNvSpPr/>
          <p:nvPr/>
        </p:nvSpPr>
        <p:spPr>
          <a:xfrm>
            <a:off x="6890370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g object 423"/>
          <p:cNvSpPr/>
          <p:nvPr/>
        </p:nvSpPr>
        <p:spPr>
          <a:xfrm>
            <a:off x="9692461" y="9221892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09" h="194309">
                <a:moveTo>
                  <a:pt x="0" y="194301"/>
                </a:moveTo>
                <a:lnTo>
                  <a:pt x="19428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g object 424"/>
          <p:cNvSpPr/>
          <p:nvPr/>
        </p:nvSpPr>
        <p:spPr>
          <a:xfrm>
            <a:off x="6923754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g object 425"/>
          <p:cNvSpPr/>
          <p:nvPr/>
        </p:nvSpPr>
        <p:spPr>
          <a:xfrm>
            <a:off x="9692461" y="9221892"/>
            <a:ext cx="229235" cy="229235"/>
          </a:xfrm>
          <a:custGeom>
            <a:avLst/>
            <a:gdLst/>
            <a:ahLst/>
            <a:cxnLst/>
            <a:rect l="l" t="t" r="r" b="b"/>
            <a:pathLst>
              <a:path w="229234" h="229234">
                <a:moveTo>
                  <a:pt x="0" y="228713"/>
                </a:moveTo>
                <a:lnTo>
                  <a:pt x="22869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g object 426"/>
          <p:cNvSpPr/>
          <p:nvPr/>
        </p:nvSpPr>
        <p:spPr>
          <a:xfrm>
            <a:off x="6958166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g object 427"/>
          <p:cNvSpPr/>
          <p:nvPr/>
        </p:nvSpPr>
        <p:spPr>
          <a:xfrm>
            <a:off x="9692461" y="9221892"/>
            <a:ext cx="262255" cy="262255"/>
          </a:xfrm>
          <a:custGeom>
            <a:avLst/>
            <a:gdLst/>
            <a:ahLst/>
            <a:cxnLst/>
            <a:rect l="l" t="t" r="r" b="b"/>
            <a:pathLst>
              <a:path w="262254" h="262254">
                <a:moveTo>
                  <a:pt x="0" y="262097"/>
                </a:moveTo>
                <a:lnTo>
                  <a:pt x="26208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g object 428"/>
          <p:cNvSpPr/>
          <p:nvPr/>
        </p:nvSpPr>
        <p:spPr>
          <a:xfrm>
            <a:off x="6991564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g object 429"/>
          <p:cNvSpPr/>
          <p:nvPr/>
        </p:nvSpPr>
        <p:spPr>
          <a:xfrm>
            <a:off x="9692461" y="9221892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09" h="295909">
                <a:moveTo>
                  <a:pt x="0" y="295495"/>
                </a:moveTo>
                <a:lnTo>
                  <a:pt x="29548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g object 430"/>
          <p:cNvSpPr/>
          <p:nvPr/>
        </p:nvSpPr>
        <p:spPr>
          <a:xfrm>
            <a:off x="7024961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g object 431"/>
          <p:cNvSpPr/>
          <p:nvPr/>
        </p:nvSpPr>
        <p:spPr>
          <a:xfrm>
            <a:off x="9692461" y="9221892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0" y="329906"/>
                </a:moveTo>
                <a:lnTo>
                  <a:pt x="32989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g object 432"/>
          <p:cNvSpPr/>
          <p:nvPr/>
        </p:nvSpPr>
        <p:spPr>
          <a:xfrm>
            <a:off x="7059360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g object 433"/>
          <p:cNvSpPr/>
          <p:nvPr/>
        </p:nvSpPr>
        <p:spPr>
          <a:xfrm>
            <a:off x="9692461" y="9221892"/>
            <a:ext cx="363855" cy="363855"/>
          </a:xfrm>
          <a:custGeom>
            <a:avLst/>
            <a:gdLst/>
            <a:ahLst/>
            <a:cxnLst/>
            <a:rect l="l" t="t" r="r" b="b"/>
            <a:pathLst>
              <a:path w="363854" h="363854">
                <a:moveTo>
                  <a:pt x="0" y="363290"/>
                </a:moveTo>
                <a:lnTo>
                  <a:pt x="36329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g object 434"/>
          <p:cNvSpPr/>
          <p:nvPr/>
        </p:nvSpPr>
        <p:spPr>
          <a:xfrm>
            <a:off x="7092757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g object 435"/>
          <p:cNvSpPr/>
          <p:nvPr/>
        </p:nvSpPr>
        <p:spPr>
          <a:xfrm>
            <a:off x="9692461" y="9221892"/>
            <a:ext cx="398145" cy="398145"/>
          </a:xfrm>
          <a:custGeom>
            <a:avLst/>
            <a:gdLst/>
            <a:ahLst/>
            <a:cxnLst/>
            <a:rect l="l" t="t" r="r" b="b"/>
            <a:pathLst>
              <a:path w="398145" h="398145">
                <a:moveTo>
                  <a:pt x="0" y="397702"/>
                </a:moveTo>
                <a:lnTo>
                  <a:pt x="3976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g object 436"/>
          <p:cNvSpPr/>
          <p:nvPr/>
        </p:nvSpPr>
        <p:spPr>
          <a:xfrm>
            <a:off x="7127169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g object 437"/>
          <p:cNvSpPr/>
          <p:nvPr/>
        </p:nvSpPr>
        <p:spPr>
          <a:xfrm>
            <a:off x="9692461" y="9251247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g object 438"/>
          <p:cNvSpPr/>
          <p:nvPr/>
        </p:nvSpPr>
        <p:spPr>
          <a:xfrm>
            <a:off x="7160553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g object 439"/>
          <p:cNvSpPr/>
          <p:nvPr/>
        </p:nvSpPr>
        <p:spPr>
          <a:xfrm>
            <a:off x="9692461" y="9284631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g object 440"/>
          <p:cNvSpPr/>
          <p:nvPr/>
        </p:nvSpPr>
        <p:spPr>
          <a:xfrm>
            <a:off x="7193951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g object 441"/>
          <p:cNvSpPr/>
          <p:nvPr/>
        </p:nvSpPr>
        <p:spPr>
          <a:xfrm>
            <a:off x="9692461" y="9319043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g object 442"/>
          <p:cNvSpPr/>
          <p:nvPr/>
        </p:nvSpPr>
        <p:spPr>
          <a:xfrm>
            <a:off x="7228349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g object 443"/>
          <p:cNvSpPr/>
          <p:nvPr/>
        </p:nvSpPr>
        <p:spPr>
          <a:xfrm>
            <a:off x="9692461" y="9352441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g object 444"/>
          <p:cNvSpPr/>
          <p:nvPr/>
        </p:nvSpPr>
        <p:spPr>
          <a:xfrm>
            <a:off x="7261747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g object 445"/>
          <p:cNvSpPr/>
          <p:nvPr/>
        </p:nvSpPr>
        <p:spPr>
          <a:xfrm>
            <a:off x="9692461" y="9385838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g object 446"/>
          <p:cNvSpPr/>
          <p:nvPr/>
        </p:nvSpPr>
        <p:spPr>
          <a:xfrm>
            <a:off x="7296159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g object 447"/>
          <p:cNvSpPr/>
          <p:nvPr/>
        </p:nvSpPr>
        <p:spPr>
          <a:xfrm>
            <a:off x="9692461" y="9420237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g object 448"/>
          <p:cNvSpPr/>
          <p:nvPr/>
        </p:nvSpPr>
        <p:spPr>
          <a:xfrm>
            <a:off x="7329557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g object 449"/>
          <p:cNvSpPr/>
          <p:nvPr/>
        </p:nvSpPr>
        <p:spPr>
          <a:xfrm>
            <a:off x="9692461" y="9453634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g object 450"/>
          <p:cNvSpPr/>
          <p:nvPr/>
        </p:nvSpPr>
        <p:spPr>
          <a:xfrm>
            <a:off x="7363955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g object 451"/>
          <p:cNvSpPr/>
          <p:nvPr/>
        </p:nvSpPr>
        <p:spPr>
          <a:xfrm>
            <a:off x="9692461" y="9488046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31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g object 452"/>
          <p:cNvSpPr/>
          <p:nvPr/>
        </p:nvSpPr>
        <p:spPr>
          <a:xfrm>
            <a:off x="7397353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38454" y="1679848"/>
                </a:lnTo>
              </a:path>
              <a:path w="1717675" h="1718309">
                <a:moveTo>
                  <a:pt x="44525" y="1673777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g object 453"/>
          <p:cNvSpPr/>
          <p:nvPr/>
        </p:nvSpPr>
        <p:spPr>
          <a:xfrm>
            <a:off x="9692461" y="9521430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g object 454"/>
          <p:cNvSpPr/>
          <p:nvPr/>
        </p:nvSpPr>
        <p:spPr>
          <a:xfrm>
            <a:off x="7430750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5056" y="1713232"/>
                </a:lnTo>
              </a:path>
              <a:path w="1718309" h="1718309">
                <a:moveTo>
                  <a:pt x="44525" y="1673777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g object 455"/>
          <p:cNvSpPr/>
          <p:nvPr/>
        </p:nvSpPr>
        <p:spPr>
          <a:xfrm>
            <a:off x="9692461" y="9554828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g object 456"/>
          <p:cNvSpPr/>
          <p:nvPr/>
        </p:nvSpPr>
        <p:spPr>
          <a:xfrm>
            <a:off x="7508660" y="10500996"/>
            <a:ext cx="1673860" cy="1673860"/>
          </a:xfrm>
          <a:custGeom>
            <a:avLst/>
            <a:gdLst/>
            <a:ahLst/>
            <a:cxnLst/>
            <a:rect l="l" t="t" r="r" b="b"/>
            <a:pathLst>
              <a:path w="1673859" h="1673859">
                <a:moveTo>
                  <a:pt x="0" y="1673777"/>
                </a:moveTo>
                <a:lnTo>
                  <a:pt x="1673777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g object 457"/>
          <p:cNvSpPr/>
          <p:nvPr/>
        </p:nvSpPr>
        <p:spPr>
          <a:xfrm>
            <a:off x="9692461" y="9589240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g object 458"/>
          <p:cNvSpPr/>
          <p:nvPr/>
        </p:nvSpPr>
        <p:spPr>
          <a:xfrm>
            <a:off x="7543072" y="10500996"/>
            <a:ext cx="1673860" cy="1673860"/>
          </a:xfrm>
          <a:custGeom>
            <a:avLst/>
            <a:gdLst/>
            <a:ahLst/>
            <a:cxnLst/>
            <a:rect l="l" t="t" r="r" b="b"/>
            <a:pathLst>
              <a:path w="1673859" h="1673859">
                <a:moveTo>
                  <a:pt x="0" y="1673777"/>
                </a:moveTo>
                <a:lnTo>
                  <a:pt x="167376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g object 459"/>
          <p:cNvSpPr/>
          <p:nvPr/>
        </p:nvSpPr>
        <p:spPr>
          <a:xfrm>
            <a:off x="9692461" y="9622624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g object 460"/>
          <p:cNvSpPr/>
          <p:nvPr/>
        </p:nvSpPr>
        <p:spPr>
          <a:xfrm>
            <a:off x="7543072" y="10500996"/>
            <a:ext cx="1707514" cy="1707514"/>
          </a:xfrm>
          <a:custGeom>
            <a:avLst/>
            <a:gdLst/>
            <a:ahLst/>
            <a:cxnLst/>
            <a:rect l="l" t="t" r="r" b="b"/>
            <a:pathLst>
              <a:path w="1707515" h="1707515">
                <a:moveTo>
                  <a:pt x="0" y="1707161"/>
                </a:moveTo>
                <a:lnTo>
                  <a:pt x="170716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g object 461"/>
          <p:cNvSpPr/>
          <p:nvPr/>
        </p:nvSpPr>
        <p:spPr>
          <a:xfrm>
            <a:off x="9692461" y="9657036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g object 462"/>
          <p:cNvSpPr/>
          <p:nvPr/>
        </p:nvSpPr>
        <p:spPr>
          <a:xfrm>
            <a:off x="7566342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g object 463"/>
          <p:cNvSpPr/>
          <p:nvPr/>
        </p:nvSpPr>
        <p:spPr>
          <a:xfrm>
            <a:off x="9692461" y="9690434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g object 464"/>
          <p:cNvSpPr/>
          <p:nvPr/>
        </p:nvSpPr>
        <p:spPr>
          <a:xfrm>
            <a:off x="7599739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303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g object 465"/>
          <p:cNvSpPr/>
          <p:nvPr/>
        </p:nvSpPr>
        <p:spPr>
          <a:xfrm>
            <a:off x="9692461" y="9724845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31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g object 466"/>
          <p:cNvSpPr/>
          <p:nvPr/>
        </p:nvSpPr>
        <p:spPr>
          <a:xfrm>
            <a:off x="7634151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g object 467"/>
          <p:cNvSpPr/>
          <p:nvPr/>
        </p:nvSpPr>
        <p:spPr>
          <a:xfrm>
            <a:off x="9692461" y="9758229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g object 468"/>
          <p:cNvSpPr/>
          <p:nvPr/>
        </p:nvSpPr>
        <p:spPr>
          <a:xfrm>
            <a:off x="7667549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g object 469"/>
          <p:cNvSpPr/>
          <p:nvPr/>
        </p:nvSpPr>
        <p:spPr>
          <a:xfrm>
            <a:off x="9692461" y="9791627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g object 470"/>
          <p:cNvSpPr/>
          <p:nvPr/>
        </p:nvSpPr>
        <p:spPr>
          <a:xfrm>
            <a:off x="7701947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g object 471"/>
          <p:cNvSpPr/>
          <p:nvPr/>
        </p:nvSpPr>
        <p:spPr>
          <a:xfrm>
            <a:off x="9692461" y="9826025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g object 472"/>
          <p:cNvSpPr/>
          <p:nvPr/>
        </p:nvSpPr>
        <p:spPr>
          <a:xfrm>
            <a:off x="7735345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g object 473"/>
          <p:cNvSpPr/>
          <p:nvPr/>
        </p:nvSpPr>
        <p:spPr>
          <a:xfrm>
            <a:off x="9692461" y="9859422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5056" y="397702"/>
                </a:lnTo>
              </a:path>
              <a:path w="403225" h="403225">
                <a:moveTo>
                  <a:pt x="5056" y="397702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g object 474"/>
          <p:cNvSpPr/>
          <p:nvPr/>
        </p:nvSpPr>
        <p:spPr>
          <a:xfrm>
            <a:off x="7768742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g object 475"/>
          <p:cNvSpPr/>
          <p:nvPr/>
        </p:nvSpPr>
        <p:spPr>
          <a:xfrm>
            <a:off x="9692461" y="9893834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g object 476"/>
          <p:cNvSpPr/>
          <p:nvPr/>
        </p:nvSpPr>
        <p:spPr>
          <a:xfrm>
            <a:off x="7803141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g object 477"/>
          <p:cNvSpPr/>
          <p:nvPr/>
        </p:nvSpPr>
        <p:spPr>
          <a:xfrm>
            <a:off x="9692461" y="9927218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g object 478"/>
          <p:cNvSpPr/>
          <p:nvPr/>
        </p:nvSpPr>
        <p:spPr>
          <a:xfrm>
            <a:off x="7836538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g object 479"/>
          <p:cNvSpPr/>
          <p:nvPr/>
        </p:nvSpPr>
        <p:spPr>
          <a:xfrm>
            <a:off x="9692461" y="9960630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g object 480"/>
          <p:cNvSpPr/>
          <p:nvPr/>
        </p:nvSpPr>
        <p:spPr>
          <a:xfrm>
            <a:off x="7870950" y="10500996"/>
            <a:ext cx="1717675" cy="1718310"/>
          </a:xfrm>
          <a:custGeom>
            <a:avLst/>
            <a:gdLst/>
            <a:ahLst/>
            <a:cxnLst/>
            <a:rect l="l" t="t" r="r" b="b"/>
            <a:pathLst>
              <a:path w="1717675" h="1718309">
                <a:moveTo>
                  <a:pt x="0" y="1718289"/>
                </a:moveTo>
                <a:lnTo>
                  <a:pt x="171727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g object 481"/>
          <p:cNvSpPr/>
          <p:nvPr/>
        </p:nvSpPr>
        <p:spPr>
          <a:xfrm>
            <a:off x="9692461" y="9995028"/>
            <a:ext cx="403225" cy="401955"/>
          </a:xfrm>
          <a:custGeom>
            <a:avLst/>
            <a:gdLst/>
            <a:ahLst/>
            <a:cxnLst/>
            <a:rect l="l" t="t" r="r" b="b"/>
            <a:pathLst>
              <a:path w="403225" h="401954">
                <a:moveTo>
                  <a:pt x="0" y="401745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g object 482"/>
          <p:cNvSpPr/>
          <p:nvPr/>
        </p:nvSpPr>
        <p:spPr>
          <a:xfrm>
            <a:off x="7904334" y="10500996"/>
            <a:ext cx="1718310" cy="1718310"/>
          </a:xfrm>
          <a:custGeom>
            <a:avLst/>
            <a:gdLst/>
            <a:ahLst/>
            <a:cxnLst/>
            <a:rect l="l" t="t" r="r" b="b"/>
            <a:pathLst>
              <a:path w="1718309" h="1718309">
                <a:moveTo>
                  <a:pt x="0" y="1718289"/>
                </a:moveTo>
                <a:lnTo>
                  <a:pt x="1718289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g object 483"/>
          <p:cNvSpPr/>
          <p:nvPr/>
        </p:nvSpPr>
        <p:spPr>
          <a:xfrm>
            <a:off x="9692461" y="10028426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2759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bg object 484"/>
          <p:cNvSpPr/>
          <p:nvPr/>
        </p:nvSpPr>
        <p:spPr>
          <a:xfrm>
            <a:off x="7938746" y="10062824"/>
            <a:ext cx="2575560" cy="2266315"/>
          </a:xfrm>
          <a:custGeom>
            <a:avLst/>
            <a:gdLst/>
            <a:ahLst/>
            <a:cxnLst/>
            <a:rect l="l" t="t" r="r" b="b"/>
            <a:pathLst>
              <a:path w="2575559" h="2266315">
                <a:moveTo>
                  <a:pt x="0" y="2156461"/>
                </a:moveTo>
                <a:lnTo>
                  <a:pt x="1717275" y="438171"/>
                </a:lnTo>
              </a:path>
              <a:path w="2575559" h="2266315">
                <a:moveTo>
                  <a:pt x="1753715" y="401745"/>
                </a:moveTo>
                <a:lnTo>
                  <a:pt x="2156461" y="0"/>
                </a:lnTo>
              </a:path>
              <a:path w="2575559" h="2266315">
                <a:moveTo>
                  <a:pt x="33397" y="2156461"/>
                </a:moveTo>
                <a:lnTo>
                  <a:pt x="1296302" y="893556"/>
                </a:lnTo>
              </a:path>
              <a:path w="2575559" h="2266315">
                <a:moveTo>
                  <a:pt x="1308444" y="880400"/>
                </a:moveTo>
                <a:lnTo>
                  <a:pt x="1732459" y="457412"/>
                </a:lnTo>
              </a:path>
              <a:path w="2575559" h="2266315">
                <a:moveTo>
                  <a:pt x="1753715" y="435143"/>
                </a:moveTo>
                <a:lnTo>
                  <a:pt x="2156461" y="33397"/>
                </a:lnTo>
              </a:path>
              <a:path w="2575559" h="2266315">
                <a:moveTo>
                  <a:pt x="66795" y="2156461"/>
                </a:moveTo>
                <a:lnTo>
                  <a:pt x="1296302" y="926954"/>
                </a:lnTo>
              </a:path>
              <a:path w="2575559" h="2266315">
                <a:moveTo>
                  <a:pt x="1342856" y="880400"/>
                </a:moveTo>
                <a:lnTo>
                  <a:pt x="1732459" y="490796"/>
                </a:lnTo>
              </a:path>
              <a:path w="2575559" h="2266315">
                <a:moveTo>
                  <a:pt x="1753715" y="469555"/>
                </a:moveTo>
                <a:lnTo>
                  <a:pt x="2156461" y="66795"/>
                </a:lnTo>
              </a:path>
              <a:path w="2575559" h="2266315">
                <a:moveTo>
                  <a:pt x="101193" y="2156461"/>
                </a:moveTo>
                <a:lnTo>
                  <a:pt x="1296302" y="961352"/>
                </a:lnTo>
              </a:path>
              <a:path w="2575559" h="2266315">
                <a:moveTo>
                  <a:pt x="1376254" y="880400"/>
                </a:moveTo>
                <a:lnTo>
                  <a:pt x="1732459" y="524194"/>
                </a:lnTo>
              </a:path>
              <a:path w="2575559" h="2266315">
                <a:moveTo>
                  <a:pt x="1753715" y="502939"/>
                </a:moveTo>
                <a:lnTo>
                  <a:pt x="2156461" y="101193"/>
                </a:lnTo>
              </a:path>
              <a:path w="2575559" h="2266315">
                <a:moveTo>
                  <a:pt x="134591" y="2156461"/>
                </a:moveTo>
                <a:lnTo>
                  <a:pt x="1296302" y="994750"/>
                </a:lnTo>
              </a:path>
              <a:path w="2575559" h="2266315">
                <a:moveTo>
                  <a:pt x="1391425" y="898613"/>
                </a:moveTo>
                <a:lnTo>
                  <a:pt x="1732459" y="558606"/>
                </a:lnTo>
              </a:path>
              <a:path w="2575559" h="2266315">
                <a:moveTo>
                  <a:pt x="1753715" y="537350"/>
                </a:moveTo>
                <a:lnTo>
                  <a:pt x="2156461" y="134591"/>
                </a:lnTo>
              </a:path>
              <a:path w="2575559" h="2266315">
                <a:moveTo>
                  <a:pt x="168989" y="2156461"/>
                </a:moveTo>
                <a:lnTo>
                  <a:pt x="1300359" y="1024091"/>
                </a:lnTo>
              </a:path>
              <a:path w="2575559" h="2266315">
                <a:moveTo>
                  <a:pt x="1391425" y="933025"/>
                </a:moveTo>
                <a:lnTo>
                  <a:pt x="1732459" y="591990"/>
                </a:lnTo>
              </a:path>
              <a:path w="2575559" h="2266315">
                <a:moveTo>
                  <a:pt x="1753715" y="570748"/>
                </a:moveTo>
                <a:lnTo>
                  <a:pt x="2156461" y="169003"/>
                </a:lnTo>
              </a:path>
              <a:path w="2575559" h="2266315">
                <a:moveTo>
                  <a:pt x="202387" y="2156461"/>
                </a:moveTo>
                <a:lnTo>
                  <a:pt x="1334757" y="1024091"/>
                </a:lnTo>
              </a:path>
              <a:path w="2575559" h="2266315">
                <a:moveTo>
                  <a:pt x="1391425" y="966409"/>
                </a:moveTo>
                <a:lnTo>
                  <a:pt x="1732459" y="626402"/>
                </a:lnTo>
              </a:path>
              <a:path w="2575559" h="2266315">
                <a:moveTo>
                  <a:pt x="1753715" y="604146"/>
                </a:moveTo>
                <a:lnTo>
                  <a:pt x="2156461" y="202387"/>
                </a:lnTo>
              </a:path>
              <a:path w="2575559" h="2266315">
                <a:moveTo>
                  <a:pt x="235784" y="2156461"/>
                </a:moveTo>
                <a:lnTo>
                  <a:pt x="1368154" y="1024091"/>
                </a:lnTo>
              </a:path>
              <a:path w="2575559" h="2266315">
                <a:moveTo>
                  <a:pt x="1391425" y="1000821"/>
                </a:moveTo>
                <a:lnTo>
                  <a:pt x="1732459" y="659800"/>
                </a:lnTo>
              </a:path>
              <a:path w="2575559" h="2266315">
                <a:moveTo>
                  <a:pt x="1753715" y="638544"/>
                </a:moveTo>
                <a:lnTo>
                  <a:pt x="2156461" y="235784"/>
                </a:lnTo>
              </a:path>
              <a:path w="2575559" h="2266315">
                <a:moveTo>
                  <a:pt x="270182" y="2156461"/>
                </a:moveTo>
                <a:lnTo>
                  <a:pt x="1732459" y="694198"/>
                </a:lnTo>
              </a:path>
              <a:path w="2575559" h="2266315">
                <a:moveTo>
                  <a:pt x="1753715" y="671942"/>
                </a:moveTo>
                <a:lnTo>
                  <a:pt x="2156461" y="270196"/>
                </a:lnTo>
              </a:path>
              <a:path w="2575559" h="2266315">
                <a:moveTo>
                  <a:pt x="303580" y="2156461"/>
                </a:moveTo>
                <a:lnTo>
                  <a:pt x="1732459" y="727595"/>
                </a:lnTo>
              </a:path>
              <a:path w="2575559" h="2266315">
                <a:moveTo>
                  <a:pt x="1753715" y="706340"/>
                </a:moveTo>
                <a:lnTo>
                  <a:pt x="2156461" y="303594"/>
                </a:lnTo>
              </a:path>
              <a:path w="2575559" h="2266315">
                <a:moveTo>
                  <a:pt x="337992" y="2156461"/>
                </a:moveTo>
                <a:lnTo>
                  <a:pt x="1732459" y="760993"/>
                </a:lnTo>
              </a:path>
              <a:path w="2575559" h="2266315">
                <a:moveTo>
                  <a:pt x="1753715" y="739738"/>
                </a:moveTo>
                <a:lnTo>
                  <a:pt x="2156461" y="337992"/>
                </a:lnTo>
              </a:path>
              <a:path w="2575559" h="2266315">
                <a:moveTo>
                  <a:pt x="371390" y="2156461"/>
                </a:moveTo>
                <a:lnTo>
                  <a:pt x="1732459" y="795391"/>
                </a:lnTo>
              </a:path>
              <a:path w="2575559" h="2266315">
                <a:moveTo>
                  <a:pt x="1753715" y="773135"/>
                </a:moveTo>
                <a:lnTo>
                  <a:pt x="2156461" y="371390"/>
                </a:lnTo>
              </a:path>
              <a:path w="2575559" h="2266315">
                <a:moveTo>
                  <a:pt x="404787" y="2156461"/>
                </a:moveTo>
                <a:lnTo>
                  <a:pt x="1732459" y="828789"/>
                </a:lnTo>
              </a:path>
              <a:path w="2575559" h="2266315">
                <a:moveTo>
                  <a:pt x="1753715" y="807533"/>
                </a:moveTo>
                <a:lnTo>
                  <a:pt x="2156461" y="405802"/>
                </a:lnTo>
              </a:path>
              <a:path w="2575559" h="2266315">
                <a:moveTo>
                  <a:pt x="439186" y="2156461"/>
                </a:moveTo>
                <a:lnTo>
                  <a:pt x="1732459" y="863201"/>
                </a:lnTo>
              </a:path>
              <a:path w="2575559" h="2266315">
                <a:moveTo>
                  <a:pt x="1753715" y="840931"/>
                </a:moveTo>
                <a:lnTo>
                  <a:pt x="2156461" y="439186"/>
                </a:lnTo>
              </a:path>
              <a:path w="2575559" h="2266315">
                <a:moveTo>
                  <a:pt x="472583" y="2156461"/>
                </a:moveTo>
                <a:lnTo>
                  <a:pt x="1732459" y="896585"/>
                </a:lnTo>
              </a:path>
              <a:path w="2575559" h="2266315">
                <a:moveTo>
                  <a:pt x="1753715" y="875343"/>
                </a:moveTo>
                <a:lnTo>
                  <a:pt x="2156461" y="472583"/>
                </a:lnTo>
              </a:path>
              <a:path w="2575559" h="2266315">
                <a:moveTo>
                  <a:pt x="506981" y="2156461"/>
                </a:moveTo>
                <a:lnTo>
                  <a:pt x="1732459" y="929983"/>
                </a:lnTo>
              </a:path>
              <a:path w="2575559" h="2266315">
                <a:moveTo>
                  <a:pt x="1753715" y="908741"/>
                </a:moveTo>
                <a:lnTo>
                  <a:pt x="2156461" y="506995"/>
                </a:lnTo>
              </a:path>
              <a:path w="2575559" h="2266315">
                <a:moveTo>
                  <a:pt x="540379" y="2156461"/>
                </a:moveTo>
                <a:lnTo>
                  <a:pt x="1732459" y="964394"/>
                </a:lnTo>
              </a:path>
              <a:path w="2575559" h="2266315">
                <a:moveTo>
                  <a:pt x="1753715" y="943139"/>
                </a:moveTo>
                <a:lnTo>
                  <a:pt x="2156461" y="540393"/>
                </a:lnTo>
              </a:path>
              <a:path w="2575559" h="2266315">
                <a:moveTo>
                  <a:pt x="573777" y="2156461"/>
                </a:moveTo>
                <a:lnTo>
                  <a:pt x="1732459" y="997778"/>
                </a:lnTo>
              </a:path>
              <a:path w="2575559" h="2266315">
                <a:moveTo>
                  <a:pt x="1753715" y="976536"/>
                </a:moveTo>
                <a:lnTo>
                  <a:pt x="2156461" y="574791"/>
                </a:lnTo>
              </a:path>
              <a:path w="2575559" h="2266315">
                <a:moveTo>
                  <a:pt x="608175" y="2156461"/>
                </a:moveTo>
                <a:lnTo>
                  <a:pt x="1732459" y="1032190"/>
                </a:lnTo>
              </a:path>
              <a:path w="2575559" h="2266315">
                <a:moveTo>
                  <a:pt x="1753715" y="1009934"/>
                </a:moveTo>
                <a:lnTo>
                  <a:pt x="2156461" y="608189"/>
                </a:lnTo>
              </a:path>
              <a:path w="2575559" h="2266315">
                <a:moveTo>
                  <a:pt x="641573" y="2156461"/>
                </a:moveTo>
                <a:lnTo>
                  <a:pt x="1732459" y="1065588"/>
                </a:lnTo>
              </a:path>
              <a:path w="2575559" h="2266315">
                <a:moveTo>
                  <a:pt x="1753715" y="1044332"/>
                </a:moveTo>
                <a:lnTo>
                  <a:pt x="2156461" y="641586"/>
                </a:lnTo>
              </a:path>
              <a:path w="2575559" h="2266315">
                <a:moveTo>
                  <a:pt x="675984" y="2156461"/>
                </a:moveTo>
                <a:lnTo>
                  <a:pt x="1732459" y="1098986"/>
                </a:lnTo>
              </a:path>
              <a:path w="2575559" h="2266315">
                <a:moveTo>
                  <a:pt x="1753715" y="1077730"/>
                </a:moveTo>
                <a:lnTo>
                  <a:pt x="2156461" y="675984"/>
                </a:lnTo>
              </a:path>
              <a:path w="2575559" h="2266315">
                <a:moveTo>
                  <a:pt x="709382" y="2156461"/>
                </a:moveTo>
                <a:lnTo>
                  <a:pt x="1732459" y="1133384"/>
                </a:lnTo>
              </a:path>
              <a:path w="2575559" h="2266315">
                <a:moveTo>
                  <a:pt x="1753715" y="1112142"/>
                </a:moveTo>
                <a:lnTo>
                  <a:pt x="2156461" y="709382"/>
                </a:lnTo>
              </a:path>
              <a:path w="2575559" h="2266315">
                <a:moveTo>
                  <a:pt x="743780" y="2156461"/>
                </a:moveTo>
                <a:lnTo>
                  <a:pt x="1732459" y="1166781"/>
                </a:lnTo>
              </a:path>
              <a:path w="2575559" h="2266315">
                <a:moveTo>
                  <a:pt x="1753715" y="1145526"/>
                </a:moveTo>
                <a:lnTo>
                  <a:pt x="2156461" y="743780"/>
                </a:lnTo>
              </a:path>
              <a:path w="2575559" h="2266315">
                <a:moveTo>
                  <a:pt x="777178" y="2156461"/>
                </a:moveTo>
                <a:lnTo>
                  <a:pt x="1732459" y="1201193"/>
                </a:lnTo>
              </a:path>
              <a:path w="2575559" h="2266315">
                <a:moveTo>
                  <a:pt x="1753715" y="1178924"/>
                </a:moveTo>
                <a:lnTo>
                  <a:pt x="2156461" y="777178"/>
                </a:lnTo>
              </a:path>
              <a:path w="2575559" h="2266315">
                <a:moveTo>
                  <a:pt x="810576" y="2156461"/>
                </a:moveTo>
                <a:lnTo>
                  <a:pt x="1732459" y="1234577"/>
                </a:lnTo>
              </a:path>
              <a:path w="2575559" h="2266315">
                <a:moveTo>
                  <a:pt x="1753715" y="1213335"/>
                </a:moveTo>
                <a:lnTo>
                  <a:pt x="2156461" y="810576"/>
                </a:lnTo>
              </a:path>
              <a:path w="2575559" h="2266315">
                <a:moveTo>
                  <a:pt x="844974" y="2156461"/>
                </a:moveTo>
                <a:lnTo>
                  <a:pt x="1732459" y="1267975"/>
                </a:lnTo>
              </a:path>
              <a:path w="2575559" h="2266315">
                <a:moveTo>
                  <a:pt x="1753715" y="1246733"/>
                </a:moveTo>
                <a:lnTo>
                  <a:pt x="2156461" y="844974"/>
                </a:lnTo>
              </a:path>
              <a:path w="2575559" h="2266315">
                <a:moveTo>
                  <a:pt x="878372" y="2156461"/>
                </a:moveTo>
                <a:lnTo>
                  <a:pt x="1732459" y="1302387"/>
                </a:lnTo>
              </a:path>
              <a:path w="2575559" h="2266315">
                <a:moveTo>
                  <a:pt x="1753715" y="1281131"/>
                </a:moveTo>
                <a:lnTo>
                  <a:pt x="2156461" y="878385"/>
                </a:lnTo>
              </a:path>
              <a:path w="2575559" h="2266315">
                <a:moveTo>
                  <a:pt x="912783" y="2156461"/>
                </a:moveTo>
                <a:lnTo>
                  <a:pt x="1732459" y="1335785"/>
                </a:lnTo>
              </a:path>
              <a:path w="2575559" h="2266315">
                <a:moveTo>
                  <a:pt x="1753715" y="1314529"/>
                </a:moveTo>
                <a:lnTo>
                  <a:pt x="2156461" y="912783"/>
                </a:lnTo>
              </a:path>
              <a:path w="2575559" h="2266315">
                <a:moveTo>
                  <a:pt x="946167" y="2156461"/>
                </a:moveTo>
                <a:lnTo>
                  <a:pt x="1732459" y="1370183"/>
                </a:lnTo>
              </a:path>
              <a:path w="2575559" h="2266315">
                <a:moveTo>
                  <a:pt x="1753715" y="1347927"/>
                </a:moveTo>
                <a:lnTo>
                  <a:pt x="2156461" y="946181"/>
                </a:lnTo>
              </a:path>
              <a:path w="2575559" h="2266315">
                <a:moveTo>
                  <a:pt x="979565" y="2156461"/>
                </a:moveTo>
                <a:lnTo>
                  <a:pt x="1732459" y="1403580"/>
                </a:lnTo>
              </a:path>
              <a:path w="2575559" h="2266315">
                <a:moveTo>
                  <a:pt x="1753715" y="1382325"/>
                </a:moveTo>
                <a:lnTo>
                  <a:pt x="2156461" y="980579"/>
                </a:lnTo>
              </a:path>
              <a:path w="2575559" h="2266315">
                <a:moveTo>
                  <a:pt x="1013977" y="2156461"/>
                </a:moveTo>
                <a:lnTo>
                  <a:pt x="1762815" y="1406609"/>
                </a:lnTo>
              </a:path>
              <a:path w="2575559" h="2266315">
                <a:moveTo>
                  <a:pt x="1785084" y="1385367"/>
                </a:moveTo>
                <a:lnTo>
                  <a:pt x="2169617" y="1000821"/>
                </a:lnTo>
              </a:path>
              <a:path w="2575559" h="2266315">
                <a:moveTo>
                  <a:pt x="1047375" y="2156461"/>
                </a:moveTo>
                <a:lnTo>
                  <a:pt x="1797227" y="1406609"/>
                </a:lnTo>
              </a:path>
              <a:path w="2575559" h="2266315">
                <a:moveTo>
                  <a:pt x="1818468" y="1385367"/>
                </a:moveTo>
                <a:lnTo>
                  <a:pt x="2203015" y="1000821"/>
                </a:lnTo>
              </a:path>
              <a:path w="2575559" h="2266315">
                <a:moveTo>
                  <a:pt x="1081773" y="2156461"/>
                </a:moveTo>
                <a:lnTo>
                  <a:pt x="1830611" y="1406609"/>
                </a:lnTo>
              </a:path>
              <a:path w="2575559" h="2266315">
                <a:moveTo>
                  <a:pt x="1851866" y="1385367"/>
                </a:moveTo>
                <a:lnTo>
                  <a:pt x="2237427" y="1000821"/>
                </a:lnTo>
              </a:path>
              <a:path w="2575559" h="2266315">
                <a:moveTo>
                  <a:pt x="1115171" y="2156461"/>
                </a:moveTo>
                <a:lnTo>
                  <a:pt x="1865022" y="1406609"/>
                </a:lnTo>
              </a:path>
              <a:path w="2575559" h="2266315">
                <a:moveTo>
                  <a:pt x="1886278" y="1385367"/>
                </a:moveTo>
                <a:lnTo>
                  <a:pt x="2270811" y="1000821"/>
                </a:lnTo>
              </a:path>
              <a:path w="2575559" h="2266315">
                <a:moveTo>
                  <a:pt x="1148568" y="2156461"/>
                </a:moveTo>
                <a:lnTo>
                  <a:pt x="1898420" y="1406609"/>
                </a:lnTo>
              </a:path>
              <a:path w="2575559" h="2266315">
                <a:moveTo>
                  <a:pt x="1919662" y="1385367"/>
                </a:moveTo>
                <a:lnTo>
                  <a:pt x="2305223" y="1000821"/>
                </a:lnTo>
              </a:path>
              <a:path w="2575559" h="2266315">
                <a:moveTo>
                  <a:pt x="1182966" y="2156461"/>
                </a:moveTo>
                <a:lnTo>
                  <a:pt x="1931818" y="1406609"/>
                </a:lnTo>
              </a:path>
              <a:path w="2575559" h="2266315">
                <a:moveTo>
                  <a:pt x="1954074" y="1385367"/>
                </a:moveTo>
                <a:lnTo>
                  <a:pt x="2338620" y="1000821"/>
                </a:lnTo>
              </a:path>
              <a:path w="2575559" h="2266315">
                <a:moveTo>
                  <a:pt x="1216364" y="2156461"/>
                </a:moveTo>
                <a:lnTo>
                  <a:pt x="1966216" y="1406609"/>
                </a:lnTo>
              </a:path>
              <a:path w="2575559" h="2266315">
                <a:moveTo>
                  <a:pt x="1987472" y="1385367"/>
                </a:moveTo>
                <a:lnTo>
                  <a:pt x="2372004" y="1000821"/>
                </a:lnTo>
              </a:path>
              <a:path w="2575559" h="2266315">
                <a:moveTo>
                  <a:pt x="1250762" y="2156461"/>
                </a:moveTo>
                <a:lnTo>
                  <a:pt x="1290231" y="2115992"/>
                </a:lnTo>
              </a:path>
              <a:path w="2575559" h="2266315">
                <a:moveTo>
                  <a:pt x="1294288" y="2111949"/>
                </a:moveTo>
                <a:lnTo>
                  <a:pt x="1999614" y="1406609"/>
                </a:lnTo>
              </a:path>
              <a:path w="2575559" h="2266315">
                <a:moveTo>
                  <a:pt x="2021883" y="1385367"/>
                </a:moveTo>
                <a:lnTo>
                  <a:pt x="2406416" y="1000821"/>
                </a:lnTo>
              </a:path>
              <a:path w="2575559" h="2266315">
                <a:moveTo>
                  <a:pt x="1284160" y="2156461"/>
                </a:moveTo>
                <a:lnTo>
                  <a:pt x="1290231" y="2150404"/>
                </a:lnTo>
              </a:path>
              <a:path w="2575559" h="2266315">
                <a:moveTo>
                  <a:pt x="1328686" y="2111949"/>
                </a:moveTo>
                <a:lnTo>
                  <a:pt x="2034026" y="1406609"/>
                </a:lnTo>
              </a:path>
              <a:path w="2575559" h="2266315">
                <a:moveTo>
                  <a:pt x="2055267" y="1385367"/>
                </a:moveTo>
                <a:lnTo>
                  <a:pt x="2439814" y="1000821"/>
                </a:lnTo>
              </a:path>
              <a:path w="2575559" h="2266315">
                <a:moveTo>
                  <a:pt x="1362083" y="2111949"/>
                </a:moveTo>
                <a:lnTo>
                  <a:pt x="2067410" y="1406609"/>
                </a:lnTo>
              </a:path>
              <a:path w="2575559" h="2266315">
                <a:moveTo>
                  <a:pt x="2088665" y="1385367"/>
                </a:moveTo>
                <a:lnTo>
                  <a:pt x="2474212" y="1000821"/>
                </a:lnTo>
              </a:path>
              <a:path w="2575559" h="2266315">
                <a:moveTo>
                  <a:pt x="1396495" y="2111949"/>
                </a:moveTo>
                <a:lnTo>
                  <a:pt x="2100807" y="1406609"/>
                </a:lnTo>
              </a:path>
              <a:path w="2575559" h="2266315">
                <a:moveTo>
                  <a:pt x="2123077" y="1385367"/>
                </a:moveTo>
                <a:lnTo>
                  <a:pt x="2507610" y="1000821"/>
                </a:lnTo>
              </a:path>
              <a:path w="2575559" h="2266315">
                <a:moveTo>
                  <a:pt x="1397496" y="2144333"/>
                </a:moveTo>
                <a:lnTo>
                  <a:pt x="2135219" y="1406609"/>
                </a:lnTo>
              </a:path>
              <a:path w="2575559" h="2266315">
                <a:moveTo>
                  <a:pt x="2156461" y="1385367"/>
                </a:moveTo>
                <a:lnTo>
                  <a:pt x="2519752" y="1022076"/>
                </a:lnTo>
              </a:path>
              <a:path w="2575559" h="2266315">
                <a:moveTo>
                  <a:pt x="1419765" y="2156461"/>
                </a:moveTo>
                <a:lnTo>
                  <a:pt x="2168603" y="1406609"/>
                </a:lnTo>
              </a:path>
              <a:path w="2575559" h="2266315">
                <a:moveTo>
                  <a:pt x="2190873" y="1385367"/>
                </a:moveTo>
                <a:lnTo>
                  <a:pt x="2519752" y="1055460"/>
                </a:lnTo>
              </a:path>
              <a:path w="2575559" h="2266315">
                <a:moveTo>
                  <a:pt x="1453163" y="2156461"/>
                </a:moveTo>
                <a:lnTo>
                  <a:pt x="2203015" y="1406609"/>
                </a:lnTo>
              </a:path>
              <a:path w="2575559" h="2266315">
                <a:moveTo>
                  <a:pt x="2224271" y="1385367"/>
                </a:moveTo>
                <a:lnTo>
                  <a:pt x="2519752" y="1088858"/>
                </a:lnTo>
              </a:path>
              <a:path w="2575559" h="2266315">
                <a:moveTo>
                  <a:pt x="1487561" y="2156461"/>
                </a:moveTo>
                <a:lnTo>
                  <a:pt x="2236413" y="1406609"/>
                </a:lnTo>
              </a:path>
              <a:path w="2575559" h="2266315">
                <a:moveTo>
                  <a:pt x="2257655" y="1385367"/>
                </a:moveTo>
                <a:lnTo>
                  <a:pt x="2519752" y="1123270"/>
                </a:lnTo>
              </a:path>
              <a:path w="2575559" h="2266315">
                <a:moveTo>
                  <a:pt x="1520959" y="2156461"/>
                </a:moveTo>
                <a:lnTo>
                  <a:pt x="2270811" y="1406609"/>
                </a:lnTo>
              </a:path>
              <a:path w="2575559" h="2266315">
                <a:moveTo>
                  <a:pt x="2292066" y="1385367"/>
                </a:moveTo>
                <a:lnTo>
                  <a:pt x="2519752" y="1156668"/>
                </a:lnTo>
              </a:path>
              <a:path w="2575559" h="2266315">
                <a:moveTo>
                  <a:pt x="1540186" y="2170631"/>
                </a:moveTo>
                <a:lnTo>
                  <a:pt x="2304208" y="1406609"/>
                </a:lnTo>
              </a:path>
              <a:path w="2575559" h="2266315">
                <a:moveTo>
                  <a:pt x="2325464" y="1385367"/>
                </a:moveTo>
                <a:lnTo>
                  <a:pt x="2519752" y="1191066"/>
                </a:lnTo>
              </a:path>
              <a:path w="2575559" h="2266315">
                <a:moveTo>
                  <a:pt x="1540186" y="2204029"/>
                </a:moveTo>
                <a:lnTo>
                  <a:pt x="2337606" y="1406609"/>
                </a:lnTo>
              </a:path>
              <a:path w="2575559" h="2266315">
                <a:moveTo>
                  <a:pt x="2359862" y="1385367"/>
                </a:moveTo>
                <a:lnTo>
                  <a:pt x="2519752" y="1224463"/>
                </a:lnTo>
              </a:path>
              <a:path w="2575559" h="2266315">
                <a:moveTo>
                  <a:pt x="1540186" y="2237427"/>
                </a:moveTo>
                <a:lnTo>
                  <a:pt x="2372004" y="1406609"/>
                </a:lnTo>
              </a:path>
              <a:path w="2575559" h="2266315">
                <a:moveTo>
                  <a:pt x="2393260" y="1385367"/>
                </a:moveTo>
                <a:lnTo>
                  <a:pt x="2519752" y="1257861"/>
                </a:lnTo>
              </a:path>
              <a:path w="2575559" h="2266315">
                <a:moveTo>
                  <a:pt x="1546257" y="2265754"/>
                </a:moveTo>
                <a:lnTo>
                  <a:pt x="2405402" y="1406609"/>
                </a:lnTo>
              </a:path>
              <a:path w="2575559" h="2266315">
                <a:moveTo>
                  <a:pt x="2426658" y="1385367"/>
                </a:moveTo>
                <a:lnTo>
                  <a:pt x="2519752" y="1292259"/>
                </a:lnTo>
              </a:path>
              <a:path w="2575559" h="2266315">
                <a:moveTo>
                  <a:pt x="1579655" y="2265754"/>
                </a:moveTo>
                <a:lnTo>
                  <a:pt x="2439814" y="1406609"/>
                </a:lnTo>
              </a:path>
              <a:path w="2575559" h="2266315">
                <a:moveTo>
                  <a:pt x="2461056" y="1385367"/>
                </a:moveTo>
                <a:lnTo>
                  <a:pt x="2519752" y="1325657"/>
                </a:lnTo>
              </a:path>
              <a:path w="2575559" h="2266315">
                <a:moveTo>
                  <a:pt x="1614053" y="2265754"/>
                </a:moveTo>
                <a:lnTo>
                  <a:pt x="2473198" y="1406609"/>
                </a:lnTo>
              </a:path>
              <a:path w="2575559" h="2266315">
                <a:moveTo>
                  <a:pt x="2494453" y="1385367"/>
                </a:moveTo>
                <a:lnTo>
                  <a:pt x="2519752" y="1360069"/>
                </a:lnTo>
              </a:path>
              <a:path w="2575559" h="2266315">
                <a:moveTo>
                  <a:pt x="1647451" y="2265754"/>
                </a:moveTo>
                <a:lnTo>
                  <a:pt x="2506596" y="1406609"/>
                </a:lnTo>
              </a:path>
              <a:path w="2575559" h="2266315">
                <a:moveTo>
                  <a:pt x="1681863" y="2265754"/>
                </a:moveTo>
                <a:lnTo>
                  <a:pt x="2519752" y="1427865"/>
                </a:lnTo>
              </a:path>
              <a:path w="2575559" h="2266315">
                <a:moveTo>
                  <a:pt x="1715260" y="2265754"/>
                </a:moveTo>
                <a:lnTo>
                  <a:pt x="2519752" y="1461262"/>
                </a:lnTo>
              </a:path>
              <a:path w="2575559" h="2266315">
                <a:moveTo>
                  <a:pt x="1748644" y="2265754"/>
                </a:moveTo>
                <a:lnTo>
                  <a:pt x="2519752" y="1494660"/>
                </a:lnTo>
              </a:path>
              <a:path w="2575559" h="2266315">
                <a:moveTo>
                  <a:pt x="1783056" y="2265754"/>
                </a:moveTo>
                <a:lnTo>
                  <a:pt x="2519752" y="1529058"/>
                </a:lnTo>
              </a:path>
              <a:path w="2575559" h="2266315">
                <a:moveTo>
                  <a:pt x="1816454" y="2265754"/>
                </a:moveTo>
                <a:lnTo>
                  <a:pt x="2520766" y="1562456"/>
                </a:lnTo>
              </a:path>
              <a:path w="2575559" h="2266315">
                <a:moveTo>
                  <a:pt x="1850852" y="2265754"/>
                </a:moveTo>
                <a:lnTo>
                  <a:pt x="2554164" y="1562456"/>
                </a:lnTo>
              </a:path>
              <a:path w="2575559" h="2266315">
                <a:moveTo>
                  <a:pt x="1884250" y="2265754"/>
                </a:moveTo>
                <a:lnTo>
                  <a:pt x="2575419" y="1575612"/>
                </a:lnTo>
              </a:path>
              <a:path w="2575559" h="2266315">
                <a:moveTo>
                  <a:pt x="1917647" y="2265754"/>
                </a:moveTo>
                <a:lnTo>
                  <a:pt x="2575419" y="1609010"/>
                </a:lnTo>
              </a:path>
              <a:path w="2575559" h="2266315">
                <a:moveTo>
                  <a:pt x="1952046" y="2265754"/>
                </a:moveTo>
                <a:lnTo>
                  <a:pt x="2575419" y="1642408"/>
                </a:lnTo>
              </a:path>
              <a:path w="2575559" h="2266315">
                <a:moveTo>
                  <a:pt x="1985443" y="2265754"/>
                </a:moveTo>
                <a:lnTo>
                  <a:pt x="2575419" y="1676806"/>
                </a:lnTo>
              </a:path>
              <a:path w="2575559" h="2266315">
                <a:moveTo>
                  <a:pt x="2019855" y="2265754"/>
                </a:moveTo>
                <a:lnTo>
                  <a:pt x="2575419" y="1710203"/>
                </a:lnTo>
              </a:path>
              <a:path w="2575559" h="2266315">
                <a:moveTo>
                  <a:pt x="2053253" y="2265754"/>
                </a:moveTo>
                <a:lnTo>
                  <a:pt x="2575419" y="1744602"/>
                </a:lnTo>
              </a:path>
              <a:path w="2575559" h="2266315">
                <a:moveTo>
                  <a:pt x="2087651" y="2265754"/>
                </a:moveTo>
                <a:lnTo>
                  <a:pt x="2575419" y="1777999"/>
                </a:lnTo>
              </a:path>
              <a:path w="2575559" h="2266315">
                <a:moveTo>
                  <a:pt x="2121049" y="2265754"/>
                </a:moveTo>
                <a:lnTo>
                  <a:pt x="2575419" y="1812411"/>
                </a:lnTo>
              </a:path>
              <a:path w="2575559" h="2266315">
                <a:moveTo>
                  <a:pt x="2154446" y="2265754"/>
                </a:moveTo>
                <a:lnTo>
                  <a:pt x="2575419" y="1845795"/>
                </a:lnTo>
              </a:path>
              <a:path w="2575559" h="2266315">
                <a:moveTo>
                  <a:pt x="2188845" y="2265754"/>
                </a:moveTo>
                <a:lnTo>
                  <a:pt x="2575419" y="1879193"/>
                </a:lnTo>
              </a:path>
              <a:path w="2575559" h="2266315">
                <a:moveTo>
                  <a:pt x="2222242" y="2265754"/>
                </a:moveTo>
                <a:lnTo>
                  <a:pt x="2519752" y="1968244"/>
                </a:lnTo>
              </a:path>
              <a:path w="2575559" h="2266315">
                <a:moveTo>
                  <a:pt x="2544050" y="1944974"/>
                </a:moveTo>
                <a:lnTo>
                  <a:pt x="2575419" y="1913605"/>
                </a:lnTo>
              </a:path>
              <a:path w="2575559" h="2266315">
                <a:moveTo>
                  <a:pt x="2256640" y="2265754"/>
                </a:moveTo>
                <a:lnTo>
                  <a:pt x="2519752" y="2002656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5" name="bg object 48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227773" y="12097852"/>
            <a:ext cx="231737" cy="231737"/>
          </a:xfrm>
          <a:prstGeom prst="rect">
            <a:avLst/>
          </a:prstGeom>
        </p:spPr>
      </p:pic>
      <p:pic>
        <p:nvPicPr>
          <p:cNvPr id="486" name="bg object 48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85212" y="11977445"/>
            <a:ext cx="241865" cy="242851"/>
          </a:xfrm>
          <a:prstGeom prst="rect">
            <a:avLst/>
          </a:prstGeom>
        </p:spPr>
      </p:pic>
      <p:sp>
        <p:nvSpPr>
          <p:cNvPr id="487" name="bg object 487"/>
          <p:cNvSpPr/>
          <p:nvPr/>
        </p:nvSpPr>
        <p:spPr>
          <a:xfrm>
            <a:off x="6286224" y="11009005"/>
            <a:ext cx="1210310" cy="1210310"/>
          </a:xfrm>
          <a:custGeom>
            <a:avLst/>
            <a:gdLst/>
            <a:ahLst/>
            <a:cxnLst/>
            <a:rect l="l" t="t" r="r" b="b"/>
            <a:pathLst>
              <a:path w="1210309" h="1210309">
                <a:moveTo>
                  <a:pt x="274239" y="1210279"/>
                </a:moveTo>
                <a:lnTo>
                  <a:pt x="0" y="936054"/>
                </a:lnTo>
              </a:path>
              <a:path w="1210309" h="1210309">
                <a:moveTo>
                  <a:pt x="307637" y="1210279"/>
                </a:moveTo>
                <a:lnTo>
                  <a:pt x="0" y="901642"/>
                </a:lnTo>
              </a:path>
              <a:path w="1210309" h="1210309">
                <a:moveTo>
                  <a:pt x="342049" y="1210279"/>
                </a:moveTo>
                <a:lnTo>
                  <a:pt x="0" y="868244"/>
                </a:lnTo>
              </a:path>
              <a:path w="1210309" h="1210309">
                <a:moveTo>
                  <a:pt x="375446" y="1210279"/>
                </a:moveTo>
                <a:lnTo>
                  <a:pt x="0" y="834860"/>
                </a:lnTo>
              </a:path>
              <a:path w="1210309" h="1210309">
                <a:moveTo>
                  <a:pt x="408830" y="1210279"/>
                </a:moveTo>
                <a:lnTo>
                  <a:pt x="0" y="800448"/>
                </a:lnTo>
              </a:path>
              <a:path w="1210309" h="1210309">
                <a:moveTo>
                  <a:pt x="443242" y="1210279"/>
                </a:moveTo>
                <a:lnTo>
                  <a:pt x="0" y="767050"/>
                </a:lnTo>
              </a:path>
              <a:path w="1210309" h="1210309">
                <a:moveTo>
                  <a:pt x="476640" y="1210279"/>
                </a:moveTo>
                <a:lnTo>
                  <a:pt x="0" y="732652"/>
                </a:lnTo>
              </a:path>
              <a:path w="1210309" h="1210309">
                <a:moveTo>
                  <a:pt x="511038" y="1210279"/>
                </a:moveTo>
                <a:lnTo>
                  <a:pt x="0" y="699255"/>
                </a:lnTo>
              </a:path>
              <a:path w="1210309" h="1210309">
                <a:moveTo>
                  <a:pt x="544436" y="1210279"/>
                </a:moveTo>
                <a:lnTo>
                  <a:pt x="0" y="664843"/>
                </a:lnTo>
              </a:path>
              <a:path w="1210309" h="1210309">
                <a:moveTo>
                  <a:pt x="577833" y="1210279"/>
                </a:moveTo>
                <a:lnTo>
                  <a:pt x="0" y="631445"/>
                </a:lnTo>
              </a:path>
              <a:path w="1210309" h="1210309">
                <a:moveTo>
                  <a:pt x="612231" y="1210279"/>
                </a:moveTo>
                <a:lnTo>
                  <a:pt x="0" y="598061"/>
                </a:lnTo>
              </a:path>
              <a:path w="1210309" h="1210309">
                <a:moveTo>
                  <a:pt x="645629" y="1210279"/>
                </a:moveTo>
                <a:lnTo>
                  <a:pt x="0" y="563649"/>
                </a:lnTo>
              </a:path>
              <a:path w="1210309" h="1210309">
                <a:moveTo>
                  <a:pt x="680041" y="1210279"/>
                </a:moveTo>
                <a:lnTo>
                  <a:pt x="0" y="530252"/>
                </a:lnTo>
              </a:path>
              <a:path w="1210309" h="1210309">
                <a:moveTo>
                  <a:pt x="713439" y="1210279"/>
                </a:moveTo>
                <a:lnTo>
                  <a:pt x="0" y="495853"/>
                </a:lnTo>
              </a:path>
              <a:path w="1210309" h="1210309">
                <a:moveTo>
                  <a:pt x="746823" y="1210279"/>
                </a:moveTo>
                <a:lnTo>
                  <a:pt x="0" y="462456"/>
                </a:lnTo>
              </a:path>
              <a:path w="1210309" h="1210309">
                <a:moveTo>
                  <a:pt x="781235" y="1210279"/>
                </a:moveTo>
                <a:lnTo>
                  <a:pt x="0" y="429058"/>
                </a:lnTo>
              </a:path>
              <a:path w="1210309" h="1210309">
                <a:moveTo>
                  <a:pt x="814632" y="1210279"/>
                </a:moveTo>
                <a:lnTo>
                  <a:pt x="0" y="394660"/>
                </a:lnTo>
              </a:path>
              <a:path w="1210309" h="1210309">
                <a:moveTo>
                  <a:pt x="849030" y="1210279"/>
                </a:moveTo>
                <a:lnTo>
                  <a:pt x="0" y="361262"/>
                </a:lnTo>
              </a:path>
              <a:path w="1210309" h="1210309">
                <a:moveTo>
                  <a:pt x="882428" y="1210279"/>
                </a:moveTo>
                <a:lnTo>
                  <a:pt x="0" y="326864"/>
                </a:lnTo>
              </a:path>
              <a:path w="1210309" h="1210309">
                <a:moveTo>
                  <a:pt x="915826" y="1210279"/>
                </a:moveTo>
                <a:lnTo>
                  <a:pt x="0" y="293453"/>
                </a:lnTo>
              </a:path>
              <a:path w="1210309" h="1210309">
                <a:moveTo>
                  <a:pt x="950238" y="1210279"/>
                </a:moveTo>
                <a:lnTo>
                  <a:pt x="0" y="260069"/>
                </a:lnTo>
              </a:path>
              <a:path w="1210309" h="1210309">
                <a:moveTo>
                  <a:pt x="983622" y="1210279"/>
                </a:moveTo>
                <a:lnTo>
                  <a:pt x="0" y="225657"/>
                </a:lnTo>
              </a:path>
              <a:path w="1210309" h="1210309">
                <a:moveTo>
                  <a:pt x="1018033" y="1210279"/>
                </a:moveTo>
                <a:lnTo>
                  <a:pt x="0" y="192259"/>
                </a:lnTo>
              </a:path>
              <a:path w="1210309" h="1210309">
                <a:moveTo>
                  <a:pt x="1051418" y="1210279"/>
                </a:moveTo>
                <a:lnTo>
                  <a:pt x="0" y="157861"/>
                </a:lnTo>
              </a:path>
              <a:path w="1210309" h="1210309">
                <a:moveTo>
                  <a:pt x="1085829" y="1210279"/>
                </a:moveTo>
                <a:lnTo>
                  <a:pt x="0" y="124463"/>
                </a:lnTo>
              </a:path>
              <a:path w="1210309" h="1210309">
                <a:moveTo>
                  <a:pt x="1119227" y="1210279"/>
                </a:moveTo>
                <a:lnTo>
                  <a:pt x="0" y="90065"/>
                </a:lnTo>
              </a:path>
              <a:path w="1210309" h="1210309">
                <a:moveTo>
                  <a:pt x="1149582" y="1206237"/>
                </a:moveTo>
                <a:lnTo>
                  <a:pt x="3042" y="59696"/>
                </a:lnTo>
              </a:path>
              <a:path w="1210309" h="1210309">
                <a:moveTo>
                  <a:pt x="1149582" y="1172839"/>
                </a:moveTo>
                <a:lnTo>
                  <a:pt x="37454" y="59696"/>
                </a:lnTo>
              </a:path>
              <a:path w="1210309" h="1210309">
                <a:moveTo>
                  <a:pt x="1176909" y="1165767"/>
                </a:moveTo>
                <a:lnTo>
                  <a:pt x="43525" y="33397"/>
                </a:lnTo>
              </a:path>
              <a:path w="1210309" h="1210309">
                <a:moveTo>
                  <a:pt x="1210293" y="1165767"/>
                </a:moveTo>
                <a:lnTo>
                  <a:pt x="4352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bg object 488"/>
          <p:cNvSpPr/>
          <p:nvPr/>
        </p:nvSpPr>
        <p:spPr>
          <a:xfrm>
            <a:off x="6286224" y="9216835"/>
            <a:ext cx="3002915" cy="3002915"/>
          </a:xfrm>
          <a:custGeom>
            <a:avLst/>
            <a:gdLst/>
            <a:ahLst/>
            <a:cxnLst/>
            <a:rect l="l" t="t" r="r" b="b"/>
            <a:pathLst>
              <a:path w="3002915" h="3002915">
                <a:moveTo>
                  <a:pt x="1288216" y="3002449"/>
                </a:moveTo>
                <a:lnTo>
                  <a:pt x="1256847" y="2971080"/>
                </a:lnTo>
              </a:path>
              <a:path w="3002915" h="3002915">
                <a:moveTo>
                  <a:pt x="1243691" y="2957937"/>
                </a:moveTo>
                <a:lnTo>
                  <a:pt x="43525" y="1757758"/>
                </a:lnTo>
              </a:path>
              <a:path w="3002915" h="3002915">
                <a:moveTo>
                  <a:pt x="30369" y="1744602"/>
                </a:moveTo>
                <a:lnTo>
                  <a:pt x="0" y="1713232"/>
                </a:lnTo>
              </a:path>
              <a:path w="3002915" h="3002915">
                <a:moveTo>
                  <a:pt x="1321614" y="3002449"/>
                </a:moveTo>
                <a:lnTo>
                  <a:pt x="0" y="1679834"/>
                </a:lnTo>
              </a:path>
              <a:path w="3002915" h="3002915">
                <a:moveTo>
                  <a:pt x="1356026" y="3002449"/>
                </a:moveTo>
                <a:lnTo>
                  <a:pt x="0" y="1646450"/>
                </a:lnTo>
              </a:path>
              <a:path w="3002915" h="3002915">
                <a:moveTo>
                  <a:pt x="1389410" y="3002449"/>
                </a:moveTo>
                <a:lnTo>
                  <a:pt x="0" y="1612039"/>
                </a:lnTo>
              </a:path>
              <a:path w="3002915" h="3002915">
                <a:moveTo>
                  <a:pt x="1423822" y="3002449"/>
                </a:moveTo>
                <a:lnTo>
                  <a:pt x="0" y="1578641"/>
                </a:lnTo>
              </a:path>
              <a:path w="3002915" h="3002915">
                <a:moveTo>
                  <a:pt x="1457220" y="3002449"/>
                </a:moveTo>
                <a:lnTo>
                  <a:pt x="0" y="1544243"/>
                </a:lnTo>
              </a:path>
              <a:path w="3002915" h="3002915">
                <a:moveTo>
                  <a:pt x="1490604" y="3002449"/>
                </a:moveTo>
                <a:lnTo>
                  <a:pt x="0" y="1510845"/>
                </a:lnTo>
              </a:path>
              <a:path w="3002915" h="3002915">
                <a:moveTo>
                  <a:pt x="1525015" y="3002449"/>
                </a:moveTo>
                <a:lnTo>
                  <a:pt x="0" y="1477447"/>
                </a:lnTo>
              </a:path>
              <a:path w="3002915" h="3002915">
                <a:moveTo>
                  <a:pt x="1558413" y="3002449"/>
                </a:moveTo>
                <a:lnTo>
                  <a:pt x="0" y="1443035"/>
                </a:lnTo>
              </a:path>
              <a:path w="3002915" h="3002915">
                <a:moveTo>
                  <a:pt x="1592825" y="3002449"/>
                </a:moveTo>
                <a:lnTo>
                  <a:pt x="0" y="1409651"/>
                </a:lnTo>
              </a:path>
              <a:path w="3002915" h="3002915">
                <a:moveTo>
                  <a:pt x="1626209" y="3002449"/>
                </a:moveTo>
                <a:lnTo>
                  <a:pt x="0" y="1375240"/>
                </a:lnTo>
              </a:path>
              <a:path w="3002915" h="3002915">
                <a:moveTo>
                  <a:pt x="1660621" y="3002449"/>
                </a:moveTo>
                <a:lnTo>
                  <a:pt x="0" y="1341842"/>
                </a:lnTo>
              </a:path>
              <a:path w="3002915" h="3002915">
                <a:moveTo>
                  <a:pt x="1694018" y="3002449"/>
                </a:moveTo>
                <a:lnTo>
                  <a:pt x="0" y="1308458"/>
                </a:lnTo>
              </a:path>
              <a:path w="3002915" h="3002915">
                <a:moveTo>
                  <a:pt x="1727402" y="3002449"/>
                </a:moveTo>
                <a:lnTo>
                  <a:pt x="0" y="1274046"/>
                </a:lnTo>
              </a:path>
              <a:path w="3002915" h="3002915">
                <a:moveTo>
                  <a:pt x="1761814" y="3002449"/>
                </a:moveTo>
                <a:lnTo>
                  <a:pt x="0" y="1240648"/>
                </a:lnTo>
              </a:path>
              <a:path w="3002915" h="3002915">
                <a:moveTo>
                  <a:pt x="1795212" y="3002449"/>
                </a:moveTo>
                <a:lnTo>
                  <a:pt x="0" y="1206250"/>
                </a:lnTo>
              </a:path>
              <a:path w="3002915" h="3002915">
                <a:moveTo>
                  <a:pt x="1829610" y="3002449"/>
                </a:moveTo>
                <a:lnTo>
                  <a:pt x="0" y="1172853"/>
                </a:lnTo>
              </a:path>
              <a:path w="3002915" h="3002915">
                <a:moveTo>
                  <a:pt x="1863008" y="3002449"/>
                </a:moveTo>
                <a:lnTo>
                  <a:pt x="0" y="1138441"/>
                </a:lnTo>
              </a:path>
              <a:path w="3002915" h="3002915">
                <a:moveTo>
                  <a:pt x="1896406" y="3002449"/>
                </a:moveTo>
                <a:lnTo>
                  <a:pt x="0" y="1105057"/>
                </a:lnTo>
              </a:path>
              <a:path w="3002915" h="3002915">
                <a:moveTo>
                  <a:pt x="1930804" y="3002449"/>
                </a:moveTo>
                <a:lnTo>
                  <a:pt x="0" y="1071659"/>
                </a:lnTo>
              </a:path>
              <a:path w="3002915" h="3002915">
                <a:moveTo>
                  <a:pt x="1964201" y="3002449"/>
                </a:moveTo>
                <a:lnTo>
                  <a:pt x="0" y="1037247"/>
                </a:lnTo>
              </a:path>
              <a:path w="3002915" h="3002915">
                <a:moveTo>
                  <a:pt x="1998613" y="3002449"/>
                </a:moveTo>
                <a:lnTo>
                  <a:pt x="0" y="1003863"/>
                </a:lnTo>
              </a:path>
              <a:path w="3002915" h="3002915">
                <a:moveTo>
                  <a:pt x="2031997" y="3002449"/>
                </a:moveTo>
                <a:lnTo>
                  <a:pt x="0" y="969451"/>
                </a:lnTo>
              </a:path>
              <a:path w="3002915" h="3002915">
                <a:moveTo>
                  <a:pt x="2065395" y="3002449"/>
                </a:moveTo>
                <a:lnTo>
                  <a:pt x="0" y="936054"/>
                </a:lnTo>
              </a:path>
              <a:path w="3002915" h="3002915">
                <a:moveTo>
                  <a:pt x="2099807" y="3002449"/>
                </a:moveTo>
                <a:lnTo>
                  <a:pt x="0" y="902670"/>
                </a:lnTo>
              </a:path>
              <a:path w="3002915" h="3002915">
                <a:moveTo>
                  <a:pt x="2133191" y="3002449"/>
                </a:moveTo>
                <a:lnTo>
                  <a:pt x="0" y="868258"/>
                </a:lnTo>
              </a:path>
              <a:path w="3002915" h="3002915">
                <a:moveTo>
                  <a:pt x="2167603" y="3002449"/>
                </a:moveTo>
                <a:lnTo>
                  <a:pt x="0" y="834860"/>
                </a:lnTo>
              </a:path>
              <a:path w="3002915" h="3002915">
                <a:moveTo>
                  <a:pt x="2201000" y="3002449"/>
                </a:moveTo>
                <a:lnTo>
                  <a:pt x="0" y="800448"/>
                </a:lnTo>
              </a:path>
              <a:path w="3002915" h="3002915">
                <a:moveTo>
                  <a:pt x="2234384" y="3002449"/>
                </a:moveTo>
                <a:lnTo>
                  <a:pt x="0" y="767064"/>
                </a:lnTo>
              </a:path>
              <a:path w="3002915" h="3002915">
                <a:moveTo>
                  <a:pt x="2268796" y="3002449"/>
                </a:moveTo>
                <a:lnTo>
                  <a:pt x="0" y="733666"/>
                </a:lnTo>
              </a:path>
              <a:path w="3002915" h="3002915">
                <a:moveTo>
                  <a:pt x="2302194" y="3002449"/>
                </a:moveTo>
                <a:lnTo>
                  <a:pt x="1170838" y="1870079"/>
                </a:lnTo>
              </a:path>
              <a:path w="3002915" h="3002915">
                <a:moveTo>
                  <a:pt x="1155653" y="1854909"/>
                </a:moveTo>
                <a:lnTo>
                  <a:pt x="0" y="699255"/>
                </a:lnTo>
              </a:path>
              <a:path w="3002915" h="3002915">
                <a:moveTo>
                  <a:pt x="2336606" y="3002449"/>
                </a:moveTo>
                <a:lnTo>
                  <a:pt x="1204222" y="1870079"/>
                </a:lnTo>
              </a:path>
              <a:path w="3002915" h="3002915">
                <a:moveTo>
                  <a:pt x="1155653" y="1821511"/>
                </a:moveTo>
                <a:lnTo>
                  <a:pt x="0" y="665871"/>
                </a:lnTo>
              </a:path>
              <a:path w="3002915" h="3002915">
                <a:moveTo>
                  <a:pt x="2369990" y="3002449"/>
                </a:moveTo>
                <a:lnTo>
                  <a:pt x="1238634" y="1870079"/>
                </a:lnTo>
              </a:path>
              <a:path w="3002915" h="3002915">
                <a:moveTo>
                  <a:pt x="1155653" y="1788113"/>
                </a:moveTo>
                <a:lnTo>
                  <a:pt x="0" y="631459"/>
                </a:lnTo>
              </a:path>
              <a:path w="3002915" h="3002915">
                <a:moveTo>
                  <a:pt x="2404402" y="3002449"/>
                </a:moveTo>
                <a:lnTo>
                  <a:pt x="1250776" y="1849852"/>
                </a:lnTo>
              </a:path>
              <a:path w="3002915" h="3002915">
                <a:moveTo>
                  <a:pt x="1155653" y="1753715"/>
                </a:moveTo>
                <a:lnTo>
                  <a:pt x="0" y="598061"/>
                </a:lnTo>
              </a:path>
              <a:path w="3002915" h="3002915">
                <a:moveTo>
                  <a:pt x="2437799" y="3002449"/>
                </a:moveTo>
                <a:lnTo>
                  <a:pt x="1250776" y="1815440"/>
                </a:lnTo>
              </a:path>
              <a:path w="3002915" h="3002915">
                <a:moveTo>
                  <a:pt x="1162739" y="1726388"/>
                </a:moveTo>
                <a:lnTo>
                  <a:pt x="0" y="564677"/>
                </a:lnTo>
              </a:path>
              <a:path w="3002915" h="3002915">
                <a:moveTo>
                  <a:pt x="2471183" y="3002449"/>
                </a:moveTo>
                <a:lnTo>
                  <a:pt x="1250776" y="1782042"/>
                </a:lnTo>
              </a:path>
              <a:path w="3002915" h="3002915">
                <a:moveTo>
                  <a:pt x="1196136" y="1726388"/>
                </a:moveTo>
                <a:lnTo>
                  <a:pt x="0" y="530265"/>
                </a:lnTo>
              </a:path>
              <a:path w="3002915" h="3002915">
                <a:moveTo>
                  <a:pt x="2505595" y="3002449"/>
                </a:moveTo>
                <a:lnTo>
                  <a:pt x="1250776" y="1747644"/>
                </a:lnTo>
              </a:path>
              <a:path w="3002915" h="3002915">
                <a:moveTo>
                  <a:pt x="1229534" y="1726388"/>
                </a:moveTo>
                <a:lnTo>
                  <a:pt x="0" y="496868"/>
                </a:lnTo>
              </a:path>
              <a:path w="3002915" h="3002915">
                <a:moveTo>
                  <a:pt x="2538993" y="3002449"/>
                </a:moveTo>
                <a:lnTo>
                  <a:pt x="0" y="462456"/>
                </a:lnTo>
              </a:path>
              <a:path w="3002915" h="3002915">
                <a:moveTo>
                  <a:pt x="2573405" y="3002449"/>
                </a:moveTo>
                <a:lnTo>
                  <a:pt x="0" y="429072"/>
                </a:lnTo>
              </a:path>
              <a:path w="3002915" h="3002915">
                <a:moveTo>
                  <a:pt x="2606789" y="3002449"/>
                </a:moveTo>
                <a:lnTo>
                  <a:pt x="0" y="394660"/>
                </a:lnTo>
              </a:path>
              <a:path w="3002915" h="3002915">
                <a:moveTo>
                  <a:pt x="2640186" y="3002449"/>
                </a:moveTo>
                <a:lnTo>
                  <a:pt x="0" y="361262"/>
                </a:lnTo>
              </a:path>
              <a:path w="3002915" h="3002915">
                <a:moveTo>
                  <a:pt x="2674598" y="3002449"/>
                </a:moveTo>
                <a:lnTo>
                  <a:pt x="0" y="327878"/>
                </a:lnTo>
              </a:path>
              <a:path w="3002915" h="3002915">
                <a:moveTo>
                  <a:pt x="2707982" y="3002449"/>
                </a:moveTo>
                <a:lnTo>
                  <a:pt x="0" y="293466"/>
                </a:lnTo>
              </a:path>
              <a:path w="3002915" h="3002915">
                <a:moveTo>
                  <a:pt x="2742394" y="3002449"/>
                </a:moveTo>
                <a:lnTo>
                  <a:pt x="0" y="260069"/>
                </a:lnTo>
              </a:path>
              <a:path w="3002915" h="3002915">
                <a:moveTo>
                  <a:pt x="2775778" y="3002449"/>
                </a:moveTo>
                <a:lnTo>
                  <a:pt x="0" y="225670"/>
                </a:lnTo>
              </a:path>
              <a:path w="3002915" h="3002915">
                <a:moveTo>
                  <a:pt x="2809176" y="3002449"/>
                </a:moveTo>
                <a:lnTo>
                  <a:pt x="0" y="192273"/>
                </a:lnTo>
              </a:path>
              <a:path w="3002915" h="3002915">
                <a:moveTo>
                  <a:pt x="2843588" y="3002449"/>
                </a:moveTo>
                <a:lnTo>
                  <a:pt x="0" y="158875"/>
                </a:lnTo>
              </a:path>
              <a:path w="3002915" h="3002915">
                <a:moveTo>
                  <a:pt x="2876972" y="3002449"/>
                </a:moveTo>
                <a:lnTo>
                  <a:pt x="0" y="124477"/>
                </a:lnTo>
              </a:path>
              <a:path w="3002915" h="3002915">
                <a:moveTo>
                  <a:pt x="2911384" y="3002449"/>
                </a:moveTo>
                <a:lnTo>
                  <a:pt x="0" y="91079"/>
                </a:lnTo>
              </a:path>
              <a:path w="3002915" h="3002915">
                <a:moveTo>
                  <a:pt x="2942753" y="3000435"/>
                </a:moveTo>
                <a:lnTo>
                  <a:pt x="2028" y="59710"/>
                </a:lnTo>
              </a:path>
              <a:path w="3002915" h="3002915">
                <a:moveTo>
                  <a:pt x="2942753" y="2966023"/>
                </a:moveTo>
                <a:lnTo>
                  <a:pt x="35425" y="59710"/>
                </a:lnTo>
              </a:path>
              <a:path w="3002915" h="3002915">
                <a:moveTo>
                  <a:pt x="2968051" y="2957937"/>
                </a:moveTo>
                <a:lnTo>
                  <a:pt x="43525" y="33397"/>
                </a:lnTo>
              </a:path>
              <a:path w="3002915" h="3002915">
                <a:moveTo>
                  <a:pt x="3002463" y="2957937"/>
                </a:moveTo>
                <a:lnTo>
                  <a:pt x="43525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g object 489"/>
          <p:cNvSpPr/>
          <p:nvPr/>
        </p:nvSpPr>
        <p:spPr>
          <a:xfrm>
            <a:off x="6286224" y="9138925"/>
            <a:ext cx="3080385" cy="3080385"/>
          </a:xfrm>
          <a:custGeom>
            <a:avLst/>
            <a:gdLst/>
            <a:ahLst/>
            <a:cxnLst/>
            <a:rect l="l" t="t" r="r" b="b"/>
            <a:pathLst>
              <a:path w="3080384" h="3080384">
                <a:moveTo>
                  <a:pt x="3080387" y="3080359"/>
                </a:moveTo>
                <a:lnTo>
                  <a:pt x="3050018" y="3050004"/>
                </a:lnTo>
              </a:path>
              <a:path w="3080384" h="3080384">
                <a:moveTo>
                  <a:pt x="3035861" y="3035847"/>
                </a:moveTo>
                <a:lnTo>
                  <a:pt x="43525" y="43511"/>
                </a:lnTo>
              </a:path>
              <a:path w="3080384" h="3080384">
                <a:moveTo>
                  <a:pt x="29354" y="29341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g object 490"/>
          <p:cNvSpPr/>
          <p:nvPr/>
        </p:nvSpPr>
        <p:spPr>
          <a:xfrm>
            <a:off x="9478933" y="12298223"/>
            <a:ext cx="31750" cy="30480"/>
          </a:xfrm>
          <a:custGeom>
            <a:avLst/>
            <a:gdLst/>
            <a:ahLst/>
            <a:cxnLst/>
            <a:rect l="l" t="t" r="r" b="b"/>
            <a:pathLst>
              <a:path w="31750" h="30479">
                <a:moveTo>
                  <a:pt x="31369" y="30355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g object 491"/>
          <p:cNvSpPr/>
          <p:nvPr/>
        </p:nvSpPr>
        <p:spPr>
          <a:xfrm>
            <a:off x="6286224" y="9104514"/>
            <a:ext cx="3114040" cy="3115310"/>
          </a:xfrm>
          <a:custGeom>
            <a:avLst/>
            <a:gdLst/>
            <a:ahLst/>
            <a:cxnLst/>
            <a:rect l="l" t="t" r="r" b="b"/>
            <a:pathLst>
              <a:path w="3114040" h="3115309">
                <a:moveTo>
                  <a:pt x="3113771" y="3114771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g object 492"/>
          <p:cNvSpPr/>
          <p:nvPr/>
        </p:nvSpPr>
        <p:spPr>
          <a:xfrm>
            <a:off x="6286224" y="5668935"/>
            <a:ext cx="4228465" cy="6659880"/>
          </a:xfrm>
          <a:custGeom>
            <a:avLst/>
            <a:gdLst/>
            <a:ahLst/>
            <a:cxnLst/>
            <a:rect l="l" t="t" r="r" b="b"/>
            <a:pathLst>
              <a:path w="4228465" h="6659880">
                <a:moveTo>
                  <a:pt x="3257475" y="6659643"/>
                </a:moveTo>
                <a:lnTo>
                  <a:pt x="3192708" y="6595903"/>
                </a:lnTo>
              </a:path>
              <a:path w="4228465" h="6659880">
                <a:moveTo>
                  <a:pt x="3148182" y="6550350"/>
                </a:moveTo>
                <a:lnTo>
                  <a:pt x="0" y="3402180"/>
                </a:lnTo>
              </a:path>
              <a:path w="4228465" h="6659880">
                <a:moveTo>
                  <a:pt x="3291873" y="6659643"/>
                </a:moveTo>
                <a:lnTo>
                  <a:pt x="3192708" y="6561491"/>
                </a:lnTo>
              </a:path>
              <a:path w="4228465" h="6659880">
                <a:moveTo>
                  <a:pt x="3181580" y="6550350"/>
                </a:moveTo>
                <a:lnTo>
                  <a:pt x="0" y="3367769"/>
                </a:lnTo>
              </a:path>
              <a:path w="4228465" h="6659880">
                <a:moveTo>
                  <a:pt x="3325271" y="6659643"/>
                </a:moveTo>
                <a:lnTo>
                  <a:pt x="0" y="3334385"/>
                </a:lnTo>
              </a:path>
              <a:path w="4228465" h="6659880">
                <a:moveTo>
                  <a:pt x="3358669" y="6659643"/>
                </a:moveTo>
                <a:lnTo>
                  <a:pt x="0" y="3300987"/>
                </a:lnTo>
              </a:path>
              <a:path w="4228465" h="6659880">
                <a:moveTo>
                  <a:pt x="3393067" y="6659643"/>
                </a:moveTo>
                <a:lnTo>
                  <a:pt x="0" y="3266575"/>
                </a:lnTo>
              </a:path>
              <a:path w="4228465" h="6659880">
                <a:moveTo>
                  <a:pt x="3426465" y="6659643"/>
                </a:moveTo>
                <a:lnTo>
                  <a:pt x="0" y="3233191"/>
                </a:lnTo>
              </a:path>
              <a:path w="4228465" h="6659880">
                <a:moveTo>
                  <a:pt x="3460877" y="6659643"/>
                </a:moveTo>
                <a:lnTo>
                  <a:pt x="0" y="3198779"/>
                </a:lnTo>
              </a:path>
              <a:path w="4228465" h="6659880">
                <a:moveTo>
                  <a:pt x="3494274" y="6659643"/>
                </a:moveTo>
                <a:lnTo>
                  <a:pt x="0" y="3165382"/>
                </a:lnTo>
              </a:path>
              <a:path w="4228465" h="6659880">
                <a:moveTo>
                  <a:pt x="3528672" y="6659643"/>
                </a:moveTo>
                <a:lnTo>
                  <a:pt x="1700090" y="4832060"/>
                </a:lnTo>
              </a:path>
              <a:path w="4228465" h="6659880">
                <a:moveTo>
                  <a:pt x="1675792" y="4807776"/>
                </a:moveTo>
                <a:lnTo>
                  <a:pt x="0" y="3131998"/>
                </a:lnTo>
              </a:path>
              <a:path w="4228465" h="6659880">
                <a:moveTo>
                  <a:pt x="3562070" y="6659643"/>
                </a:moveTo>
                <a:lnTo>
                  <a:pt x="1734488" y="4832060"/>
                </a:lnTo>
              </a:path>
              <a:path w="4228465" h="6659880">
                <a:moveTo>
                  <a:pt x="1675792" y="4773378"/>
                </a:moveTo>
                <a:lnTo>
                  <a:pt x="0" y="3097586"/>
                </a:lnTo>
              </a:path>
              <a:path w="4228465" h="6659880">
                <a:moveTo>
                  <a:pt x="3595468" y="6659643"/>
                </a:moveTo>
                <a:lnTo>
                  <a:pt x="1767885" y="4832060"/>
                </a:lnTo>
              </a:path>
              <a:path w="4228465" h="6659880">
                <a:moveTo>
                  <a:pt x="1675792" y="4739980"/>
                </a:moveTo>
                <a:lnTo>
                  <a:pt x="0" y="3064188"/>
                </a:lnTo>
              </a:path>
              <a:path w="4228465" h="6659880">
                <a:moveTo>
                  <a:pt x="3629866" y="6659643"/>
                </a:moveTo>
                <a:lnTo>
                  <a:pt x="1802284" y="4832060"/>
                </a:lnTo>
              </a:path>
              <a:path w="4228465" h="6659880">
                <a:moveTo>
                  <a:pt x="1675792" y="4705568"/>
                </a:moveTo>
                <a:lnTo>
                  <a:pt x="0" y="3029790"/>
                </a:lnTo>
              </a:path>
              <a:path w="4228465" h="6659880">
                <a:moveTo>
                  <a:pt x="3663264" y="6659643"/>
                </a:moveTo>
                <a:lnTo>
                  <a:pt x="1835681" y="4832060"/>
                </a:lnTo>
              </a:path>
              <a:path w="4228465" h="6659880">
                <a:moveTo>
                  <a:pt x="1675792" y="4672184"/>
                </a:moveTo>
                <a:lnTo>
                  <a:pt x="0" y="2996392"/>
                </a:lnTo>
              </a:path>
              <a:path w="4228465" h="6659880">
                <a:moveTo>
                  <a:pt x="3697675" y="6659643"/>
                </a:moveTo>
                <a:lnTo>
                  <a:pt x="1869079" y="4832060"/>
                </a:lnTo>
              </a:path>
              <a:path w="4228465" h="6659880">
                <a:moveTo>
                  <a:pt x="1675792" y="4638787"/>
                </a:moveTo>
                <a:lnTo>
                  <a:pt x="0" y="2962994"/>
                </a:lnTo>
              </a:path>
              <a:path w="4228465" h="6659880">
                <a:moveTo>
                  <a:pt x="3731060" y="6659643"/>
                </a:moveTo>
                <a:lnTo>
                  <a:pt x="1903491" y="4832060"/>
                </a:lnTo>
              </a:path>
              <a:path w="4228465" h="6659880">
                <a:moveTo>
                  <a:pt x="1675792" y="4604375"/>
                </a:moveTo>
                <a:lnTo>
                  <a:pt x="0" y="2928596"/>
                </a:lnTo>
              </a:path>
              <a:path w="4228465" h="6659880">
                <a:moveTo>
                  <a:pt x="3764457" y="6659643"/>
                </a:moveTo>
                <a:lnTo>
                  <a:pt x="1936875" y="4832060"/>
                </a:lnTo>
              </a:path>
              <a:path w="4228465" h="6659880">
                <a:moveTo>
                  <a:pt x="1675792" y="4570991"/>
                </a:moveTo>
                <a:lnTo>
                  <a:pt x="0" y="2895199"/>
                </a:lnTo>
              </a:path>
              <a:path w="4228465" h="6659880">
                <a:moveTo>
                  <a:pt x="3798869" y="6659643"/>
                </a:moveTo>
                <a:lnTo>
                  <a:pt x="1971287" y="4832060"/>
                </a:lnTo>
              </a:path>
              <a:path w="4228465" h="6659880">
                <a:moveTo>
                  <a:pt x="1675792" y="4536579"/>
                </a:moveTo>
                <a:lnTo>
                  <a:pt x="0" y="2860787"/>
                </a:lnTo>
              </a:path>
              <a:path w="4228465" h="6659880">
                <a:moveTo>
                  <a:pt x="3832267" y="6659643"/>
                </a:moveTo>
                <a:lnTo>
                  <a:pt x="2004684" y="4832060"/>
                </a:lnTo>
              </a:path>
              <a:path w="4228465" h="6659880">
                <a:moveTo>
                  <a:pt x="1675792" y="4503181"/>
                </a:moveTo>
                <a:lnTo>
                  <a:pt x="0" y="2827403"/>
                </a:lnTo>
              </a:path>
              <a:path w="4228465" h="6659880">
                <a:moveTo>
                  <a:pt x="3866665" y="6659643"/>
                </a:moveTo>
                <a:lnTo>
                  <a:pt x="2039082" y="4832060"/>
                </a:lnTo>
              </a:path>
              <a:path w="4228465" h="6659880">
                <a:moveTo>
                  <a:pt x="1675792" y="4469783"/>
                </a:moveTo>
                <a:lnTo>
                  <a:pt x="0" y="2794005"/>
                </a:lnTo>
              </a:path>
              <a:path w="4228465" h="6659880">
                <a:moveTo>
                  <a:pt x="3900063" y="6659643"/>
                </a:moveTo>
                <a:lnTo>
                  <a:pt x="2072480" y="4832060"/>
                </a:lnTo>
              </a:path>
              <a:path w="4228465" h="6659880">
                <a:moveTo>
                  <a:pt x="1675792" y="4435385"/>
                </a:moveTo>
                <a:lnTo>
                  <a:pt x="0" y="2759593"/>
                </a:lnTo>
              </a:path>
              <a:path w="4228465" h="6659880">
                <a:moveTo>
                  <a:pt x="3933460" y="6659643"/>
                </a:moveTo>
                <a:lnTo>
                  <a:pt x="2105878" y="4832060"/>
                </a:lnTo>
              </a:path>
              <a:path w="4228465" h="6659880">
                <a:moveTo>
                  <a:pt x="1675792" y="4401988"/>
                </a:moveTo>
                <a:lnTo>
                  <a:pt x="0" y="2726195"/>
                </a:lnTo>
              </a:path>
              <a:path w="4228465" h="6659880">
                <a:moveTo>
                  <a:pt x="3967858" y="6659643"/>
                </a:moveTo>
                <a:lnTo>
                  <a:pt x="2140276" y="4832060"/>
                </a:lnTo>
              </a:path>
              <a:path w="4228465" h="6659880">
                <a:moveTo>
                  <a:pt x="1675792" y="4367576"/>
                </a:moveTo>
                <a:lnTo>
                  <a:pt x="0" y="2691797"/>
                </a:lnTo>
              </a:path>
              <a:path w="4228465" h="6659880">
                <a:moveTo>
                  <a:pt x="4001256" y="6659643"/>
                </a:moveTo>
                <a:lnTo>
                  <a:pt x="2173674" y="4832060"/>
                </a:lnTo>
              </a:path>
              <a:path w="4228465" h="6659880">
                <a:moveTo>
                  <a:pt x="1675792" y="4334192"/>
                </a:moveTo>
                <a:lnTo>
                  <a:pt x="0" y="2658400"/>
                </a:lnTo>
              </a:path>
              <a:path w="4228465" h="6659880">
                <a:moveTo>
                  <a:pt x="4035668" y="6659643"/>
                </a:moveTo>
                <a:lnTo>
                  <a:pt x="2208086" y="4832060"/>
                </a:lnTo>
              </a:path>
              <a:path w="4228465" h="6659880">
                <a:moveTo>
                  <a:pt x="1675792" y="4300794"/>
                </a:moveTo>
                <a:lnTo>
                  <a:pt x="0" y="2623988"/>
                </a:lnTo>
              </a:path>
              <a:path w="4228465" h="6659880">
                <a:moveTo>
                  <a:pt x="4069052" y="6659643"/>
                </a:moveTo>
                <a:lnTo>
                  <a:pt x="2241483" y="4832060"/>
                </a:lnTo>
              </a:path>
              <a:path w="4228465" h="6659880">
                <a:moveTo>
                  <a:pt x="1675792" y="4266382"/>
                </a:moveTo>
                <a:lnTo>
                  <a:pt x="0" y="2590604"/>
                </a:lnTo>
              </a:path>
              <a:path w="4228465" h="6659880">
                <a:moveTo>
                  <a:pt x="4102450" y="6659643"/>
                </a:moveTo>
                <a:lnTo>
                  <a:pt x="2274867" y="4832060"/>
                </a:lnTo>
              </a:path>
              <a:path w="4228465" h="6659880">
                <a:moveTo>
                  <a:pt x="1675792" y="4232998"/>
                </a:moveTo>
                <a:lnTo>
                  <a:pt x="0" y="2557206"/>
                </a:lnTo>
              </a:path>
              <a:path w="4228465" h="6659880">
                <a:moveTo>
                  <a:pt x="4136862" y="6659643"/>
                </a:moveTo>
                <a:lnTo>
                  <a:pt x="2309279" y="4832060"/>
                </a:lnTo>
              </a:path>
              <a:path w="4228465" h="6659880">
                <a:moveTo>
                  <a:pt x="1675792" y="4198586"/>
                </a:moveTo>
                <a:lnTo>
                  <a:pt x="0" y="2522794"/>
                </a:lnTo>
              </a:path>
              <a:path w="4228465" h="6659880">
                <a:moveTo>
                  <a:pt x="4170259" y="6659643"/>
                </a:moveTo>
                <a:lnTo>
                  <a:pt x="2342677" y="4832060"/>
                </a:lnTo>
              </a:path>
              <a:path w="4228465" h="6659880">
                <a:moveTo>
                  <a:pt x="1675792" y="4165189"/>
                </a:moveTo>
                <a:lnTo>
                  <a:pt x="0" y="2489410"/>
                </a:lnTo>
              </a:path>
              <a:path w="4228465" h="6659880">
                <a:moveTo>
                  <a:pt x="4172274" y="6628273"/>
                </a:moveTo>
                <a:lnTo>
                  <a:pt x="2961980" y="5417980"/>
                </a:lnTo>
              </a:path>
              <a:path w="4228465" h="6659880">
                <a:moveTo>
                  <a:pt x="2948824" y="5404837"/>
                </a:moveTo>
                <a:lnTo>
                  <a:pt x="2377075" y="4832060"/>
                </a:lnTo>
              </a:path>
              <a:path w="4228465" h="6659880">
                <a:moveTo>
                  <a:pt x="1675792" y="4130790"/>
                </a:moveTo>
                <a:lnTo>
                  <a:pt x="1169824" y="3624809"/>
                </a:lnTo>
              </a:path>
              <a:path w="4228465" h="6659880">
                <a:moveTo>
                  <a:pt x="1155653" y="3611653"/>
                </a:moveTo>
                <a:lnTo>
                  <a:pt x="0" y="2454998"/>
                </a:lnTo>
              </a:path>
              <a:path w="4228465" h="6659880">
                <a:moveTo>
                  <a:pt x="4172274" y="6594889"/>
                </a:moveTo>
                <a:lnTo>
                  <a:pt x="4167217" y="6589832"/>
                </a:lnTo>
              </a:path>
              <a:path w="4228465" h="6659880">
                <a:moveTo>
                  <a:pt x="4145961" y="6568577"/>
                </a:moveTo>
                <a:lnTo>
                  <a:pt x="2996392" y="5417980"/>
                </a:lnTo>
              </a:path>
              <a:path w="4228465" h="6659880">
                <a:moveTo>
                  <a:pt x="2948824" y="5370425"/>
                </a:moveTo>
                <a:lnTo>
                  <a:pt x="2410473" y="4832060"/>
                </a:lnTo>
              </a:path>
              <a:path w="4228465" h="6659880">
                <a:moveTo>
                  <a:pt x="1675792" y="4097393"/>
                </a:moveTo>
                <a:lnTo>
                  <a:pt x="1203222" y="3624809"/>
                </a:lnTo>
              </a:path>
              <a:path w="4228465" h="6659880">
                <a:moveTo>
                  <a:pt x="1155653" y="3577255"/>
                </a:moveTo>
                <a:lnTo>
                  <a:pt x="0" y="2421601"/>
                </a:lnTo>
              </a:path>
              <a:path w="4228465" h="6659880">
                <a:moveTo>
                  <a:pt x="4145961" y="6534165"/>
                </a:moveTo>
                <a:lnTo>
                  <a:pt x="3412308" y="5800498"/>
                </a:lnTo>
              </a:path>
              <a:path w="4228465" h="6659880">
                <a:moveTo>
                  <a:pt x="3384981" y="5773185"/>
                </a:moveTo>
                <a:lnTo>
                  <a:pt x="3029776" y="5417980"/>
                </a:lnTo>
              </a:path>
              <a:path w="4228465" h="6659880">
                <a:moveTo>
                  <a:pt x="2948824" y="5337027"/>
                </a:moveTo>
                <a:lnTo>
                  <a:pt x="2443870" y="4832060"/>
                </a:lnTo>
              </a:path>
              <a:path w="4228465" h="6659880">
                <a:moveTo>
                  <a:pt x="1675792" y="4063995"/>
                </a:moveTo>
                <a:lnTo>
                  <a:pt x="1236606" y="3624809"/>
                </a:lnTo>
              </a:path>
              <a:path w="4228465" h="6659880">
                <a:moveTo>
                  <a:pt x="1155653" y="3543857"/>
                </a:moveTo>
                <a:lnTo>
                  <a:pt x="0" y="2388203"/>
                </a:lnTo>
              </a:path>
              <a:path w="4228465" h="6659880">
                <a:moveTo>
                  <a:pt x="4145961" y="6500781"/>
                </a:moveTo>
                <a:lnTo>
                  <a:pt x="3446706" y="5800498"/>
                </a:lnTo>
              </a:path>
              <a:path w="4228465" h="6659880">
                <a:moveTo>
                  <a:pt x="3424450" y="5779256"/>
                </a:moveTo>
                <a:lnTo>
                  <a:pt x="3406237" y="5761043"/>
                </a:lnTo>
              </a:path>
              <a:path w="4228465" h="6659880">
                <a:moveTo>
                  <a:pt x="3384981" y="5738773"/>
                </a:moveTo>
                <a:lnTo>
                  <a:pt x="3043947" y="5398766"/>
                </a:lnTo>
              </a:path>
              <a:path w="4228465" h="6659880">
                <a:moveTo>
                  <a:pt x="2948824" y="5302629"/>
                </a:moveTo>
                <a:lnTo>
                  <a:pt x="2478269" y="4832060"/>
                </a:lnTo>
              </a:path>
              <a:path w="4228465" h="6659880">
                <a:moveTo>
                  <a:pt x="1675792" y="4029597"/>
                </a:moveTo>
                <a:lnTo>
                  <a:pt x="1250776" y="3605582"/>
                </a:lnTo>
              </a:path>
              <a:path w="4228465" h="6659880">
                <a:moveTo>
                  <a:pt x="1155653" y="3509445"/>
                </a:moveTo>
                <a:lnTo>
                  <a:pt x="0" y="2353805"/>
                </a:lnTo>
              </a:path>
              <a:path w="4228465" h="6659880">
                <a:moveTo>
                  <a:pt x="4172274" y="6492681"/>
                </a:moveTo>
                <a:lnTo>
                  <a:pt x="3480104" y="5800498"/>
                </a:lnTo>
              </a:path>
              <a:path w="4228465" h="6659880">
                <a:moveTo>
                  <a:pt x="3458848" y="5779256"/>
                </a:moveTo>
                <a:lnTo>
                  <a:pt x="3406237" y="5726631"/>
                </a:lnTo>
              </a:path>
              <a:path w="4228465" h="6659880">
                <a:moveTo>
                  <a:pt x="3384981" y="5705375"/>
                </a:moveTo>
                <a:lnTo>
                  <a:pt x="3043947" y="5364354"/>
                </a:lnTo>
              </a:path>
              <a:path w="4228465" h="6659880">
                <a:moveTo>
                  <a:pt x="2953895" y="5274289"/>
                </a:moveTo>
                <a:lnTo>
                  <a:pt x="2511666" y="4832060"/>
                </a:lnTo>
              </a:path>
              <a:path w="4228465" h="6659880">
                <a:moveTo>
                  <a:pt x="1675792" y="3996199"/>
                </a:moveTo>
                <a:lnTo>
                  <a:pt x="1250776" y="3572184"/>
                </a:lnTo>
              </a:path>
              <a:path w="4228465" h="6659880">
                <a:moveTo>
                  <a:pt x="1161725" y="3482132"/>
                </a:moveTo>
                <a:lnTo>
                  <a:pt x="0" y="2320407"/>
                </a:lnTo>
              </a:path>
              <a:path w="4228465" h="6659880">
                <a:moveTo>
                  <a:pt x="4172274" y="6459284"/>
                </a:moveTo>
                <a:lnTo>
                  <a:pt x="3514502" y="5800498"/>
                </a:lnTo>
              </a:path>
              <a:path w="4228465" h="6659880">
                <a:moveTo>
                  <a:pt x="3492246" y="5779256"/>
                </a:moveTo>
                <a:lnTo>
                  <a:pt x="3406237" y="5693233"/>
                </a:lnTo>
              </a:path>
              <a:path w="4228465" h="6659880">
                <a:moveTo>
                  <a:pt x="3384981" y="5671991"/>
                </a:moveTo>
                <a:lnTo>
                  <a:pt x="3043947" y="5330956"/>
                </a:lnTo>
              </a:path>
              <a:path w="4228465" h="6659880">
                <a:moveTo>
                  <a:pt x="2988293" y="5274289"/>
                </a:moveTo>
                <a:lnTo>
                  <a:pt x="2546078" y="4832060"/>
                </a:lnTo>
              </a:path>
              <a:path w="4228465" h="6659880">
                <a:moveTo>
                  <a:pt x="1675792" y="3961787"/>
                </a:moveTo>
                <a:lnTo>
                  <a:pt x="1250776" y="3537786"/>
                </a:lnTo>
              </a:path>
              <a:path w="4228465" h="6659880">
                <a:moveTo>
                  <a:pt x="1195122" y="3482132"/>
                </a:moveTo>
                <a:lnTo>
                  <a:pt x="0" y="2285995"/>
                </a:lnTo>
              </a:path>
              <a:path w="4228465" h="6659880">
                <a:moveTo>
                  <a:pt x="4172274" y="6425886"/>
                </a:moveTo>
                <a:lnTo>
                  <a:pt x="3547900" y="5800498"/>
                </a:lnTo>
              </a:path>
              <a:path w="4228465" h="6659880">
                <a:moveTo>
                  <a:pt x="3526658" y="5779256"/>
                </a:moveTo>
                <a:lnTo>
                  <a:pt x="3406237" y="5658835"/>
                </a:lnTo>
              </a:path>
              <a:path w="4228465" h="6659880">
                <a:moveTo>
                  <a:pt x="3384981" y="5637579"/>
                </a:moveTo>
                <a:lnTo>
                  <a:pt x="3043947" y="5297559"/>
                </a:lnTo>
              </a:path>
              <a:path w="4228465" h="6659880">
                <a:moveTo>
                  <a:pt x="3021691" y="5274289"/>
                </a:moveTo>
                <a:lnTo>
                  <a:pt x="2579462" y="4832060"/>
                </a:lnTo>
              </a:path>
              <a:path w="4228465" h="6659880">
                <a:moveTo>
                  <a:pt x="1675792" y="3928403"/>
                </a:moveTo>
                <a:lnTo>
                  <a:pt x="1250776" y="3504388"/>
                </a:lnTo>
              </a:path>
              <a:path w="4228465" h="6659880">
                <a:moveTo>
                  <a:pt x="1228520" y="3482132"/>
                </a:moveTo>
                <a:lnTo>
                  <a:pt x="0" y="2252611"/>
                </a:lnTo>
              </a:path>
              <a:path w="4228465" h="6659880">
                <a:moveTo>
                  <a:pt x="4172274" y="6391488"/>
                </a:moveTo>
                <a:lnTo>
                  <a:pt x="3581297" y="5800498"/>
                </a:lnTo>
              </a:path>
              <a:path w="4228465" h="6659880">
                <a:moveTo>
                  <a:pt x="3560042" y="5779256"/>
                </a:moveTo>
                <a:lnTo>
                  <a:pt x="3406237" y="5625437"/>
                </a:lnTo>
              </a:path>
              <a:path w="4228465" h="6659880">
                <a:moveTo>
                  <a:pt x="3384981" y="5604182"/>
                </a:moveTo>
                <a:lnTo>
                  <a:pt x="2613874" y="4832060"/>
                </a:lnTo>
              </a:path>
              <a:path w="4228465" h="6659880">
                <a:moveTo>
                  <a:pt x="1675792" y="3895006"/>
                </a:moveTo>
                <a:lnTo>
                  <a:pt x="0" y="2219214"/>
                </a:lnTo>
              </a:path>
              <a:path w="4228465" h="6659880">
                <a:moveTo>
                  <a:pt x="4172274" y="6358090"/>
                </a:moveTo>
                <a:lnTo>
                  <a:pt x="3615709" y="5800498"/>
                </a:lnTo>
              </a:path>
              <a:path w="4228465" h="6659880">
                <a:moveTo>
                  <a:pt x="3594454" y="5779256"/>
                </a:moveTo>
                <a:lnTo>
                  <a:pt x="3406237" y="5592040"/>
                </a:lnTo>
              </a:path>
              <a:path w="4228465" h="6659880">
                <a:moveTo>
                  <a:pt x="3384981" y="5569784"/>
                </a:moveTo>
                <a:lnTo>
                  <a:pt x="2647272" y="4832060"/>
                </a:lnTo>
              </a:path>
              <a:path w="4228465" h="6659880">
                <a:moveTo>
                  <a:pt x="1675792" y="3860594"/>
                </a:moveTo>
                <a:lnTo>
                  <a:pt x="0" y="2184802"/>
                </a:lnTo>
              </a:path>
              <a:path w="4228465" h="6659880">
                <a:moveTo>
                  <a:pt x="4187458" y="6338863"/>
                </a:moveTo>
                <a:lnTo>
                  <a:pt x="3649093" y="5800498"/>
                </a:lnTo>
              </a:path>
              <a:path w="4228465" h="6659880">
                <a:moveTo>
                  <a:pt x="3627851" y="5779256"/>
                </a:moveTo>
                <a:lnTo>
                  <a:pt x="3406237" y="5557641"/>
                </a:lnTo>
              </a:path>
              <a:path w="4228465" h="6659880">
                <a:moveTo>
                  <a:pt x="3384981" y="5536386"/>
                </a:moveTo>
                <a:lnTo>
                  <a:pt x="2680656" y="4832060"/>
                </a:lnTo>
              </a:path>
              <a:path w="4228465" h="6659880">
                <a:moveTo>
                  <a:pt x="1675792" y="3827196"/>
                </a:moveTo>
                <a:lnTo>
                  <a:pt x="0" y="2151418"/>
                </a:lnTo>
              </a:path>
              <a:path w="4228465" h="6659880">
                <a:moveTo>
                  <a:pt x="4220842" y="6338863"/>
                </a:moveTo>
                <a:lnTo>
                  <a:pt x="3683505" y="5800498"/>
                </a:lnTo>
              </a:path>
              <a:path w="4228465" h="6659880">
                <a:moveTo>
                  <a:pt x="3661235" y="5779256"/>
                </a:moveTo>
                <a:lnTo>
                  <a:pt x="3406237" y="5524244"/>
                </a:lnTo>
              </a:path>
              <a:path w="4228465" h="6659880">
                <a:moveTo>
                  <a:pt x="3384981" y="5502988"/>
                </a:moveTo>
                <a:lnTo>
                  <a:pt x="2715067" y="4832060"/>
                </a:lnTo>
              </a:path>
              <a:path w="4228465" h="6659880">
                <a:moveTo>
                  <a:pt x="1675792" y="3792798"/>
                </a:moveTo>
                <a:lnTo>
                  <a:pt x="0" y="2117006"/>
                </a:lnTo>
              </a:path>
              <a:path w="4228465" h="6659880">
                <a:moveTo>
                  <a:pt x="4227941" y="6311536"/>
                </a:moveTo>
                <a:lnTo>
                  <a:pt x="3716903" y="5800498"/>
                </a:lnTo>
              </a:path>
              <a:path w="4228465" h="6659880">
                <a:moveTo>
                  <a:pt x="3695647" y="5779256"/>
                </a:moveTo>
                <a:lnTo>
                  <a:pt x="3406237" y="5489832"/>
                </a:lnTo>
              </a:path>
              <a:path w="4228465" h="6659880">
                <a:moveTo>
                  <a:pt x="3384981" y="5468590"/>
                </a:moveTo>
                <a:lnTo>
                  <a:pt x="2748465" y="4832060"/>
                </a:lnTo>
              </a:path>
              <a:path w="4228465" h="6659880">
                <a:moveTo>
                  <a:pt x="1675792" y="3759400"/>
                </a:moveTo>
                <a:lnTo>
                  <a:pt x="0" y="2083608"/>
                </a:lnTo>
              </a:path>
              <a:path w="4228465" h="6659880">
                <a:moveTo>
                  <a:pt x="4227941" y="6277124"/>
                </a:moveTo>
                <a:lnTo>
                  <a:pt x="3750287" y="5800498"/>
                </a:lnTo>
              </a:path>
              <a:path w="4228465" h="6659880">
                <a:moveTo>
                  <a:pt x="3729045" y="5779256"/>
                </a:moveTo>
                <a:lnTo>
                  <a:pt x="3406237" y="5456448"/>
                </a:lnTo>
              </a:path>
              <a:path w="4228465" h="6659880">
                <a:moveTo>
                  <a:pt x="3384981" y="5435192"/>
                </a:moveTo>
                <a:lnTo>
                  <a:pt x="2782863" y="4832060"/>
                </a:lnTo>
              </a:path>
              <a:path w="4228465" h="6659880">
                <a:moveTo>
                  <a:pt x="1675792" y="3726003"/>
                </a:moveTo>
                <a:lnTo>
                  <a:pt x="0" y="2049210"/>
                </a:lnTo>
              </a:path>
              <a:path w="4228465" h="6659880">
                <a:moveTo>
                  <a:pt x="4227941" y="6243740"/>
                </a:moveTo>
                <a:lnTo>
                  <a:pt x="3784699" y="5800498"/>
                </a:lnTo>
              </a:path>
              <a:path w="4228465" h="6659880">
                <a:moveTo>
                  <a:pt x="3763443" y="5779256"/>
                </a:moveTo>
                <a:lnTo>
                  <a:pt x="3406237" y="5423037"/>
                </a:lnTo>
              </a:path>
              <a:path w="4228465" h="6659880">
                <a:moveTo>
                  <a:pt x="3384981" y="5400781"/>
                </a:moveTo>
                <a:lnTo>
                  <a:pt x="2816261" y="4832060"/>
                </a:lnTo>
              </a:path>
              <a:path w="4228465" h="6659880">
                <a:moveTo>
                  <a:pt x="1675792" y="3691604"/>
                </a:moveTo>
                <a:lnTo>
                  <a:pt x="0" y="2015812"/>
                </a:lnTo>
              </a:path>
              <a:path w="4228465" h="6659880">
                <a:moveTo>
                  <a:pt x="4227941" y="6210343"/>
                </a:moveTo>
                <a:lnTo>
                  <a:pt x="3818096" y="5800498"/>
                </a:lnTo>
              </a:path>
              <a:path w="4228465" h="6659880">
                <a:moveTo>
                  <a:pt x="3796841" y="5779256"/>
                </a:moveTo>
                <a:lnTo>
                  <a:pt x="3406237" y="5388638"/>
                </a:lnTo>
              </a:path>
              <a:path w="4228465" h="6659880">
                <a:moveTo>
                  <a:pt x="3384981" y="5367397"/>
                </a:moveTo>
                <a:lnTo>
                  <a:pt x="2849659" y="4832060"/>
                </a:lnTo>
              </a:path>
              <a:path w="4228465" h="6659880">
                <a:moveTo>
                  <a:pt x="1675792" y="3658207"/>
                </a:moveTo>
                <a:lnTo>
                  <a:pt x="0" y="1982415"/>
                </a:lnTo>
              </a:path>
              <a:path w="4228465" h="6659880">
                <a:moveTo>
                  <a:pt x="4227941" y="6175931"/>
                </a:moveTo>
                <a:lnTo>
                  <a:pt x="3852495" y="5800498"/>
                </a:lnTo>
              </a:path>
              <a:path w="4228465" h="6659880">
                <a:moveTo>
                  <a:pt x="3830239" y="5779256"/>
                </a:moveTo>
                <a:lnTo>
                  <a:pt x="3406237" y="5355241"/>
                </a:lnTo>
              </a:path>
              <a:path w="4228465" h="6659880">
                <a:moveTo>
                  <a:pt x="3384981" y="5332985"/>
                </a:moveTo>
                <a:lnTo>
                  <a:pt x="2884071" y="4832060"/>
                </a:lnTo>
              </a:path>
              <a:path w="4228465" h="6659880">
                <a:moveTo>
                  <a:pt x="1675792" y="3623795"/>
                </a:moveTo>
                <a:lnTo>
                  <a:pt x="0" y="1948016"/>
                </a:lnTo>
              </a:path>
              <a:path w="4228465" h="6659880">
                <a:moveTo>
                  <a:pt x="4227941" y="6142547"/>
                </a:moveTo>
                <a:lnTo>
                  <a:pt x="3885892" y="5800498"/>
                </a:lnTo>
              </a:path>
              <a:path w="4228465" h="6659880">
                <a:moveTo>
                  <a:pt x="3864650" y="5779256"/>
                </a:moveTo>
                <a:lnTo>
                  <a:pt x="3406237" y="5320843"/>
                </a:lnTo>
              </a:path>
              <a:path w="4228465" h="6659880">
                <a:moveTo>
                  <a:pt x="3384981" y="5299587"/>
                </a:moveTo>
                <a:lnTo>
                  <a:pt x="2917455" y="4832060"/>
                </a:lnTo>
              </a:path>
              <a:path w="4228465" h="6659880">
                <a:moveTo>
                  <a:pt x="1675792" y="3590411"/>
                </a:moveTo>
                <a:lnTo>
                  <a:pt x="0" y="1914619"/>
                </a:lnTo>
              </a:path>
              <a:path w="4228465" h="6659880">
                <a:moveTo>
                  <a:pt x="4227941" y="6108135"/>
                </a:moveTo>
                <a:lnTo>
                  <a:pt x="3919290" y="5800498"/>
                </a:lnTo>
              </a:path>
              <a:path w="4228465" h="6659880">
                <a:moveTo>
                  <a:pt x="3898034" y="5779256"/>
                </a:moveTo>
                <a:lnTo>
                  <a:pt x="3406237" y="5287445"/>
                </a:lnTo>
              </a:path>
              <a:path w="4228465" h="6659880">
                <a:moveTo>
                  <a:pt x="3384981" y="5266189"/>
                </a:moveTo>
                <a:lnTo>
                  <a:pt x="2951866" y="4832060"/>
                </a:lnTo>
              </a:path>
              <a:path w="4228465" h="6659880">
                <a:moveTo>
                  <a:pt x="1675792" y="3557013"/>
                </a:moveTo>
                <a:lnTo>
                  <a:pt x="0" y="1880207"/>
                </a:lnTo>
              </a:path>
              <a:path w="4228465" h="6659880">
                <a:moveTo>
                  <a:pt x="4227941" y="6074737"/>
                </a:moveTo>
                <a:lnTo>
                  <a:pt x="3953702" y="5800498"/>
                </a:lnTo>
              </a:path>
              <a:path w="4228465" h="6659880">
                <a:moveTo>
                  <a:pt x="3932446" y="5779256"/>
                </a:moveTo>
                <a:lnTo>
                  <a:pt x="3406237" y="5254047"/>
                </a:lnTo>
              </a:path>
              <a:path w="4228465" h="6659880">
                <a:moveTo>
                  <a:pt x="3384981" y="5231791"/>
                </a:moveTo>
                <a:lnTo>
                  <a:pt x="2985264" y="4832060"/>
                </a:lnTo>
              </a:path>
              <a:path w="4228465" h="6659880">
                <a:moveTo>
                  <a:pt x="1675792" y="3522601"/>
                </a:moveTo>
                <a:lnTo>
                  <a:pt x="0" y="1846823"/>
                </a:lnTo>
              </a:path>
              <a:path w="4228465" h="6659880">
                <a:moveTo>
                  <a:pt x="4227941" y="6041353"/>
                </a:moveTo>
                <a:lnTo>
                  <a:pt x="3987086" y="5800498"/>
                </a:lnTo>
              </a:path>
              <a:path w="4228465" h="6659880">
                <a:moveTo>
                  <a:pt x="3965844" y="5779256"/>
                </a:moveTo>
                <a:lnTo>
                  <a:pt x="3406237" y="5219649"/>
                </a:lnTo>
              </a:path>
              <a:path w="4228465" h="6659880">
                <a:moveTo>
                  <a:pt x="3384981" y="5198393"/>
                </a:moveTo>
                <a:lnTo>
                  <a:pt x="3018648" y="4832060"/>
                </a:lnTo>
              </a:path>
              <a:path w="4228465" h="6659880">
                <a:moveTo>
                  <a:pt x="1675792" y="3489204"/>
                </a:moveTo>
                <a:lnTo>
                  <a:pt x="1027" y="1814439"/>
                </a:lnTo>
              </a:path>
              <a:path w="4228465" h="6659880">
                <a:moveTo>
                  <a:pt x="4227941" y="6006941"/>
                </a:moveTo>
                <a:lnTo>
                  <a:pt x="4176330" y="5956345"/>
                </a:lnTo>
              </a:path>
              <a:path w="4228465" h="6659880">
                <a:moveTo>
                  <a:pt x="4172274" y="5952302"/>
                </a:moveTo>
                <a:lnTo>
                  <a:pt x="4021498" y="5800498"/>
                </a:lnTo>
              </a:path>
              <a:path w="4228465" h="6659880">
                <a:moveTo>
                  <a:pt x="3999228" y="5779256"/>
                </a:moveTo>
                <a:lnTo>
                  <a:pt x="3406237" y="5186251"/>
                </a:lnTo>
              </a:path>
              <a:path w="4228465" h="6659880">
                <a:moveTo>
                  <a:pt x="3384981" y="5163982"/>
                </a:moveTo>
                <a:lnTo>
                  <a:pt x="3053060" y="4832060"/>
                </a:lnTo>
              </a:path>
              <a:path w="4228465" h="6659880">
                <a:moveTo>
                  <a:pt x="1675792" y="3454805"/>
                </a:moveTo>
                <a:lnTo>
                  <a:pt x="34411" y="1814439"/>
                </a:lnTo>
              </a:path>
              <a:path w="4228465" h="6659880">
                <a:moveTo>
                  <a:pt x="4227941" y="5973544"/>
                </a:moveTo>
                <a:lnTo>
                  <a:pt x="4210728" y="5956345"/>
                </a:lnTo>
              </a:path>
              <a:path w="4228465" h="6659880">
                <a:moveTo>
                  <a:pt x="4172274" y="5917890"/>
                </a:moveTo>
                <a:lnTo>
                  <a:pt x="4054895" y="5800498"/>
                </a:lnTo>
              </a:path>
              <a:path w="4228465" h="6659880">
                <a:moveTo>
                  <a:pt x="4033640" y="5779256"/>
                </a:moveTo>
                <a:lnTo>
                  <a:pt x="3406237" y="5151839"/>
                </a:lnTo>
              </a:path>
              <a:path w="4228465" h="6659880">
                <a:moveTo>
                  <a:pt x="3384981" y="5130598"/>
                </a:moveTo>
                <a:lnTo>
                  <a:pt x="3086458" y="4832060"/>
                </a:lnTo>
              </a:path>
              <a:path w="4228465" h="6659880">
                <a:moveTo>
                  <a:pt x="1675792" y="3421408"/>
                </a:moveTo>
                <a:lnTo>
                  <a:pt x="43525" y="1789141"/>
                </a:lnTo>
              </a:path>
              <a:path w="4228465" h="6659880">
                <a:moveTo>
                  <a:pt x="4172274" y="5884492"/>
                </a:moveTo>
                <a:lnTo>
                  <a:pt x="4089293" y="5800498"/>
                </a:lnTo>
              </a:path>
              <a:path w="4228465" h="6659880">
                <a:moveTo>
                  <a:pt x="4067037" y="5779256"/>
                </a:moveTo>
                <a:lnTo>
                  <a:pt x="3406237" y="5118455"/>
                </a:lnTo>
              </a:path>
              <a:path w="4228465" h="6659880">
                <a:moveTo>
                  <a:pt x="3384981" y="5097200"/>
                </a:moveTo>
                <a:lnTo>
                  <a:pt x="3120856" y="4832060"/>
                </a:lnTo>
              </a:path>
              <a:path w="4228465" h="6659880">
                <a:moveTo>
                  <a:pt x="1675792" y="3387010"/>
                </a:moveTo>
                <a:lnTo>
                  <a:pt x="43525" y="1755743"/>
                </a:lnTo>
              </a:path>
              <a:path w="4228465" h="6659880">
                <a:moveTo>
                  <a:pt x="4172274" y="5851108"/>
                </a:moveTo>
                <a:lnTo>
                  <a:pt x="4122691" y="5800498"/>
                </a:lnTo>
              </a:path>
              <a:path w="4228465" h="6659880">
                <a:moveTo>
                  <a:pt x="4101436" y="5779256"/>
                </a:moveTo>
                <a:lnTo>
                  <a:pt x="3406237" y="5084044"/>
                </a:lnTo>
              </a:path>
              <a:path w="4228465" h="6659880">
                <a:moveTo>
                  <a:pt x="3384981" y="5062788"/>
                </a:moveTo>
                <a:lnTo>
                  <a:pt x="3154254" y="4832060"/>
                </a:lnTo>
              </a:path>
              <a:path w="4228465" h="6659880">
                <a:moveTo>
                  <a:pt x="1675792" y="3353612"/>
                </a:moveTo>
                <a:lnTo>
                  <a:pt x="43525" y="1722346"/>
                </a:lnTo>
              </a:path>
              <a:path w="4228465" h="6659880">
                <a:moveTo>
                  <a:pt x="28340" y="1706161"/>
                </a:moveTo>
                <a:lnTo>
                  <a:pt x="0" y="1677820"/>
                </a:lnTo>
              </a:path>
              <a:path w="4228465" h="6659880">
                <a:moveTo>
                  <a:pt x="4172274" y="5816696"/>
                </a:moveTo>
                <a:lnTo>
                  <a:pt x="4156089" y="5800498"/>
                </a:lnTo>
              </a:path>
              <a:path w="4228465" h="6659880">
                <a:moveTo>
                  <a:pt x="4134833" y="5779256"/>
                </a:moveTo>
                <a:lnTo>
                  <a:pt x="3406237" y="5050646"/>
                </a:lnTo>
              </a:path>
              <a:path w="4228465" h="6659880">
                <a:moveTo>
                  <a:pt x="3384981" y="5029404"/>
                </a:moveTo>
                <a:lnTo>
                  <a:pt x="3187651" y="4832060"/>
                </a:lnTo>
              </a:path>
              <a:path w="4228465" h="6659880">
                <a:moveTo>
                  <a:pt x="1675792" y="3320214"/>
                </a:moveTo>
                <a:lnTo>
                  <a:pt x="0" y="1644422"/>
                </a:lnTo>
              </a:path>
              <a:path w="4228465" h="6659880">
                <a:moveTo>
                  <a:pt x="4168231" y="5779256"/>
                </a:moveTo>
                <a:lnTo>
                  <a:pt x="3406237" y="5017248"/>
                </a:lnTo>
              </a:path>
              <a:path w="4228465" h="6659880">
                <a:moveTo>
                  <a:pt x="3384981" y="4994992"/>
                </a:moveTo>
                <a:lnTo>
                  <a:pt x="3222063" y="4832060"/>
                </a:lnTo>
              </a:path>
              <a:path w="4228465" h="6659880">
                <a:moveTo>
                  <a:pt x="1675792" y="3285816"/>
                </a:moveTo>
                <a:lnTo>
                  <a:pt x="0" y="1610024"/>
                </a:lnTo>
              </a:path>
              <a:path w="4228465" h="6659880">
                <a:moveTo>
                  <a:pt x="4172274" y="5748887"/>
                </a:moveTo>
                <a:lnTo>
                  <a:pt x="3818096" y="5394709"/>
                </a:lnTo>
              </a:path>
              <a:path w="4228465" h="6659880">
                <a:moveTo>
                  <a:pt x="3808983" y="5385596"/>
                </a:moveTo>
                <a:lnTo>
                  <a:pt x="3406237" y="4982850"/>
                </a:lnTo>
              </a:path>
              <a:path w="4228465" h="6659880">
                <a:moveTo>
                  <a:pt x="3384981" y="4961594"/>
                </a:moveTo>
                <a:lnTo>
                  <a:pt x="3255447" y="4832060"/>
                </a:lnTo>
              </a:path>
              <a:path w="4228465" h="6659880">
                <a:moveTo>
                  <a:pt x="1675792" y="3252418"/>
                </a:moveTo>
                <a:lnTo>
                  <a:pt x="0" y="1576626"/>
                </a:lnTo>
              </a:path>
              <a:path w="4228465" h="6659880">
                <a:moveTo>
                  <a:pt x="4172274" y="5715503"/>
                </a:moveTo>
                <a:lnTo>
                  <a:pt x="3851480" y="5394709"/>
                </a:lnTo>
              </a:path>
              <a:path w="4228465" h="6659880">
                <a:moveTo>
                  <a:pt x="3808983" y="5351198"/>
                </a:moveTo>
                <a:lnTo>
                  <a:pt x="3406237" y="4949452"/>
                </a:lnTo>
              </a:path>
              <a:path w="4228465" h="6659880">
                <a:moveTo>
                  <a:pt x="3384981" y="4928197"/>
                </a:moveTo>
                <a:lnTo>
                  <a:pt x="3289859" y="4832060"/>
                </a:lnTo>
              </a:path>
              <a:path w="4228465" h="6659880">
                <a:moveTo>
                  <a:pt x="1675792" y="3218007"/>
                </a:moveTo>
                <a:lnTo>
                  <a:pt x="0" y="1542214"/>
                </a:lnTo>
              </a:path>
              <a:path w="4228465" h="6659880">
                <a:moveTo>
                  <a:pt x="4172274" y="5682105"/>
                </a:moveTo>
                <a:lnTo>
                  <a:pt x="3884878" y="5394709"/>
                </a:lnTo>
              </a:path>
              <a:path w="4228465" h="6659880">
                <a:moveTo>
                  <a:pt x="3808983" y="5317800"/>
                </a:moveTo>
                <a:lnTo>
                  <a:pt x="3406237" y="4915054"/>
                </a:lnTo>
              </a:path>
              <a:path w="4228465" h="6659880">
                <a:moveTo>
                  <a:pt x="3384981" y="4893799"/>
                </a:moveTo>
                <a:lnTo>
                  <a:pt x="3323257" y="4832060"/>
                </a:lnTo>
              </a:path>
              <a:path w="4228465" h="6659880">
                <a:moveTo>
                  <a:pt x="1675792" y="3184609"/>
                </a:moveTo>
                <a:lnTo>
                  <a:pt x="0" y="1508830"/>
                </a:lnTo>
              </a:path>
              <a:path w="4228465" h="6659880">
                <a:moveTo>
                  <a:pt x="4172274" y="5647693"/>
                </a:moveTo>
                <a:lnTo>
                  <a:pt x="3919290" y="5394709"/>
                </a:lnTo>
              </a:path>
              <a:path w="4228465" h="6659880">
                <a:moveTo>
                  <a:pt x="3808983" y="5283402"/>
                </a:moveTo>
                <a:lnTo>
                  <a:pt x="3406237" y="4881657"/>
                </a:lnTo>
              </a:path>
              <a:path w="4228465" h="6659880">
                <a:moveTo>
                  <a:pt x="3384981" y="4860401"/>
                </a:moveTo>
                <a:lnTo>
                  <a:pt x="3357655" y="4832060"/>
                </a:lnTo>
              </a:path>
              <a:path w="4228465" h="6659880">
                <a:moveTo>
                  <a:pt x="1675792" y="3151211"/>
                </a:moveTo>
                <a:lnTo>
                  <a:pt x="0" y="1475433"/>
                </a:lnTo>
              </a:path>
              <a:path w="4228465" h="6659880">
                <a:moveTo>
                  <a:pt x="4172274" y="5614309"/>
                </a:moveTo>
                <a:lnTo>
                  <a:pt x="3952688" y="5394709"/>
                </a:lnTo>
              </a:path>
              <a:path w="4228465" h="6659880">
                <a:moveTo>
                  <a:pt x="3808983" y="5250004"/>
                </a:moveTo>
                <a:lnTo>
                  <a:pt x="3406237" y="4848259"/>
                </a:lnTo>
              </a:path>
              <a:path w="4228465" h="6659880">
                <a:moveTo>
                  <a:pt x="1675792" y="3116813"/>
                </a:moveTo>
                <a:lnTo>
                  <a:pt x="0" y="1441021"/>
                </a:lnTo>
              </a:path>
              <a:path w="4228465" h="6659880">
                <a:moveTo>
                  <a:pt x="4172274" y="5579898"/>
                </a:moveTo>
                <a:lnTo>
                  <a:pt x="3987086" y="5394709"/>
                </a:lnTo>
              </a:path>
              <a:path w="4228465" h="6659880">
                <a:moveTo>
                  <a:pt x="3808983" y="5216607"/>
                </a:moveTo>
                <a:lnTo>
                  <a:pt x="3406237" y="4813861"/>
                </a:lnTo>
              </a:path>
              <a:path w="4228465" h="6659880">
                <a:moveTo>
                  <a:pt x="1675792" y="3083415"/>
                </a:moveTo>
                <a:lnTo>
                  <a:pt x="0" y="1407623"/>
                </a:lnTo>
              </a:path>
              <a:path w="4228465" h="6659880">
                <a:moveTo>
                  <a:pt x="4172274" y="5546500"/>
                </a:moveTo>
                <a:lnTo>
                  <a:pt x="4020483" y="5394709"/>
                </a:lnTo>
              </a:path>
              <a:path w="4228465" h="6659880">
                <a:moveTo>
                  <a:pt x="3808983" y="5182208"/>
                </a:moveTo>
                <a:lnTo>
                  <a:pt x="3411294" y="4785520"/>
                </a:lnTo>
              </a:path>
              <a:path w="4228465" h="6659880">
                <a:moveTo>
                  <a:pt x="3411294" y="4784506"/>
                </a:moveTo>
                <a:lnTo>
                  <a:pt x="3406237" y="4780449"/>
                </a:lnTo>
              </a:path>
              <a:path w="4228465" h="6659880">
                <a:moveTo>
                  <a:pt x="1675792" y="3049017"/>
                </a:moveTo>
                <a:lnTo>
                  <a:pt x="0" y="1373225"/>
                </a:lnTo>
              </a:path>
              <a:path w="4228465" h="6659880">
                <a:moveTo>
                  <a:pt x="4172274" y="5513102"/>
                </a:moveTo>
                <a:lnTo>
                  <a:pt x="4053881" y="5394709"/>
                </a:lnTo>
              </a:path>
              <a:path w="4228465" h="6659880">
                <a:moveTo>
                  <a:pt x="3808983" y="5148811"/>
                </a:moveTo>
                <a:lnTo>
                  <a:pt x="3406237" y="4746051"/>
                </a:lnTo>
              </a:path>
              <a:path w="4228465" h="6659880">
                <a:moveTo>
                  <a:pt x="1675792" y="3015619"/>
                </a:moveTo>
                <a:lnTo>
                  <a:pt x="0" y="1339827"/>
                </a:lnTo>
              </a:path>
              <a:path w="4228465" h="6659880">
                <a:moveTo>
                  <a:pt x="4172274" y="5478704"/>
                </a:moveTo>
                <a:lnTo>
                  <a:pt x="4088279" y="5394709"/>
                </a:lnTo>
              </a:path>
              <a:path w="4228465" h="6659880">
                <a:moveTo>
                  <a:pt x="3808983" y="5114399"/>
                </a:moveTo>
                <a:lnTo>
                  <a:pt x="3406237" y="4712653"/>
                </a:lnTo>
              </a:path>
              <a:path w="4228465" h="6659880">
                <a:moveTo>
                  <a:pt x="1675792" y="2982222"/>
                </a:moveTo>
                <a:lnTo>
                  <a:pt x="0" y="1305429"/>
                </a:lnTo>
              </a:path>
              <a:path w="4228465" h="6659880">
                <a:moveTo>
                  <a:pt x="4172274" y="5445306"/>
                </a:moveTo>
                <a:lnTo>
                  <a:pt x="4121677" y="5394709"/>
                </a:lnTo>
              </a:path>
              <a:path w="4228465" h="6659880">
                <a:moveTo>
                  <a:pt x="3808983" y="5081001"/>
                </a:moveTo>
                <a:lnTo>
                  <a:pt x="3406237" y="4679256"/>
                </a:lnTo>
              </a:path>
              <a:path w="4228465" h="6659880">
                <a:moveTo>
                  <a:pt x="1675792" y="2947824"/>
                </a:moveTo>
                <a:lnTo>
                  <a:pt x="0" y="1272032"/>
                </a:lnTo>
              </a:path>
              <a:path w="4228465" h="6659880">
                <a:moveTo>
                  <a:pt x="4172274" y="5410908"/>
                </a:moveTo>
                <a:lnTo>
                  <a:pt x="4156089" y="5394709"/>
                </a:lnTo>
              </a:path>
              <a:path w="4228465" h="6659880">
                <a:moveTo>
                  <a:pt x="3808983" y="5046603"/>
                </a:moveTo>
                <a:lnTo>
                  <a:pt x="3406237" y="4644858"/>
                </a:lnTo>
              </a:path>
              <a:path w="4228465" h="6659880">
                <a:moveTo>
                  <a:pt x="1675792" y="2914426"/>
                </a:moveTo>
                <a:lnTo>
                  <a:pt x="0" y="1238634"/>
                </a:lnTo>
              </a:path>
              <a:path w="4228465" h="6659880">
                <a:moveTo>
                  <a:pt x="3808983" y="5013205"/>
                </a:moveTo>
                <a:lnTo>
                  <a:pt x="3406237" y="4611460"/>
                </a:lnTo>
              </a:path>
              <a:path w="4228465" h="6659880">
                <a:moveTo>
                  <a:pt x="1675792" y="2880014"/>
                </a:moveTo>
                <a:lnTo>
                  <a:pt x="0" y="1204236"/>
                </a:lnTo>
              </a:path>
              <a:path w="4228465" h="6659880">
                <a:moveTo>
                  <a:pt x="3808983" y="4979808"/>
                </a:moveTo>
                <a:lnTo>
                  <a:pt x="3411294" y="4582119"/>
                </a:lnTo>
              </a:path>
              <a:path w="4228465" h="6659880">
                <a:moveTo>
                  <a:pt x="3411294" y="4582119"/>
                </a:moveTo>
                <a:lnTo>
                  <a:pt x="3409266" y="4580090"/>
                </a:lnTo>
              </a:path>
              <a:path w="4228465" h="6659880">
                <a:moveTo>
                  <a:pt x="3409266" y="4580090"/>
                </a:moveTo>
                <a:lnTo>
                  <a:pt x="3406237" y="4577062"/>
                </a:lnTo>
              </a:path>
              <a:path w="4228465" h="6659880">
                <a:moveTo>
                  <a:pt x="1675792" y="2846616"/>
                </a:moveTo>
                <a:lnTo>
                  <a:pt x="0" y="1170838"/>
                </a:lnTo>
              </a:path>
              <a:path w="4228465" h="6659880">
                <a:moveTo>
                  <a:pt x="3808983" y="4945410"/>
                </a:moveTo>
                <a:lnTo>
                  <a:pt x="3406237" y="4543664"/>
                </a:lnTo>
              </a:path>
              <a:path w="4228465" h="6659880">
                <a:moveTo>
                  <a:pt x="1675792" y="2812218"/>
                </a:moveTo>
                <a:lnTo>
                  <a:pt x="0" y="1136426"/>
                </a:lnTo>
              </a:path>
              <a:path w="4228465" h="6659880">
                <a:moveTo>
                  <a:pt x="3808983" y="4912012"/>
                </a:moveTo>
                <a:lnTo>
                  <a:pt x="3406237" y="4510266"/>
                </a:lnTo>
              </a:path>
              <a:path w="4228465" h="6659880">
                <a:moveTo>
                  <a:pt x="1675792" y="2778820"/>
                </a:moveTo>
                <a:lnTo>
                  <a:pt x="0" y="1103028"/>
                </a:lnTo>
              </a:path>
              <a:path w="4228465" h="6659880">
                <a:moveTo>
                  <a:pt x="3808983" y="4877600"/>
                </a:moveTo>
                <a:lnTo>
                  <a:pt x="3406237" y="4475868"/>
                </a:lnTo>
              </a:path>
              <a:path w="4228465" h="6659880">
                <a:moveTo>
                  <a:pt x="1675792" y="2745423"/>
                </a:moveTo>
                <a:lnTo>
                  <a:pt x="0" y="1069631"/>
                </a:lnTo>
              </a:path>
              <a:path w="4228465" h="6659880">
                <a:moveTo>
                  <a:pt x="3808983" y="4844216"/>
                </a:moveTo>
                <a:lnTo>
                  <a:pt x="3406237" y="4442470"/>
                </a:lnTo>
              </a:path>
              <a:path w="4228465" h="6659880">
                <a:moveTo>
                  <a:pt x="1675792" y="2711025"/>
                </a:moveTo>
                <a:lnTo>
                  <a:pt x="0" y="1035233"/>
                </a:lnTo>
              </a:path>
              <a:path w="4228465" h="6659880">
                <a:moveTo>
                  <a:pt x="3808983" y="4810818"/>
                </a:moveTo>
                <a:lnTo>
                  <a:pt x="3406237" y="4408059"/>
                </a:lnTo>
              </a:path>
              <a:path w="4228465" h="6659880">
                <a:moveTo>
                  <a:pt x="1675792" y="2677627"/>
                </a:moveTo>
                <a:lnTo>
                  <a:pt x="0" y="1001835"/>
                </a:lnTo>
              </a:path>
              <a:path w="4228465" h="6659880">
                <a:moveTo>
                  <a:pt x="3808983" y="4776406"/>
                </a:moveTo>
                <a:lnTo>
                  <a:pt x="3406237" y="4374661"/>
                </a:lnTo>
              </a:path>
              <a:path w="4228465" h="6659880">
                <a:moveTo>
                  <a:pt x="1675792" y="2643215"/>
                </a:moveTo>
                <a:lnTo>
                  <a:pt x="0" y="967437"/>
                </a:lnTo>
              </a:path>
              <a:path w="4228465" h="6659880">
                <a:moveTo>
                  <a:pt x="3808983" y="4743009"/>
                </a:moveTo>
                <a:lnTo>
                  <a:pt x="3406237" y="4340263"/>
                </a:lnTo>
              </a:path>
              <a:path w="4228465" h="6659880">
                <a:moveTo>
                  <a:pt x="1675792" y="2609831"/>
                </a:moveTo>
                <a:lnTo>
                  <a:pt x="0" y="934039"/>
                </a:lnTo>
              </a:path>
              <a:path w="4228465" h="6659880">
                <a:moveTo>
                  <a:pt x="3808983" y="4708611"/>
                </a:moveTo>
                <a:lnTo>
                  <a:pt x="3406237" y="4306865"/>
                </a:lnTo>
              </a:path>
              <a:path w="4228465" h="6659880">
                <a:moveTo>
                  <a:pt x="1675792" y="2576433"/>
                </a:moveTo>
                <a:lnTo>
                  <a:pt x="0" y="900641"/>
                </a:lnTo>
              </a:path>
              <a:path w="4228465" h="6659880">
                <a:moveTo>
                  <a:pt x="3808983" y="4675213"/>
                </a:moveTo>
                <a:lnTo>
                  <a:pt x="3406237" y="4273467"/>
                </a:lnTo>
              </a:path>
              <a:path w="4228465" h="6659880">
                <a:moveTo>
                  <a:pt x="1675792" y="2542022"/>
                </a:moveTo>
                <a:lnTo>
                  <a:pt x="0" y="866243"/>
                </a:lnTo>
              </a:path>
              <a:path w="4228465" h="6659880">
                <a:moveTo>
                  <a:pt x="3808983" y="4641815"/>
                </a:moveTo>
                <a:lnTo>
                  <a:pt x="3406237" y="4239069"/>
                </a:lnTo>
              </a:path>
              <a:path w="4228465" h="6659880">
                <a:moveTo>
                  <a:pt x="1675792" y="2508624"/>
                </a:moveTo>
                <a:lnTo>
                  <a:pt x="0" y="832845"/>
                </a:lnTo>
              </a:path>
              <a:path w="4228465" h="6659880">
                <a:moveTo>
                  <a:pt x="3808983" y="4607417"/>
                </a:moveTo>
                <a:lnTo>
                  <a:pt x="3406237" y="4205672"/>
                </a:lnTo>
              </a:path>
              <a:path w="4228465" h="6659880">
                <a:moveTo>
                  <a:pt x="1675792" y="2474226"/>
                </a:moveTo>
                <a:lnTo>
                  <a:pt x="0" y="798434"/>
                </a:lnTo>
              </a:path>
              <a:path w="4228465" h="6659880">
                <a:moveTo>
                  <a:pt x="3808983" y="4574019"/>
                </a:moveTo>
                <a:lnTo>
                  <a:pt x="3406237" y="4171260"/>
                </a:lnTo>
              </a:path>
              <a:path w="4228465" h="6659880">
                <a:moveTo>
                  <a:pt x="1675792" y="2440828"/>
                </a:moveTo>
                <a:lnTo>
                  <a:pt x="0" y="765036"/>
                </a:lnTo>
              </a:path>
              <a:path w="4228465" h="6659880">
                <a:moveTo>
                  <a:pt x="3808983" y="4539621"/>
                </a:moveTo>
                <a:lnTo>
                  <a:pt x="3406237" y="4137876"/>
                </a:lnTo>
              </a:path>
              <a:path w="4228465" h="6659880">
                <a:moveTo>
                  <a:pt x="1675792" y="2407430"/>
                </a:moveTo>
                <a:lnTo>
                  <a:pt x="0" y="730638"/>
                </a:lnTo>
              </a:path>
              <a:path w="4228465" h="6659880">
                <a:moveTo>
                  <a:pt x="3808983" y="4506223"/>
                </a:moveTo>
                <a:lnTo>
                  <a:pt x="3406237" y="4104478"/>
                </a:lnTo>
              </a:path>
              <a:path w="4228465" h="6659880">
                <a:moveTo>
                  <a:pt x="1675792" y="2373032"/>
                </a:moveTo>
                <a:lnTo>
                  <a:pt x="0" y="697240"/>
                </a:lnTo>
              </a:path>
              <a:path w="4228465" h="6659880">
                <a:moveTo>
                  <a:pt x="3808983" y="4472826"/>
                </a:moveTo>
                <a:lnTo>
                  <a:pt x="3406237" y="4070066"/>
                </a:lnTo>
              </a:path>
              <a:path w="4228465" h="6659880">
                <a:moveTo>
                  <a:pt x="1675792" y="2339634"/>
                </a:moveTo>
                <a:lnTo>
                  <a:pt x="1168810" y="1831638"/>
                </a:lnTo>
              </a:path>
              <a:path w="4228465" h="6659880">
                <a:moveTo>
                  <a:pt x="1155653" y="1819496"/>
                </a:moveTo>
                <a:lnTo>
                  <a:pt x="0" y="663842"/>
                </a:lnTo>
              </a:path>
              <a:path w="4228465" h="6659880">
                <a:moveTo>
                  <a:pt x="3808983" y="4438414"/>
                </a:moveTo>
                <a:lnTo>
                  <a:pt x="3406237" y="4036668"/>
                </a:lnTo>
              </a:path>
              <a:path w="4228465" h="6659880">
                <a:moveTo>
                  <a:pt x="1675792" y="2305236"/>
                </a:moveTo>
                <a:lnTo>
                  <a:pt x="1202207" y="1831638"/>
                </a:lnTo>
              </a:path>
              <a:path w="4228465" h="6659880">
                <a:moveTo>
                  <a:pt x="1155653" y="1786099"/>
                </a:moveTo>
                <a:lnTo>
                  <a:pt x="0" y="629444"/>
                </a:lnTo>
              </a:path>
              <a:path w="4228465" h="6659880">
                <a:moveTo>
                  <a:pt x="3808983" y="4405030"/>
                </a:moveTo>
                <a:lnTo>
                  <a:pt x="3406237" y="4002270"/>
                </a:lnTo>
              </a:path>
              <a:path w="4228465" h="6659880">
                <a:moveTo>
                  <a:pt x="1675792" y="2271839"/>
                </a:moveTo>
                <a:lnTo>
                  <a:pt x="1235605" y="1831638"/>
                </a:lnTo>
              </a:path>
              <a:path w="4228465" h="6659880">
                <a:moveTo>
                  <a:pt x="1155653" y="1751700"/>
                </a:moveTo>
                <a:lnTo>
                  <a:pt x="0" y="596047"/>
                </a:lnTo>
              </a:path>
              <a:path w="4228465" h="6659880">
                <a:moveTo>
                  <a:pt x="3808983" y="4370618"/>
                </a:moveTo>
                <a:lnTo>
                  <a:pt x="3406237" y="3968873"/>
                </a:lnTo>
              </a:path>
              <a:path w="4228465" h="6659880">
                <a:moveTo>
                  <a:pt x="1675792" y="2238441"/>
                </a:moveTo>
                <a:lnTo>
                  <a:pt x="1250776" y="1813425"/>
                </a:lnTo>
              </a:path>
              <a:path w="4228465" h="6659880">
                <a:moveTo>
                  <a:pt x="1155653" y="1718289"/>
                </a:moveTo>
                <a:lnTo>
                  <a:pt x="0" y="561635"/>
                </a:lnTo>
              </a:path>
              <a:path w="4228465" h="6659880">
                <a:moveTo>
                  <a:pt x="3808983" y="4337220"/>
                </a:moveTo>
                <a:lnTo>
                  <a:pt x="3406237" y="3935475"/>
                </a:lnTo>
              </a:path>
              <a:path w="4228465" h="6659880">
                <a:moveTo>
                  <a:pt x="1675792" y="2204029"/>
                </a:moveTo>
                <a:lnTo>
                  <a:pt x="1250776" y="1780028"/>
                </a:lnTo>
              </a:path>
              <a:path w="4228465" h="6659880">
                <a:moveTo>
                  <a:pt x="1159696" y="1688948"/>
                </a:moveTo>
                <a:lnTo>
                  <a:pt x="0" y="528251"/>
                </a:lnTo>
              </a:path>
              <a:path w="4228465" h="6659880">
                <a:moveTo>
                  <a:pt x="3808983" y="4302822"/>
                </a:moveTo>
                <a:lnTo>
                  <a:pt x="3406237" y="3901077"/>
                </a:lnTo>
              </a:path>
              <a:path w="4228465" h="6659880">
                <a:moveTo>
                  <a:pt x="1674777" y="2169631"/>
                </a:moveTo>
                <a:lnTo>
                  <a:pt x="1671749" y="2165574"/>
                </a:lnTo>
              </a:path>
              <a:path w="4228465" h="6659880">
                <a:moveTo>
                  <a:pt x="1670735" y="2165574"/>
                </a:moveTo>
                <a:lnTo>
                  <a:pt x="1276074" y="1770914"/>
                </a:lnTo>
              </a:path>
              <a:path w="4228465" h="6659880">
                <a:moveTo>
                  <a:pt x="1254819" y="1749672"/>
                </a:moveTo>
                <a:lnTo>
                  <a:pt x="1250776" y="1745616"/>
                </a:lnTo>
              </a:path>
              <a:path w="4228465" h="6659880">
                <a:moveTo>
                  <a:pt x="1194108" y="1688948"/>
                </a:moveTo>
                <a:lnTo>
                  <a:pt x="0" y="494853"/>
                </a:lnTo>
              </a:path>
              <a:path w="4228465" h="6659880">
                <a:moveTo>
                  <a:pt x="3808983" y="4269425"/>
                </a:moveTo>
                <a:lnTo>
                  <a:pt x="3406237" y="3867679"/>
                </a:lnTo>
              </a:path>
              <a:path w="4228465" h="6659880">
                <a:moveTo>
                  <a:pt x="1675792" y="2136233"/>
                </a:moveTo>
                <a:lnTo>
                  <a:pt x="1310486" y="1770914"/>
                </a:lnTo>
              </a:path>
              <a:path w="4228465" h="6659880">
                <a:moveTo>
                  <a:pt x="1289231" y="1749672"/>
                </a:moveTo>
                <a:lnTo>
                  <a:pt x="1250776" y="1712218"/>
                </a:lnTo>
              </a:path>
              <a:path w="4228465" h="6659880">
                <a:moveTo>
                  <a:pt x="1227506" y="1688948"/>
                </a:moveTo>
                <a:lnTo>
                  <a:pt x="0" y="460441"/>
                </a:lnTo>
              </a:path>
              <a:path w="4228465" h="6659880">
                <a:moveTo>
                  <a:pt x="3808983" y="4236027"/>
                </a:moveTo>
                <a:lnTo>
                  <a:pt x="3406237" y="3833281"/>
                </a:lnTo>
              </a:path>
              <a:path w="4228465" h="6659880">
                <a:moveTo>
                  <a:pt x="1675792" y="2102836"/>
                </a:moveTo>
                <a:lnTo>
                  <a:pt x="1674777" y="2101821"/>
                </a:lnTo>
              </a:path>
              <a:path w="4228465" h="6659880">
                <a:moveTo>
                  <a:pt x="1673777" y="2100821"/>
                </a:moveTo>
                <a:lnTo>
                  <a:pt x="1343870" y="1770914"/>
                </a:lnTo>
              </a:path>
              <a:path w="4228465" h="6659880">
                <a:moveTo>
                  <a:pt x="1322628" y="1749672"/>
                </a:moveTo>
                <a:lnTo>
                  <a:pt x="0" y="427043"/>
                </a:lnTo>
              </a:path>
              <a:path w="4228465" h="6659880">
                <a:moveTo>
                  <a:pt x="3808983" y="4201629"/>
                </a:moveTo>
                <a:lnTo>
                  <a:pt x="3406237" y="3799869"/>
                </a:lnTo>
              </a:path>
              <a:path w="4228465" h="6659880">
                <a:moveTo>
                  <a:pt x="1675792" y="2068437"/>
                </a:moveTo>
                <a:lnTo>
                  <a:pt x="1377268" y="1770914"/>
                </a:lnTo>
              </a:path>
              <a:path w="4228465" h="6659880">
                <a:moveTo>
                  <a:pt x="1356026" y="1749672"/>
                </a:moveTo>
                <a:lnTo>
                  <a:pt x="0" y="392645"/>
                </a:lnTo>
              </a:path>
              <a:path w="4228465" h="6659880">
                <a:moveTo>
                  <a:pt x="3808983" y="4168231"/>
                </a:moveTo>
                <a:lnTo>
                  <a:pt x="3406237" y="3765471"/>
                </a:lnTo>
              </a:path>
              <a:path w="4228465" h="6659880">
                <a:moveTo>
                  <a:pt x="1675792" y="2035040"/>
                </a:moveTo>
                <a:lnTo>
                  <a:pt x="1411680" y="1770914"/>
                </a:lnTo>
              </a:path>
              <a:path w="4228465" h="6659880">
                <a:moveTo>
                  <a:pt x="1390424" y="1749672"/>
                </a:moveTo>
                <a:lnTo>
                  <a:pt x="0" y="359248"/>
                </a:lnTo>
              </a:path>
              <a:path w="4228465" h="6659880">
                <a:moveTo>
                  <a:pt x="3808983" y="4133819"/>
                </a:moveTo>
                <a:lnTo>
                  <a:pt x="3406237" y="3732074"/>
                </a:lnTo>
              </a:path>
              <a:path w="4228465" h="6659880">
                <a:moveTo>
                  <a:pt x="1675792" y="2001642"/>
                </a:moveTo>
                <a:lnTo>
                  <a:pt x="1445077" y="1770914"/>
                </a:lnTo>
              </a:path>
              <a:path w="4228465" h="6659880">
                <a:moveTo>
                  <a:pt x="1423822" y="1749672"/>
                </a:moveTo>
                <a:lnTo>
                  <a:pt x="0" y="325850"/>
                </a:lnTo>
              </a:path>
              <a:path w="4228465" h="6659880">
                <a:moveTo>
                  <a:pt x="3808983" y="4100421"/>
                </a:moveTo>
                <a:lnTo>
                  <a:pt x="3406237" y="3698676"/>
                </a:lnTo>
              </a:path>
              <a:path w="4228465" h="6659880">
                <a:moveTo>
                  <a:pt x="1675792" y="1967244"/>
                </a:moveTo>
                <a:lnTo>
                  <a:pt x="1479476" y="1770914"/>
                </a:lnTo>
              </a:path>
              <a:path w="4228465" h="6659880">
                <a:moveTo>
                  <a:pt x="1458220" y="1749672"/>
                </a:moveTo>
                <a:lnTo>
                  <a:pt x="0" y="291452"/>
                </a:lnTo>
              </a:path>
              <a:path w="4228465" h="6659880">
                <a:moveTo>
                  <a:pt x="3808983" y="4067037"/>
                </a:moveTo>
                <a:lnTo>
                  <a:pt x="3406237" y="3664278"/>
                </a:lnTo>
              </a:path>
              <a:path w="4228465" h="6659880">
                <a:moveTo>
                  <a:pt x="1675792" y="1933846"/>
                </a:moveTo>
                <a:lnTo>
                  <a:pt x="1512873" y="1770914"/>
                </a:lnTo>
              </a:path>
              <a:path w="4228465" h="6659880">
                <a:moveTo>
                  <a:pt x="1491618" y="1749672"/>
                </a:moveTo>
                <a:lnTo>
                  <a:pt x="0" y="258054"/>
                </a:lnTo>
              </a:path>
              <a:path w="4228465" h="6659880">
                <a:moveTo>
                  <a:pt x="3808983" y="4032626"/>
                </a:moveTo>
                <a:lnTo>
                  <a:pt x="3406237" y="3630880"/>
                </a:lnTo>
              </a:path>
              <a:path w="4228465" h="6659880">
                <a:moveTo>
                  <a:pt x="1675792" y="1899434"/>
                </a:moveTo>
                <a:lnTo>
                  <a:pt x="1546271" y="1770914"/>
                </a:lnTo>
              </a:path>
              <a:path w="4228465" h="6659880">
                <a:moveTo>
                  <a:pt x="1525015" y="1749672"/>
                </a:moveTo>
                <a:lnTo>
                  <a:pt x="0" y="223656"/>
                </a:lnTo>
              </a:path>
              <a:path w="4228465" h="6659880">
                <a:moveTo>
                  <a:pt x="3808983" y="3999228"/>
                </a:moveTo>
                <a:lnTo>
                  <a:pt x="3406237" y="3596482"/>
                </a:lnTo>
              </a:path>
              <a:path w="4228465" h="6659880">
                <a:moveTo>
                  <a:pt x="1675792" y="1866037"/>
                </a:moveTo>
                <a:lnTo>
                  <a:pt x="1580669" y="1770914"/>
                </a:lnTo>
              </a:path>
              <a:path w="4228465" h="6659880">
                <a:moveTo>
                  <a:pt x="1559414" y="1749672"/>
                </a:moveTo>
                <a:lnTo>
                  <a:pt x="0" y="190258"/>
                </a:lnTo>
              </a:path>
              <a:path w="4228465" h="6659880">
                <a:moveTo>
                  <a:pt x="3808983" y="3964830"/>
                </a:moveTo>
                <a:lnTo>
                  <a:pt x="3406237" y="3563084"/>
                </a:lnTo>
              </a:path>
              <a:path w="4228465" h="6659880">
                <a:moveTo>
                  <a:pt x="1675792" y="1832653"/>
                </a:moveTo>
                <a:lnTo>
                  <a:pt x="1614067" y="1770914"/>
                </a:lnTo>
              </a:path>
              <a:path w="4228465" h="6659880">
                <a:moveTo>
                  <a:pt x="1592825" y="1749672"/>
                </a:moveTo>
                <a:lnTo>
                  <a:pt x="0" y="156860"/>
                </a:lnTo>
              </a:path>
              <a:path w="4228465" h="6659880">
                <a:moveTo>
                  <a:pt x="3808983" y="3931432"/>
                </a:moveTo>
                <a:lnTo>
                  <a:pt x="3430521" y="3552957"/>
                </a:lnTo>
              </a:path>
              <a:path w="4228465" h="6659880">
                <a:moveTo>
                  <a:pt x="1675792" y="1798241"/>
                </a:moveTo>
                <a:lnTo>
                  <a:pt x="1648479" y="1770914"/>
                </a:lnTo>
              </a:path>
              <a:path w="4228465" h="6659880">
                <a:moveTo>
                  <a:pt x="1627223" y="1749672"/>
                </a:moveTo>
                <a:lnTo>
                  <a:pt x="0" y="122449"/>
                </a:lnTo>
              </a:path>
              <a:path w="4228465" h="6659880">
                <a:moveTo>
                  <a:pt x="3808983" y="3898034"/>
                </a:moveTo>
                <a:lnTo>
                  <a:pt x="3463919" y="3552957"/>
                </a:lnTo>
              </a:path>
              <a:path w="4228465" h="6659880">
                <a:moveTo>
                  <a:pt x="1660621" y="1749672"/>
                </a:moveTo>
                <a:lnTo>
                  <a:pt x="0" y="89051"/>
                </a:lnTo>
              </a:path>
              <a:path w="4228465" h="6659880">
                <a:moveTo>
                  <a:pt x="3808983" y="3863636"/>
                </a:moveTo>
                <a:lnTo>
                  <a:pt x="3498317" y="3552957"/>
                </a:lnTo>
              </a:path>
              <a:path w="4228465" h="6659880">
                <a:moveTo>
                  <a:pt x="1677820" y="1732459"/>
                </a:moveTo>
                <a:lnTo>
                  <a:pt x="0" y="54653"/>
                </a:lnTo>
              </a:path>
              <a:path w="4228465" h="6659880">
                <a:moveTo>
                  <a:pt x="3808983" y="3830239"/>
                </a:moveTo>
                <a:lnTo>
                  <a:pt x="3531715" y="3552957"/>
                </a:lnTo>
              </a:path>
              <a:path w="4228465" h="6659880">
                <a:moveTo>
                  <a:pt x="1711218" y="1732459"/>
                </a:moveTo>
                <a:lnTo>
                  <a:pt x="0" y="21255"/>
                </a:lnTo>
              </a:path>
              <a:path w="4228465" h="6659880">
                <a:moveTo>
                  <a:pt x="3808983" y="3795827"/>
                </a:moveTo>
                <a:lnTo>
                  <a:pt x="3566113" y="3552957"/>
                </a:lnTo>
              </a:path>
              <a:path w="4228465" h="6659880">
                <a:moveTo>
                  <a:pt x="1745629" y="1732459"/>
                </a:moveTo>
                <a:lnTo>
                  <a:pt x="15184" y="3042"/>
                </a:lnTo>
              </a:path>
              <a:path w="4228465" h="6659880">
                <a:moveTo>
                  <a:pt x="3808983" y="3762429"/>
                </a:moveTo>
                <a:lnTo>
                  <a:pt x="3599511" y="3552957"/>
                </a:lnTo>
              </a:path>
              <a:path w="4228465" h="6659880">
                <a:moveTo>
                  <a:pt x="1779013" y="1732459"/>
                </a:moveTo>
                <a:lnTo>
                  <a:pt x="49596" y="3042"/>
                </a:lnTo>
              </a:path>
              <a:path w="4228465" h="6659880">
                <a:moveTo>
                  <a:pt x="3808983" y="3728031"/>
                </a:moveTo>
                <a:lnTo>
                  <a:pt x="3632908" y="3552957"/>
                </a:lnTo>
              </a:path>
              <a:path w="4228465" h="6659880">
                <a:moveTo>
                  <a:pt x="1812411" y="1732459"/>
                </a:moveTo>
                <a:lnTo>
                  <a:pt x="79951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g object 493"/>
          <p:cNvSpPr/>
          <p:nvPr/>
        </p:nvSpPr>
        <p:spPr>
          <a:xfrm>
            <a:off x="6286224" y="558899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141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g object 494"/>
          <p:cNvSpPr/>
          <p:nvPr/>
        </p:nvSpPr>
        <p:spPr>
          <a:xfrm>
            <a:off x="9953531" y="9221892"/>
            <a:ext cx="142240" cy="142240"/>
          </a:xfrm>
          <a:custGeom>
            <a:avLst/>
            <a:gdLst/>
            <a:ahLst/>
            <a:cxnLst/>
            <a:rect l="l" t="t" r="r" b="b"/>
            <a:pathLst>
              <a:path w="142240" h="142240">
                <a:moveTo>
                  <a:pt x="141676" y="141676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g object 495"/>
          <p:cNvSpPr/>
          <p:nvPr/>
        </p:nvSpPr>
        <p:spPr>
          <a:xfrm>
            <a:off x="6286224" y="5554599"/>
            <a:ext cx="1847214" cy="1847214"/>
          </a:xfrm>
          <a:custGeom>
            <a:avLst/>
            <a:gdLst/>
            <a:ahLst/>
            <a:cxnLst/>
            <a:rect l="l" t="t" r="r" b="b"/>
            <a:pathLst>
              <a:path w="1847215" h="1847215">
                <a:moveTo>
                  <a:pt x="1846823" y="1846796"/>
                </a:moveTo>
                <a:lnTo>
                  <a:pt x="79951" y="79937"/>
                </a:lnTo>
              </a:path>
              <a:path w="1847215" h="1847215">
                <a:moveTo>
                  <a:pt x="45539" y="45526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g object 496"/>
          <p:cNvSpPr/>
          <p:nvPr/>
        </p:nvSpPr>
        <p:spPr>
          <a:xfrm>
            <a:off x="9986929" y="9221892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108278" y="108278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bg object 497"/>
          <p:cNvSpPr/>
          <p:nvPr/>
        </p:nvSpPr>
        <p:spPr>
          <a:xfrm>
            <a:off x="6286224" y="5521201"/>
            <a:ext cx="1880235" cy="1880235"/>
          </a:xfrm>
          <a:custGeom>
            <a:avLst/>
            <a:gdLst/>
            <a:ahLst/>
            <a:cxnLst/>
            <a:rect l="l" t="t" r="r" b="b"/>
            <a:pathLst>
              <a:path w="1880234" h="1880234">
                <a:moveTo>
                  <a:pt x="1880207" y="1880193"/>
                </a:moveTo>
                <a:lnTo>
                  <a:pt x="79951" y="79937"/>
                </a:lnTo>
              </a:path>
              <a:path w="1880234" h="1880234">
                <a:moveTo>
                  <a:pt x="78937" y="78923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bg object 498"/>
          <p:cNvSpPr/>
          <p:nvPr/>
        </p:nvSpPr>
        <p:spPr>
          <a:xfrm>
            <a:off x="10021341" y="9221892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5">
                <a:moveTo>
                  <a:pt x="73866" y="73880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bg object 499"/>
          <p:cNvSpPr/>
          <p:nvPr/>
        </p:nvSpPr>
        <p:spPr>
          <a:xfrm>
            <a:off x="6286224" y="5486789"/>
            <a:ext cx="1915160" cy="1915160"/>
          </a:xfrm>
          <a:custGeom>
            <a:avLst/>
            <a:gdLst/>
            <a:ahLst/>
            <a:cxnLst/>
            <a:rect l="l" t="t" r="r" b="b"/>
            <a:pathLst>
              <a:path w="1915159" h="1915159">
                <a:moveTo>
                  <a:pt x="1914619" y="1914605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bg object 500"/>
          <p:cNvSpPr/>
          <p:nvPr/>
        </p:nvSpPr>
        <p:spPr>
          <a:xfrm>
            <a:off x="10054738" y="9221892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40">
                <a:moveTo>
                  <a:pt x="40469" y="40482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bg object 501"/>
          <p:cNvSpPr/>
          <p:nvPr/>
        </p:nvSpPr>
        <p:spPr>
          <a:xfrm>
            <a:off x="6286224" y="5453392"/>
            <a:ext cx="1948180" cy="1948180"/>
          </a:xfrm>
          <a:custGeom>
            <a:avLst/>
            <a:gdLst/>
            <a:ahLst/>
            <a:cxnLst/>
            <a:rect l="l" t="t" r="r" b="b"/>
            <a:pathLst>
              <a:path w="1948179" h="1948179">
                <a:moveTo>
                  <a:pt x="1948016" y="1948003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bg object 502"/>
          <p:cNvSpPr/>
          <p:nvPr/>
        </p:nvSpPr>
        <p:spPr>
          <a:xfrm>
            <a:off x="10089136" y="9221892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071" y="6084"/>
                </a:moveTo>
                <a:lnTo>
                  <a:pt x="0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bg object 503"/>
          <p:cNvSpPr/>
          <p:nvPr/>
        </p:nvSpPr>
        <p:spPr>
          <a:xfrm>
            <a:off x="6286224" y="1735502"/>
            <a:ext cx="3004820" cy="5666105"/>
          </a:xfrm>
          <a:custGeom>
            <a:avLst/>
            <a:gdLst/>
            <a:ahLst/>
            <a:cxnLst/>
            <a:rect l="l" t="t" r="r" b="b"/>
            <a:pathLst>
              <a:path w="3004820" h="5666105">
                <a:moveTo>
                  <a:pt x="1982415" y="5665893"/>
                </a:moveTo>
                <a:lnTo>
                  <a:pt x="0" y="3684506"/>
                </a:lnTo>
              </a:path>
              <a:path w="3004820" h="5666105">
                <a:moveTo>
                  <a:pt x="2015812" y="5665893"/>
                </a:moveTo>
                <a:lnTo>
                  <a:pt x="0" y="3650094"/>
                </a:lnTo>
              </a:path>
              <a:path w="3004820" h="5666105">
                <a:moveTo>
                  <a:pt x="2049210" y="5665893"/>
                </a:moveTo>
                <a:lnTo>
                  <a:pt x="0" y="3616696"/>
                </a:lnTo>
              </a:path>
              <a:path w="3004820" h="5666105">
                <a:moveTo>
                  <a:pt x="2083608" y="5665893"/>
                </a:moveTo>
                <a:lnTo>
                  <a:pt x="0" y="3582298"/>
                </a:lnTo>
              </a:path>
              <a:path w="3004820" h="5666105">
                <a:moveTo>
                  <a:pt x="2093736" y="5642623"/>
                </a:moveTo>
                <a:lnTo>
                  <a:pt x="2084622" y="5633523"/>
                </a:lnTo>
              </a:path>
              <a:path w="3004820" h="5666105">
                <a:moveTo>
                  <a:pt x="2084622" y="5633523"/>
                </a:moveTo>
                <a:lnTo>
                  <a:pt x="0" y="3548900"/>
                </a:lnTo>
              </a:path>
              <a:path w="3004820" h="5666105">
                <a:moveTo>
                  <a:pt x="2102836" y="5618338"/>
                </a:moveTo>
                <a:lnTo>
                  <a:pt x="0" y="3515502"/>
                </a:lnTo>
              </a:path>
              <a:path w="3004820" h="5666105">
                <a:moveTo>
                  <a:pt x="2102836" y="5584941"/>
                </a:moveTo>
                <a:lnTo>
                  <a:pt x="0" y="3481091"/>
                </a:lnTo>
              </a:path>
              <a:path w="3004820" h="5666105">
                <a:moveTo>
                  <a:pt x="2102836" y="5550529"/>
                </a:moveTo>
                <a:lnTo>
                  <a:pt x="0" y="3447707"/>
                </a:lnTo>
              </a:path>
              <a:path w="3004820" h="5666105">
                <a:moveTo>
                  <a:pt x="2102836" y="5517145"/>
                </a:moveTo>
                <a:lnTo>
                  <a:pt x="0" y="3413295"/>
                </a:lnTo>
              </a:path>
              <a:path w="3004820" h="5666105">
                <a:moveTo>
                  <a:pt x="2102836" y="5482733"/>
                </a:moveTo>
                <a:lnTo>
                  <a:pt x="0" y="3379897"/>
                </a:lnTo>
              </a:path>
              <a:path w="3004820" h="5666105">
                <a:moveTo>
                  <a:pt x="2101821" y="5448335"/>
                </a:moveTo>
                <a:lnTo>
                  <a:pt x="2092722" y="5439221"/>
                </a:lnTo>
              </a:path>
              <a:path w="3004820" h="5666105">
                <a:moveTo>
                  <a:pt x="2088679" y="5435179"/>
                </a:moveTo>
                <a:lnTo>
                  <a:pt x="0" y="3345499"/>
                </a:lnTo>
              </a:path>
              <a:path w="3004820" h="5666105">
                <a:moveTo>
                  <a:pt x="2089679" y="5401781"/>
                </a:moveTo>
                <a:lnTo>
                  <a:pt x="0" y="3312101"/>
                </a:lnTo>
              </a:path>
              <a:path w="3004820" h="5666105">
                <a:moveTo>
                  <a:pt x="2089679" y="5367369"/>
                </a:moveTo>
                <a:lnTo>
                  <a:pt x="0" y="3278703"/>
                </a:lnTo>
              </a:path>
              <a:path w="3004820" h="5666105">
                <a:moveTo>
                  <a:pt x="2089679" y="5333985"/>
                </a:moveTo>
                <a:lnTo>
                  <a:pt x="0" y="3244305"/>
                </a:lnTo>
              </a:path>
              <a:path w="3004820" h="5666105">
                <a:moveTo>
                  <a:pt x="2089679" y="5300587"/>
                </a:moveTo>
                <a:lnTo>
                  <a:pt x="0" y="3210908"/>
                </a:lnTo>
              </a:path>
              <a:path w="3004820" h="5666105">
                <a:moveTo>
                  <a:pt x="2089679" y="5266176"/>
                </a:moveTo>
                <a:lnTo>
                  <a:pt x="0" y="3176510"/>
                </a:lnTo>
              </a:path>
              <a:path w="3004820" h="5666105">
                <a:moveTo>
                  <a:pt x="2089679" y="5232792"/>
                </a:moveTo>
                <a:lnTo>
                  <a:pt x="0" y="3143112"/>
                </a:lnTo>
              </a:path>
              <a:path w="3004820" h="5666105">
                <a:moveTo>
                  <a:pt x="2089679" y="5198380"/>
                </a:moveTo>
                <a:lnTo>
                  <a:pt x="0" y="3109714"/>
                </a:lnTo>
              </a:path>
              <a:path w="3004820" h="5666105">
                <a:moveTo>
                  <a:pt x="2089679" y="5164982"/>
                </a:moveTo>
                <a:lnTo>
                  <a:pt x="0" y="3075302"/>
                </a:lnTo>
              </a:path>
              <a:path w="3004820" h="5666105">
                <a:moveTo>
                  <a:pt x="2089679" y="5131584"/>
                </a:moveTo>
                <a:lnTo>
                  <a:pt x="0" y="3041918"/>
                </a:lnTo>
              </a:path>
              <a:path w="3004820" h="5666105">
                <a:moveTo>
                  <a:pt x="2089679" y="5097186"/>
                </a:moveTo>
                <a:lnTo>
                  <a:pt x="0" y="3007506"/>
                </a:lnTo>
              </a:path>
              <a:path w="3004820" h="5666105">
                <a:moveTo>
                  <a:pt x="2089679" y="5063788"/>
                </a:moveTo>
                <a:lnTo>
                  <a:pt x="0" y="2974109"/>
                </a:lnTo>
              </a:path>
              <a:path w="3004820" h="5666105">
                <a:moveTo>
                  <a:pt x="2089679" y="5029377"/>
                </a:moveTo>
                <a:lnTo>
                  <a:pt x="0" y="2940725"/>
                </a:lnTo>
              </a:path>
              <a:path w="3004820" h="5666105">
                <a:moveTo>
                  <a:pt x="2089679" y="4995993"/>
                </a:moveTo>
                <a:lnTo>
                  <a:pt x="0" y="2906313"/>
                </a:lnTo>
              </a:path>
              <a:path w="3004820" h="5666105">
                <a:moveTo>
                  <a:pt x="2089679" y="4962595"/>
                </a:moveTo>
                <a:lnTo>
                  <a:pt x="0" y="2872915"/>
                </a:lnTo>
              </a:path>
              <a:path w="3004820" h="5666105">
                <a:moveTo>
                  <a:pt x="2101821" y="4940325"/>
                </a:moveTo>
                <a:lnTo>
                  <a:pt x="0" y="2838503"/>
                </a:lnTo>
              </a:path>
              <a:path w="3004820" h="5666105">
                <a:moveTo>
                  <a:pt x="2135219" y="4940325"/>
                </a:moveTo>
                <a:lnTo>
                  <a:pt x="1166781" y="3972915"/>
                </a:lnTo>
              </a:path>
              <a:path w="3004820" h="5666105">
                <a:moveTo>
                  <a:pt x="1155653" y="3960760"/>
                </a:moveTo>
                <a:lnTo>
                  <a:pt x="0" y="2805119"/>
                </a:lnTo>
              </a:path>
              <a:path w="3004820" h="5666105">
                <a:moveTo>
                  <a:pt x="2169631" y="4940325"/>
                </a:moveTo>
                <a:lnTo>
                  <a:pt x="1201193" y="3972915"/>
                </a:lnTo>
              </a:path>
              <a:path w="3004820" h="5666105">
                <a:moveTo>
                  <a:pt x="1155653" y="3927362"/>
                </a:moveTo>
                <a:lnTo>
                  <a:pt x="0" y="2771722"/>
                </a:lnTo>
              </a:path>
              <a:path w="3004820" h="5666105">
                <a:moveTo>
                  <a:pt x="2203015" y="4940325"/>
                </a:moveTo>
                <a:lnTo>
                  <a:pt x="1234591" y="3972915"/>
                </a:lnTo>
              </a:path>
              <a:path w="3004820" h="5666105">
                <a:moveTo>
                  <a:pt x="1155653" y="3892964"/>
                </a:moveTo>
                <a:lnTo>
                  <a:pt x="0" y="2737310"/>
                </a:lnTo>
              </a:path>
              <a:path w="3004820" h="5666105">
                <a:moveTo>
                  <a:pt x="2236413" y="4940325"/>
                </a:moveTo>
                <a:lnTo>
                  <a:pt x="1250776" y="3954688"/>
                </a:lnTo>
              </a:path>
              <a:path w="3004820" h="5666105">
                <a:moveTo>
                  <a:pt x="1155653" y="3859566"/>
                </a:moveTo>
                <a:lnTo>
                  <a:pt x="0" y="2703926"/>
                </a:lnTo>
              </a:path>
              <a:path w="3004820" h="5666105">
                <a:moveTo>
                  <a:pt x="2270824" y="4940325"/>
                </a:moveTo>
                <a:lnTo>
                  <a:pt x="1250776" y="3921291"/>
                </a:lnTo>
              </a:path>
              <a:path w="3004820" h="5666105">
                <a:moveTo>
                  <a:pt x="1158682" y="3829211"/>
                </a:moveTo>
                <a:lnTo>
                  <a:pt x="0" y="2669514"/>
                </a:lnTo>
              </a:path>
              <a:path w="3004820" h="5666105">
                <a:moveTo>
                  <a:pt x="2304222" y="4940325"/>
                </a:moveTo>
                <a:lnTo>
                  <a:pt x="1250776" y="3887907"/>
                </a:lnTo>
              </a:path>
              <a:path w="3004820" h="5666105">
                <a:moveTo>
                  <a:pt x="1193094" y="3829211"/>
                </a:moveTo>
                <a:lnTo>
                  <a:pt x="0" y="2636116"/>
                </a:lnTo>
              </a:path>
              <a:path w="3004820" h="5666105">
                <a:moveTo>
                  <a:pt x="2338620" y="4940325"/>
                </a:moveTo>
                <a:lnTo>
                  <a:pt x="1250776" y="3853495"/>
                </a:lnTo>
              </a:path>
              <a:path w="3004820" h="5666105">
                <a:moveTo>
                  <a:pt x="1226492" y="3829211"/>
                </a:moveTo>
                <a:lnTo>
                  <a:pt x="0" y="2601718"/>
                </a:lnTo>
              </a:path>
              <a:path w="3004820" h="5666105">
                <a:moveTo>
                  <a:pt x="2372018" y="4940325"/>
                </a:moveTo>
                <a:lnTo>
                  <a:pt x="0" y="2568320"/>
                </a:lnTo>
              </a:path>
              <a:path w="3004820" h="5666105">
                <a:moveTo>
                  <a:pt x="2405416" y="4940325"/>
                </a:moveTo>
                <a:lnTo>
                  <a:pt x="0" y="2534923"/>
                </a:lnTo>
              </a:path>
              <a:path w="3004820" h="5666105">
                <a:moveTo>
                  <a:pt x="2439814" y="4940325"/>
                </a:moveTo>
                <a:lnTo>
                  <a:pt x="0" y="2500511"/>
                </a:lnTo>
              </a:path>
              <a:path w="3004820" h="5666105">
                <a:moveTo>
                  <a:pt x="2473212" y="4940325"/>
                </a:moveTo>
                <a:lnTo>
                  <a:pt x="0" y="2467127"/>
                </a:lnTo>
              </a:path>
              <a:path w="3004820" h="5666105">
                <a:moveTo>
                  <a:pt x="2507623" y="4940325"/>
                </a:moveTo>
                <a:lnTo>
                  <a:pt x="0" y="2432715"/>
                </a:lnTo>
              </a:path>
              <a:path w="3004820" h="5666105">
                <a:moveTo>
                  <a:pt x="2541007" y="4940325"/>
                </a:moveTo>
                <a:lnTo>
                  <a:pt x="0" y="2399317"/>
                </a:lnTo>
              </a:path>
              <a:path w="3004820" h="5666105">
                <a:moveTo>
                  <a:pt x="2575419" y="4940325"/>
                </a:moveTo>
                <a:lnTo>
                  <a:pt x="0" y="2365933"/>
                </a:lnTo>
              </a:path>
              <a:path w="3004820" h="5666105">
                <a:moveTo>
                  <a:pt x="2608817" y="4940325"/>
                </a:moveTo>
                <a:lnTo>
                  <a:pt x="0" y="2331521"/>
                </a:lnTo>
              </a:path>
              <a:path w="3004820" h="5666105">
                <a:moveTo>
                  <a:pt x="2642215" y="4940325"/>
                </a:moveTo>
                <a:lnTo>
                  <a:pt x="0" y="2298124"/>
                </a:lnTo>
              </a:path>
              <a:path w="3004820" h="5666105">
                <a:moveTo>
                  <a:pt x="2676613" y="4940325"/>
                </a:moveTo>
                <a:lnTo>
                  <a:pt x="0" y="2263726"/>
                </a:lnTo>
              </a:path>
              <a:path w="3004820" h="5666105">
                <a:moveTo>
                  <a:pt x="2710011" y="4940325"/>
                </a:moveTo>
                <a:lnTo>
                  <a:pt x="0" y="2230328"/>
                </a:lnTo>
              </a:path>
              <a:path w="3004820" h="5666105">
                <a:moveTo>
                  <a:pt x="2744409" y="4940325"/>
                </a:moveTo>
                <a:lnTo>
                  <a:pt x="0" y="2196930"/>
                </a:lnTo>
              </a:path>
              <a:path w="3004820" h="5666105">
                <a:moveTo>
                  <a:pt x="2777806" y="4940325"/>
                </a:moveTo>
                <a:lnTo>
                  <a:pt x="0" y="2162532"/>
                </a:lnTo>
              </a:path>
              <a:path w="3004820" h="5666105">
                <a:moveTo>
                  <a:pt x="2811204" y="4940325"/>
                </a:moveTo>
                <a:lnTo>
                  <a:pt x="32397" y="2161518"/>
                </a:lnTo>
              </a:path>
              <a:path w="3004820" h="5666105">
                <a:moveTo>
                  <a:pt x="2845602" y="4940325"/>
                </a:moveTo>
                <a:lnTo>
                  <a:pt x="43525" y="2139262"/>
                </a:lnTo>
              </a:path>
              <a:path w="3004820" h="5666105">
                <a:moveTo>
                  <a:pt x="2879014" y="4940325"/>
                </a:moveTo>
                <a:lnTo>
                  <a:pt x="43525" y="2105864"/>
                </a:lnTo>
              </a:path>
              <a:path w="3004820" h="5666105">
                <a:moveTo>
                  <a:pt x="2913412" y="4940325"/>
                </a:moveTo>
                <a:lnTo>
                  <a:pt x="43525" y="2071452"/>
                </a:lnTo>
              </a:path>
              <a:path w="3004820" h="5666105">
                <a:moveTo>
                  <a:pt x="26312" y="2054253"/>
                </a:moveTo>
                <a:lnTo>
                  <a:pt x="0" y="2026927"/>
                </a:lnTo>
              </a:path>
              <a:path w="3004820" h="5666105">
                <a:moveTo>
                  <a:pt x="2946809" y="4940325"/>
                </a:moveTo>
                <a:lnTo>
                  <a:pt x="0" y="1993529"/>
                </a:lnTo>
              </a:path>
              <a:path w="3004820" h="5666105">
                <a:moveTo>
                  <a:pt x="2980207" y="4940325"/>
                </a:moveTo>
                <a:lnTo>
                  <a:pt x="0" y="1960145"/>
                </a:lnTo>
              </a:path>
              <a:path w="3004820" h="5666105">
                <a:moveTo>
                  <a:pt x="3004491" y="4931225"/>
                </a:moveTo>
                <a:lnTo>
                  <a:pt x="0" y="1925733"/>
                </a:lnTo>
              </a:path>
              <a:path w="3004820" h="5666105">
                <a:moveTo>
                  <a:pt x="3004491" y="4896814"/>
                </a:moveTo>
                <a:lnTo>
                  <a:pt x="0" y="1892335"/>
                </a:lnTo>
              </a:path>
              <a:path w="3004820" h="5666105">
                <a:moveTo>
                  <a:pt x="3004491" y="4863430"/>
                </a:moveTo>
                <a:lnTo>
                  <a:pt x="0" y="1857924"/>
                </a:lnTo>
              </a:path>
              <a:path w="3004820" h="5666105">
                <a:moveTo>
                  <a:pt x="3004491" y="4830032"/>
                </a:moveTo>
                <a:lnTo>
                  <a:pt x="0" y="1824540"/>
                </a:lnTo>
              </a:path>
              <a:path w="3004820" h="5666105">
                <a:moveTo>
                  <a:pt x="3004491" y="4795620"/>
                </a:moveTo>
                <a:lnTo>
                  <a:pt x="0" y="1791142"/>
                </a:lnTo>
              </a:path>
              <a:path w="3004820" h="5666105">
                <a:moveTo>
                  <a:pt x="3004491" y="4762222"/>
                </a:moveTo>
                <a:lnTo>
                  <a:pt x="0" y="1756730"/>
                </a:lnTo>
              </a:path>
              <a:path w="3004820" h="5666105">
                <a:moveTo>
                  <a:pt x="3004491" y="4727824"/>
                </a:moveTo>
                <a:lnTo>
                  <a:pt x="0" y="1723346"/>
                </a:lnTo>
              </a:path>
              <a:path w="3004820" h="5666105">
                <a:moveTo>
                  <a:pt x="3004491" y="4694427"/>
                </a:moveTo>
                <a:lnTo>
                  <a:pt x="0" y="1688934"/>
                </a:lnTo>
              </a:path>
              <a:path w="3004820" h="5666105">
                <a:moveTo>
                  <a:pt x="3004491" y="4661029"/>
                </a:moveTo>
                <a:lnTo>
                  <a:pt x="0" y="1655536"/>
                </a:lnTo>
              </a:path>
              <a:path w="3004820" h="5666105">
                <a:moveTo>
                  <a:pt x="3004491" y="4626631"/>
                </a:moveTo>
                <a:lnTo>
                  <a:pt x="0" y="1622152"/>
                </a:lnTo>
              </a:path>
              <a:path w="3004820" h="5666105">
                <a:moveTo>
                  <a:pt x="3004491" y="4593233"/>
                </a:moveTo>
                <a:lnTo>
                  <a:pt x="0" y="1587741"/>
                </a:lnTo>
              </a:path>
              <a:path w="3004820" h="5666105">
                <a:moveTo>
                  <a:pt x="3004491" y="4558821"/>
                </a:moveTo>
                <a:lnTo>
                  <a:pt x="0" y="1554343"/>
                </a:lnTo>
              </a:path>
              <a:path w="3004820" h="5666105">
                <a:moveTo>
                  <a:pt x="3004491" y="4525437"/>
                </a:moveTo>
                <a:lnTo>
                  <a:pt x="0" y="1519931"/>
                </a:lnTo>
              </a:path>
              <a:path w="3004820" h="5666105">
                <a:moveTo>
                  <a:pt x="3004491" y="4492039"/>
                </a:moveTo>
                <a:lnTo>
                  <a:pt x="0" y="1486547"/>
                </a:lnTo>
              </a:path>
              <a:path w="3004820" h="5666105">
                <a:moveTo>
                  <a:pt x="3004491" y="4457628"/>
                </a:moveTo>
                <a:lnTo>
                  <a:pt x="0" y="1453149"/>
                </a:lnTo>
              </a:path>
              <a:path w="3004820" h="5666105">
                <a:moveTo>
                  <a:pt x="3004491" y="4424230"/>
                </a:moveTo>
                <a:lnTo>
                  <a:pt x="0" y="1418751"/>
                </a:lnTo>
              </a:path>
              <a:path w="3004820" h="5666105">
                <a:moveTo>
                  <a:pt x="3004491" y="4389832"/>
                </a:moveTo>
                <a:lnTo>
                  <a:pt x="0" y="1385353"/>
                </a:lnTo>
              </a:path>
              <a:path w="3004820" h="5666105">
                <a:moveTo>
                  <a:pt x="3004491" y="4356434"/>
                </a:moveTo>
                <a:lnTo>
                  <a:pt x="0" y="1350942"/>
                </a:lnTo>
              </a:path>
              <a:path w="3004820" h="5666105">
                <a:moveTo>
                  <a:pt x="3004491" y="4322036"/>
                </a:moveTo>
                <a:lnTo>
                  <a:pt x="0" y="1317558"/>
                </a:lnTo>
              </a:path>
              <a:path w="3004820" h="5666105">
                <a:moveTo>
                  <a:pt x="3004491" y="4288638"/>
                </a:moveTo>
                <a:lnTo>
                  <a:pt x="0" y="1283146"/>
                </a:lnTo>
              </a:path>
              <a:path w="3004820" h="5666105">
                <a:moveTo>
                  <a:pt x="3004491" y="4255240"/>
                </a:moveTo>
                <a:lnTo>
                  <a:pt x="0" y="1249748"/>
                </a:lnTo>
              </a:path>
              <a:path w="3004820" h="5666105">
                <a:moveTo>
                  <a:pt x="3004491" y="4220842"/>
                </a:moveTo>
                <a:lnTo>
                  <a:pt x="0" y="1216350"/>
                </a:lnTo>
              </a:path>
              <a:path w="3004820" h="5666105">
                <a:moveTo>
                  <a:pt x="3004491" y="4187445"/>
                </a:moveTo>
                <a:lnTo>
                  <a:pt x="0" y="1181952"/>
                </a:lnTo>
              </a:path>
              <a:path w="3004820" h="5666105">
                <a:moveTo>
                  <a:pt x="3004491" y="4153033"/>
                </a:moveTo>
                <a:lnTo>
                  <a:pt x="0" y="1148555"/>
                </a:lnTo>
              </a:path>
              <a:path w="3004820" h="5666105">
                <a:moveTo>
                  <a:pt x="3004491" y="4119635"/>
                </a:moveTo>
                <a:lnTo>
                  <a:pt x="0" y="1114143"/>
                </a:lnTo>
              </a:path>
              <a:path w="3004820" h="5666105">
                <a:moveTo>
                  <a:pt x="3004491" y="4086237"/>
                </a:moveTo>
                <a:lnTo>
                  <a:pt x="0" y="1080759"/>
                </a:lnTo>
              </a:path>
              <a:path w="3004820" h="5666105">
                <a:moveTo>
                  <a:pt x="3004491" y="4051839"/>
                </a:moveTo>
                <a:lnTo>
                  <a:pt x="0" y="1047361"/>
                </a:lnTo>
              </a:path>
              <a:path w="3004820" h="5666105">
                <a:moveTo>
                  <a:pt x="3004491" y="4018442"/>
                </a:moveTo>
                <a:lnTo>
                  <a:pt x="2958952" y="3972915"/>
                </a:lnTo>
              </a:path>
              <a:path w="3004820" h="5666105">
                <a:moveTo>
                  <a:pt x="2936682" y="3949632"/>
                </a:moveTo>
                <a:lnTo>
                  <a:pt x="1165781" y="2179731"/>
                </a:lnTo>
              </a:path>
              <a:path w="3004820" h="5666105">
                <a:moveTo>
                  <a:pt x="1155653" y="2168603"/>
                </a:moveTo>
                <a:lnTo>
                  <a:pt x="0" y="1012949"/>
                </a:lnTo>
              </a:path>
              <a:path w="3004820" h="5666105">
                <a:moveTo>
                  <a:pt x="3004491" y="3984043"/>
                </a:moveTo>
                <a:lnTo>
                  <a:pt x="2993350" y="3972915"/>
                </a:lnTo>
              </a:path>
              <a:path w="3004820" h="5666105">
                <a:moveTo>
                  <a:pt x="2936682" y="3916234"/>
                </a:moveTo>
                <a:lnTo>
                  <a:pt x="1200179" y="2179731"/>
                </a:lnTo>
              </a:path>
              <a:path w="3004820" h="5666105">
                <a:moveTo>
                  <a:pt x="1155653" y="2135205"/>
                </a:moveTo>
                <a:lnTo>
                  <a:pt x="0" y="979565"/>
                </a:lnTo>
              </a:path>
              <a:path w="3004820" h="5666105">
                <a:moveTo>
                  <a:pt x="2936682" y="3882850"/>
                </a:moveTo>
                <a:lnTo>
                  <a:pt x="1233577" y="2179731"/>
                </a:lnTo>
              </a:path>
              <a:path w="3004820" h="5666105">
                <a:moveTo>
                  <a:pt x="1155653" y="2101808"/>
                </a:moveTo>
                <a:lnTo>
                  <a:pt x="0" y="945153"/>
                </a:lnTo>
              </a:path>
              <a:path w="3004820" h="5666105">
                <a:moveTo>
                  <a:pt x="2936682" y="3848438"/>
                </a:moveTo>
                <a:lnTo>
                  <a:pt x="1250776" y="2163532"/>
                </a:lnTo>
              </a:path>
              <a:path w="3004820" h="5666105">
                <a:moveTo>
                  <a:pt x="1155653" y="2067410"/>
                </a:moveTo>
                <a:lnTo>
                  <a:pt x="0" y="911756"/>
                </a:lnTo>
              </a:path>
              <a:path w="3004820" h="5666105">
                <a:moveTo>
                  <a:pt x="2950852" y="3829211"/>
                </a:moveTo>
                <a:lnTo>
                  <a:pt x="1250776" y="2129134"/>
                </a:lnTo>
              </a:path>
              <a:path w="3004820" h="5666105">
                <a:moveTo>
                  <a:pt x="1157682" y="2036026"/>
                </a:moveTo>
                <a:lnTo>
                  <a:pt x="0" y="878358"/>
                </a:lnTo>
              </a:path>
              <a:path w="3004820" h="5666105">
                <a:moveTo>
                  <a:pt x="2984250" y="3829211"/>
                </a:moveTo>
                <a:lnTo>
                  <a:pt x="1250776" y="2095737"/>
                </a:lnTo>
              </a:path>
              <a:path w="3004820" h="5666105">
                <a:moveTo>
                  <a:pt x="1192080" y="2036026"/>
                </a:moveTo>
                <a:lnTo>
                  <a:pt x="0" y="843960"/>
                </a:lnTo>
              </a:path>
              <a:path w="3004820" h="5666105">
                <a:moveTo>
                  <a:pt x="3004491" y="3815040"/>
                </a:moveTo>
                <a:lnTo>
                  <a:pt x="1250776" y="2061338"/>
                </a:lnTo>
              </a:path>
              <a:path w="3004820" h="5666105">
                <a:moveTo>
                  <a:pt x="1225478" y="2036026"/>
                </a:moveTo>
                <a:lnTo>
                  <a:pt x="0" y="810562"/>
                </a:lnTo>
              </a:path>
              <a:path w="3004820" h="5666105">
                <a:moveTo>
                  <a:pt x="3004491" y="3781643"/>
                </a:moveTo>
                <a:lnTo>
                  <a:pt x="0" y="776150"/>
                </a:lnTo>
              </a:path>
              <a:path w="3004820" h="5666105">
                <a:moveTo>
                  <a:pt x="3004491" y="3748259"/>
                </a:moveTo>
                <a:lnTo>
                  <a:pt x="0" y="742766"/>
                </a:lnTo>
              </a:path>
              <a:path w="3004820" h="5666105">
                <a:moveTo>
                  <a:pt x="3004491" y="3713847"/>
                </a:moveTo>
                <a:lnTo>
                  <a:pt x="0" y="708354"/>
                </a:lnTo>
              </a:path>
              <a:path w="3004820" h="5666105">
                <a:moveTo>
                  <a:pt x="3004491" y="3680449"/>
                </a:moveTo>
                <a:lnTo>
                  <a:pt x="11141" y="686098"/>
                </a:lnTo>
              </a:path>
              <a:path w="3004820" h="5666105">
                <a:moveTo>
                  <a:pt x="7098" y="683056"/>
                </a:moveTo>
                <a:lnTo>
                  <a:pt x="4056" y="680027"/>
                </a:lnTo>
              </a:path>
              <a:path w="3004820" h="5666105">
                <a:moveTo>
                  <a:pt x="4056" y="679013"/>
                </a:moveTo>
                <a:lnTo>
                  <a:pt x="0" y="674957"/>
                </a:lnTo>
              </a:path>
              <a:path w="3004820" h="5666105">
                <a:moveTo>
                  <a:pt x="3004491" y="3646051"/>
                </a:moveTo>
                <a:lnTo>
                  <a:pt x="0" y="641573"/>
                </a:lnTo>
              </a:path>
              <a:path w="3004820" h="5666105">
                <a:moveTo>
                  <a:pt x="3004491" y="3612653"/>
                </a:moveTo>
                <a:lnTo>
                  <a:pt x="0" y="607161"/>
                </a:lnTo>
              </a:path>
              <a:path w="3004820" h="5666105">
                <a:moveTo>
                  <a:pt x="3004491" y="3578241"/>
                </a:moveTo>
                <a:lnTo>
                  <a:pt x="0" y="573763"/>
                </a:lnTo>
              </a:path>
              <a:path w="3004820" h="5666105">
                <a:moveTo>
                  <a:pt x="3004491" y="3544857"/>
                </a:moveTo>
                <a:lnTo>
                  <a:pt x="0" y="539365"/>
                </a:lnTo>
              </a:path>
              <a:path w="3004820" h="5666105">
                <a:moveTo>
                  <a:pt x="3004491" y="3511460"/>
                </a:moveTo>
                <a:lnTo>
                  <a:pt x="0" y="505967"/>
                </a:lnTo>
              </a:path>
              <a:path w="3004820" h="5666105">
                <a:moveTo>
                  <a:pt x="3004491" y="3477048"/>
                </a:moveTo>
                <a:lnTo>
                  <a:pt x="0" y="472570"/>
                </a:lnTo>
              </a:path>
              <a:path w="3004820" h="5666105">
                <a:moveTo>
                  <a:pt x="3004491" y="3443650"/>
                </a:moveTo>
                <a:lnTo>
                  <a:pt x="0" y="438171"/>
                </a:lnTo>
              </a:path>
              <a:path w="3004820" h="5666105">
                <a:moveTo>
                  <a:pt x="3004491" y="3409252"/>
                </a:moveTo>
                <a:lnTo>
                  <a:pt x="0" y="404774"/>
                </a:lnTo>
              </a:path>
              <a:path w="3004820" h="5666105">
                <a:moveTo>
                  <a:pt x="3004491" y="3375854"/>
                </a:moveTo>
                <a:lnTo>
                  <a:pt x="0" y="370362"/>
                </a:lnTo>
              </a:path>
              <a:path w="3004820" h="5666105">
                <a:moveTo>
                  <a:pt x="3004491" y="3342457"/>
                </a:moveTo>
                <a:lnTo>
                  <a:pt x="31369" y="368347"/>
                </a:lnTo>
              </a:path>
              <a:path w="3004820" h="5666105">
                <a:moveTo>
                  <a:pt x="3004491" y="3308058"/>
                </a:moveTo>
                <a:lnTo>
                  <a:pt x="43525" y="347092"/>
                </a:lnTo>
              </a:path>
              <a:path w="3004820" h="5666105">
                <a:moveTo>
                  <a:pt x="3004491" y="3274661"/>
                </a:moveTo>
                <a:lnTo>
                  <a:pt x="43525" y="313694"/>
                </a:lnTo>
              </a:path>
              <a:path w="3004820" h="5666105">
                <a:moveTo>
                  <a:pt x="3004491" y="3240263"/>
                </a:moveTo>
                <a:lnTo>
                  <a:pt x="43525" y="279296"/>
                </a:lnTo>
              </a:path>
              <a:path w="3004820" h="5666105">
                <a:moveTo>
                  <a:pt x="25298" y="261069"/>
                </a:moveTo>
                <a:lnTo>
                  <a:pt x="18226" y="253984"/>
                </a:lnTo>
              </a:path>
              <a:path w="3004820" h="5666105">
                <a:moveTo>
                  <a:pt x="3004491" y="3206865"/>
                </a:moveTo>
                <a:lnTo>
                  <a:pt x="51610" y="253984"/>
                </a:lnTo>
              </a:path>
              <a:path w="3004820" h="5666105">
                <a:moveTo>
                  <a:pt x="3004491" y="3173467"/>
                </a:moveTo>
                <a:lnTo>
                  <a:pt x="86022" y="253984"/>
                </a:lnTo>
              </a:path>
              <a:path w="3004820" h="5666105">
                <a:moveTo>
                  <a:pt x="3004491" y="3139055"/>
                </a:moveTo>
                <a:lnTo>
                  <a:pt x="119420" y="253984"/>
                </a:lnTo>
              </a:path>
              <a:path w="3004820" h="5666105">
                <a:moveTo>
                  <a:pt x="3004491" y="3105658"/>
                </a:moveTo>
                <a:lnTo>
                  <a:pt x="152804" y="253984"/>
                </a:lnTo>
              </a:path>
              <a:path w="3004820" h="5666105">
                <a:moveTo>
                  <a:pt x="3004491" y="3071259"/>
                </a:moveTo>
                <a:lnTo>
                  <a:pt x="187216" y="253984"/>
                </a:lnTo>
              </a:path>
              <a:path w="3004820" h="5666105">
                <a:moveTo>
                  <a:pt x="3004491" y="3037862"/>
                </a:moveTo>
                <a:lnTo>
                  <a:pt x="220614" y="253984"/>
                </a:lnTo>
              </a:path>
              <a:path w="3004820" h="5666105">
                <a:moveTo>
                  <a:pt x="3004491" y="3003464"/>
                </a:moveTo>
                <a:lnTo>
                  <a:pt x="255025" y="253984"/>
                </a:lnTo>
              </a:path>
              <a:path w="3004820" h="5666105">
                <a:moveTo>
                  <a:pt x="3004491" y="2970066"/>
                </a:moveTo>
                <a:lnTo>
                  <a:pt x="288409" y="253984"/>
                </a:lnTo>
              </a:path>
              <a:path w="3004820" h="5666105">
                <a:moveTo>
                  <a:pt x="3004491" y="2936668"/>
                </a:moveTo>
                <a:lnTo>
                  <a:pt x="321807" y="253984"/>
                </a:lnTo>
              </a:path>
              <a:path w="3004820" h="5666105">
                <a:moveTo>
                  <a:pt x="3004491" y="2902270"/>
                </a:moveTo>
                <a:lnTo>
                  <a:pt x="356219" y="253984"/>
                </a:lnTo>
              </a:path>
              <a:path w="3004820" h="5666105">
                <a:moveTo>
                  <a:pt x="3004491" y="2868872"/>
                </a:moveTo>
                <a:lnTo>
                  <a:pt x="389603" y="253984"/>
                </a:lnTo>
              </a:path>
              <a:path w="3004820" h="5666105">
                <a:moveTo>
                  <a:pt x="3004491" y="2834461"/>
                </a:moveTo>
                <a:lnTo>
                  <a:pt x="424015" y="253984"/>
                </a:lnTo>
              </a:path>
              <a:path w="3004820" h="5666105">
                <a:moveTo>
                  <a:pt x="3004491" y="2801063"/>
                </a:moveTo>
                <a:lnTo>
                  <a:pt x="457412" y="253984"/>
                </a:lnTo>
              </a:path>
              <a:path w="3004820" h="5666105">
                <a:moveTo>
                  <a:pt x="3004491" y="2767679"/>
                </a:moveTo>
                <a:lnTo>
                  <a:pt x="490810" y="253984"/>
                </a:lnTo>
              </a:path>
              <a:path w="3004820" h="5666105">
                <a:moveTo>
                  <a:pt x="3004491" y="2733267"/>
                </a:moveTo>
                <a:lnTo>
                  <a:pt x="525208" y="253984"/>
                </a:lnTo>
              </a:path>
              <a:path w="3004820" h="5666105">
                <a:moveTo>
                  <a:pt x="3004491" y="2699869"/>
                </a:moveTo>
                <a:lnTo>
                  <a:pt x="536336" y="231728"/>
                </a:lnTo>
              </a:path>
              <a:path w="3004820" h="5666105">
                <a:moveTo>
                  <a:pt x="3004491" y="2665471"/>
                </a:moveTo>
                <a:lnTo>
                  <a:pt x="536336" y="197316"/>
                </a:lnTo>
              </a:path>
              <a:path w="3004820" h="5666105">
                <a:moveTo>
                  <a:pt x="3004491" y="2632073"/>
                </a:moveTo>
                <a:lnTo>
                  <a:pt x="536336" y="163932"/>
                </a:lnTo>
              </a:path>
              <a:path w="3004820" h="5666105">
                <a:moveTo>
                  <a:pt x="3004491" y="2598676"/>
                </a:moveTo>
                <a:lnTo>
                  <a:pt x="536336" y="129520"/>
                </a:lnTo>
              </a:path>
              <a:path w="3004820" h="5666105">
                <a:moveTo>
                  <a:pt x="3004491" y="2564278"/>
                </a:moveTo>
                <a:lnTo>
                  <a:pt x="536336" y="96122"/>
                </a:lnTo>
              </a:path>
              <a:path w="3004820" h="5666105">
                <a:moveTo>
                  <a:pt x="3004491" y="2530880"/>
                </a:moveTo>
                <a:lnTo>
                  <a:pt x="536336" y="62738"/>
                </a:lnTo>
              </a:path>
              <a:path w="3004820" h="5666105">
                <a:moveTo>
                  <a:pt x="3004491" y="2496468"/>
                </a:moveTo>
                <a:lnTo>
                  <a:pt x="536336" y="28327"/>
                </a:lnTo>
              </a:path>
              <a:path w="3004820" h="5666105">
                <a:moveTo>
                  <a:pt x="3004491" y="2463070"/>
                </a:moveTo>
                <a:lnTo>
                  <a:pt x="542407" y="0"/>
                </a:lnTo>
              </a:path>
              <a:path w="3004820" h="5666105">
                <a:moveTo>
                  <a:pt x="3004491" y="2429686"/>
                </a:moveTo>
                <a:lnTo>
                  <a:pt x="575805" y="0"/>
                </a:lnTo>
              </a:path>
              <a:path w="3004820" h="5666105">
                <a:moveTo>
                  <a:pt x="3004491" y="2395274"/>
                </a:moveTo>
                <a:lnTo>
                  <a:pt x="610217" y="0"/>
                </a:lnTo>
              </a:path>
              <a:path w="3004820" h="5666105">
                <a:moveTo>
                  <a:pt x="3004491" y="2361877"/>
                </a:moveTo>
                <a:lnTo>
                  <a:pt x="643601" y="0"/>
                </a:lnTo>
              </a:path>
              <a:path w="3004820" h="5666105">
                <a:moveTo>
                  <a:pt x="3004491" y="2327479"/>
                </a:moveTo>
                <a:lnTo>
                  <a:pt x="676999" y="0"/>
                </a:lnTo>
              </a:path>
              <a:path w="3004820" h="5666105">
                <a:moveTo>
                  <a:pt x="3004491" y="2294081"/>
                </a:moveTo>
                <a:lnTo>
                  <a:pt x="711410" y="0"/>
                </a:lnTo>
              </a:path>
              <a:path w="3004820" h="5666105">
                <a:moveTo>
                  <a:pt x="3004491" y="2259683"/>
                </a:moveTo>
                <a:lnTo>
                  <a:pt x="744808" y="0"/>
                </a:lnTo>
              </a:path>
              <a:path w="3004820" h="5666105">
                <a:moveTo>
                  <a:pt x="3004491" y="2226285"/>
                </a:moveTo>
                <a:lnTo>
                  <a:pt x="2957937" y="2179731"/>
                </a:lnTo>
              </a:path>
              <a:path w="3004820" h="5666105">
                <a:moveTo>
                  <a:pt x="2936682" y="2158476"/>
                </a:moveTo>
                <a:lnTo>
                  <a:pt x="779206" y="0"/>
                </a:lnTo>
              </a:path>
              <a:path w="3004820" h="5666105">
                <a:moveTo>
                  <a:pt x="3004491" y="2192887"/>
                </a:moveTo>
                <a:lnTo>
                  <a:pt x="2992336" y="2179731"/>
                </a:lnTo>
              </a:path>
              <a:path w="3004820" h="5666105">
                <a:moveTo>
                  <a:pt x="2936682" y="2124077"/>
                </a:moveTo>
                <a:lnTo>
                  <a:pt x="1187023" y="374418"/>
                </a:lnTo>
              </a:path>
              <a:path w="3004820" h="5666105">
                <a:moveTo>
                  <a:pt x="1155653" y="343049"/>
                </a:moveTo>
                <a:lnTo>
                  <a:pt x="812604" y="0"/>
                </a:lnTo>
              </a:path>
              <a:path w="3004820" h="5666105">
                <a:moveTo>
                  <a:pt x="2936682" y="2090680"/>
                </a:moveTo>
                <a:lnTo>
                  <a:pt x="1220421" y="374418"/>
                </a:lnTo>
              </a:path>
              <a:path w="3004820" h="5666105">
                <a:moveTo>
                  <a:pt x="1155653" y="309651"/>
                </a:moveTo>
                <a:lnTo>
                  <a:pt x="846002" y="0"/>
                </a:lnTo>
              </a:path>
              <a:path w="3004820" h="5666105">
                <a:moveTo>
                  <a:pt x="2936682" y="2056268"/>
                </a:moveTo>
                <a:lnTo>
                  <a:pt x="1250776" y="371376"/>
                </a:lnTo>
              </a:path>
              <a:path w="3004820" h="5666105">
                <a:moveTo>
                  <a:pt x="1155653" y="275239"/>
                </a:moveTo>
                <a:lnTo>
                  <a:pt x="880400" y="0"/>
                </a:lnTo>
              </a:path>
              <a:path w="3004820" h="5666105">
                <a:moveTo>
                  <a:pt x="2949838" y="2036026"/>
                </a:moveTo>
                <a:lnTo>
                  <a:pt x="1250776" y="337978"/>
                </a:lnTo>
              </a:path>
              <a:path w="3004820" h="5666105">
                <a:moveTo>
                  <a:pt x="1155653" y="241855"/>
                </a:moveTo>
                <a:lnTo>
                  <a:pt x="913798" y="0"/>
                </a:lnTo>
              </a:path>
              <a:path w="3004820" h="5666105">
                <a:moveTo>
                  <a:pt x="2983236" y="2036026"/>
                </a:moveTo>
                <a:lnTo>
                  <a:pt x="1250776" y="303580"/>
                </a:lnTo>
              </a:path>
              <a:path w="3004820" h="5666105">
                <a:moveTo>
                  <a:pt x="1178924" y="230714"/>
                </a:moveTo>
                <a:lnTo>
                  <a:pt x="948196" y="0"/>
                </a:lnTo>
              </a:path>
              <a:path w="3004820" h="5666105">
                <a:moveTo>
                  <a:pt x="3004491" y="2023898"/>
                </a:moveTo>
                <a:lnTo>
                  <a:pt x="1250776" y="270182"/>
                </a:lnTo>
              </a:path>
              <a:path w="3004820" h="5666105">
                <a:moveTo>
                  <a:pt x="1212321" y="230714"/>
                </a:moveTo>
                <a:lnTo>
                  <a:pt x="981607" y="0"/>
                </a:lnTo>
              </a:path>
              <a:path w="3004820" h="5666105">
                <a:moveTo>
                  <a:pt x="3004491" y="1989486"/>
                </a:moveTo>
                <a:lnTo>
                  <a:pt x="1250776" y="235771"/>
                </a:lnTo>
              </a:path>
              <a:path w="3004820" h="5666105">
                <a:moveTo>
                  <a:pt x="1246733" y="230714"/>
                </a:moveTo>
                <a:lnTo>
                  <a:pt x="1016005" y="0"/>
                </a:lnTo>
              </a:path>
              <a:path w="3004820" h="5666105">
                <a:moveTo>
                  <a:pt x="3004491" y="1956088"/>
                </a:moveTo>
                <a:lnTo>
                  <a:pt x="1049403" y="0"/>
                </a:lnTo>
              </a:path>
              <a:path w="3004820" h="5666105">
                <a:moveTo>
                  <a:pt x="3004491" y="1921690"/>
                </a:moveTo>
                <a:lnTo>
                  <a:pt x="1082801" y="0"/>
                </a:lnTo>
              </a:path>
              <a:path w="3004820" h="5666105">
                <a:moveTo>
                  <a:pt x="3004491" y="1888293"/>
                </a:moveTo>
                <a:lnTo>
                  <a:pt x="1117199" y="0"/>
                </a:lnTo>
              </a:path>
              <a:path w="3004820" h="5666105">
                <a:moveTo>
                  <a:pt x="3004491" y="1854895"/>
                </a:moveTo>
                <a:lnTo>
                  <a:pt x="1150597" y="0"/>
                </a:lnTo>
              </a:path>
              <a:path w="3004820" h="5666105">
                <a:moveTo>
                  <a:pt x="3004491" y="1820483"/>
                </a:moveTo>
                <a:lnTo>
                  <a:pt x="1184995" y="0"/>
                </a:lnTo>
              </a:path>
              <a:path w="3004820" h="5666105">
                <a:moveTo>
                  <a:pt x="3004491" y="1787099"/>
                </a:moveTo>
                <a:lnTo>
                  <a:pt x="1218392" y="0"/>
                </a:lnTo>
              </a:path>
              <a:path w="3004820" h="5666105">
                <a:moveTo>
                  <a:pt x="3004491" y="1752687"/>
                </a:moveTo>
                <a:lnTo>
                  <a:pt x="1251790" y="0"/>
                </a:lnTo>
              </a:path>
              <a:path w="3004820" h="5666105">
                <a:moveTo>
                  <a:pt x="3004491" y="1719289"/>
                </a:moveTo>
                <a:lnTo>
                  <a:pt x="1286188" y="0"/>
                </a:lnTo>
              </a:path>
              <a:path w="3004820" h="5666105">
                <a:moveTo>
                  <a:pt x="3004491" y="1684891"/>
                </a:moveTo>
                <a:lnTo>
                  <a:pt x="1319586" y="0"/>
                </a:lnTo>
              </a:path>
              <a:path w="3004820" h="5666105">
                <a:moveTo>
                  <a:pt x="3004491" y="1651494"/>
                </a:moveTo>
                <a:lnTo>
                  <a:pt x="1353998" y="0"/>
                </a:lnTo>
              </a:path>
              <a:path w="3004820" h="5666105">
                <a:moveTo>
                  <a:pt x="3004491" y="1618096"/>
                </a:moveTo>
                <a:lnTo>
                  <a:pt x="1387395" y="0"/>
                </a:lnTo>
              </a:path>
              <a:path w="3004820" h="5666105">
                <a:moveTo>
                  <a:pt x="3004491" y="1583684"/>
                </a:moveTo>
                <a:lnTo>
                  <a:pt x="1420779" y="0"/>
                </a:lnTo>
              </a:path>
              <a:path w="3004820" h="5666105">
                <a:moveTo>
                  <a:pt x="3004491" y="1550300"/>
                </a:moveTo>
                <a:lnTo>
                  <a:pt x="1455191" y="0"/>
                </a:lnTo>
              </a:path>
              <a:path w="3004820" h="5666105">
                <a:moveTo>
                  <a:pt x="3004491" y="1515888"/>
                </a:moveTo>
                <a:lnTo>
                  <a:pt x="1488589" y="0"/>
                </a:lnTo>
              </a:path>
              <a:path w="3004820" h="5666105">
                <a:moveTo>
                  <a:pt x="3004491" y="1482491"/>
                </a:moveTo>
                <a:lnTo>
                  <a:pt x="1522987" y="0"/>
                </a:lnTo>
              </a:path>
              <a:path w="3004820" h="5666105">
                <a:moveTo>
                  <a:pt x="3004491" y="1449107"/>
                </a:moveTo>
                <a:lnTo>
                  <a:pt x="1556385" y="0"/>
                </a:lnTo>
              </a:path>
              <a:path w="3004820" h="5666105">
                <a:moveTo>
                  <a:pt x="3004491" y="1414695"/>
                </a:moveTo>
                <a:lnTo>
                  <a:pt x="1589783" y="0"/>
                </a:lnTo>
              </a:path>
              <a:path w="3004820" h="5666105">
                <a:moveTo>
                  <a:pt x="3004491" y="1381297"/>
                </a:moveTo>
                <a:lnTo>
                  <a:pt x="1624194" y="0"/>
                </a:lnTo>
              </a:path>
              <a:path w="3004820" h="5666105">
                <a:moveTo>
                  <a:pt x="3004491" y="1346899"/>
                </a:moveTo>
                <a:lnTo>
                  <a:pt x="1657578" y="0"/>
                </a:lnTo>
              </a:path>
              <a:path w="3004820" h="5666105">
                <a:moveTo>
                  <a:pt x="3004491" y="1313501"/>
                </a:moveTo>
                <a:lnTo>
                  <a:pt x="1691990" y="0"/>
                </a:lnTo>
              </a:path>
              <a:path w="3004820" h="5666105">
                <a:moveTo>
                  <a:pt x="3004491" y="1280103"/>
                </a:moveTo>
                <a:lnTo>
                  <a:pt x="1725388" y="0"/>
                </a:lnTo>
              </a:path>
              <a:path w="3004820" h="5666105">
                <a:moveTo>
                  <a:pt x="3004491" y="1245705"/>
                </a:moveTo>
                <a:lnTo>
                  <a:pt x="1759786" y="0"/>
                </a:lnTo>
              </a:path>
              <a:path w="3004820" h="5666105">
                <a:moveTo>
                  <a:pt x="3004491" y="1212308"/>
                </a:moveTo>
                <a:lnTo>
                  <a:pt x="1793184" y="0"/>
                </a:lnTo>
              </a:path>
              <a:path w="3004820" h="5666105">
                <a:moveTo>
                  <a:pt x="3004491" y="1177896"/>
                </a:moveTo>
                <a:lnTo>
                  <a:pt x="1826581" y="0"/>
                </a:lnTo>
              </a:path>
              <a:path w="3004820" h="5666105">
                <a:moveTo>
                  <a:pt x="3004491" y="1144512"/>
                </a:moveTo>
                <a:lnTo>
                  <a:pt x="1860980" y="0"/>
                </a:lnTo>
              </a:path>
              <a:path w="3004820" h="5666105">
                <a:moveTo>
                  <a:pt x="3004491" y="1111114"/>
                </a:moveTo>
                <a:lnTo>
                  <a:pt x="1894377" y="0"/>
                </a:lnTo>
              </a:path>
              <a:path w="3004820" h="5666105">
                <a:moveTo>
                  <a:pt x="3004491" y="1076702"/>
                </a:moveTo>
                <a:lnTo>
                  <a:pt x="1928775" y="0"/>
                </a:lnTo>
              </a:path>
              <a:path w="3004820" h="5666105">
                <a:moveTo>
                  <a:pt x="3004491" y="1043318"/>
                </a:moveTo>
                <a:lnTo>
                  <a:pt x="1962187" y="0"/>
                </a:lnTo>
              </a:path>
              <a:path w="3004820" h="5666105">
                <a:moveTo>
                  <a:pt x="3004491" y="1008906"/>
                </a:moveTo>
                <a:lnTo>
                  <a:pt x="1995571" y="0"/>
                </a:lnTo>
              </a:path>
              <a:path w="3004820" h="5666105">
                <a:moveTo>
                  <a:pt x="3004491" y="975509"/>
                </a:moveTo>
                <a:lnTo>
                  <a:pt x="2029983" y="0"/>
                </a:lnTo>
              </a:path>
              <a:path w="3004820" h="5666105">
                <a:moveTo>
                  <a:pt x="3004491" y="941097"/>
                </a:moveTo>
                <a:lnTo>
                  <a:pt x="2063380" y="0"/>
                </a:lnTo>
              </a:path>
              <a:path w="3004820" h="5666105">
                <a:moveTo>
                  <a:pt x="3004491" y="907713"/>
                </a:moveTo>
                <a:lnTo>
                  <a:pt x="2097779" y="0"/>
                </a:lnTo>
              </a:path>
              <a:path w="3004820" h="5666105">
                <a:moveTo>
                  <a:pt x="3004491" y="874315"/>
                </a:moveTo>
                <a:lnTo>
                  <a:pt x="2131176" y="0"/>
                </a:lnTo>
              </a:path>
              <a:path w="3004820" h="5666105">
                <a:moveTo>
                  <a:pt x="3004491" y="839903"/>
                </a:moveTo>
                <a:lnTo>
                  <a:pt x="2164560" y="0"/>
                </a:lnTo>
              </a:path>
              <a:path w="3004820" h="5666105">
                <a:moveTo>
                  <a:pt x="3004491" y="806519"/>
                </a:moveTo>
                <a:lnTo>
                  <a:pt x="2198972" y="0"/>
                </a:lnTo>
              </a:path>
              <a:path w="3004820" h="5666105">
                <a:moveTo>
                  <a:pt x="3004491" y="772107"/>
                </a:moveTo>
                <a:lnTo>
                  <a:pt x="2232370" y="0"/>
                </a:lnTo>
              </a:path>
              <a:path w="3004820" h="5666105">
                <a:moveTo>
                  <a:pt x="3004491" y="738710"/>
                </a:moveTo>
                <a:lnTo>
                  <a:pt x="2266782" y="0"/>
                </a:lnTo>
              </a:path>
              <a:path w="3004820" h="5666105">
                <a:moveTo>
                  <a:pt x="3004491" y="705326"/>
                </a:moveTo>
                <a:lnTo>
                  <a:pt x="2300166" y="0"/>
                </a:lnTo>
              </a:path>
              <a:path w="3004820" h="5666105">
                <a:moveTo>
                  <a:pt x="3004491" y="670914"/>
                </a:moveTo>
                <a:lnTo>
                  <a:pt x="2334578" y="0"/>
                </a:lnTo>
              </a:path>
              <a:path w="3004820" h="5666105">
                <a:moveTo>
                  <a:pt x="3004491" y="637516"/>
                </a:moveTo>
                <a:lnTo>
                  <a:pt x="2367975" y="0"/>
                </a:lnTo>
              </a:path>
              <a:path w="3004820" h="5666105">
                <a:moveTo>
                  <a:pt x="3004491" y="603104"/>
                </a:moveTo>
                <a:lnTo>
                  <a:pt x="2401359" y="0"/>
                </a:lnTo>
              </a:path>
              <a:path w="3004820" h="5666105">
                <a:moveTo>
                  <a:pt x="3004491" y="569720"/>
                </a:moveTo>
                <a:lnTo>
                  <a:pt x="2435771" y="0"/>
                </a:lnTo>
              </a:path>
              <a:path w="3004820" h="5666105">
                <a:moveTo>
                  <a:pt x="3004491" y="536323"/>
                </a:moveTo>
                <a:lnTo>
                  <a:pt x="2469169" y="0"/>
                </a:lnTo>
              </a:path>
              <a:path w="3004820" h="5666105">
                <a:moveTo>
                  <a:pt x="3004491" y="501924"/>
                </a:moveTo>
                <a:lnTo>
                  <a:pt x="2503567" y="0"/>
                </a:lnTo>
              </a:path>
              <a:path w="3004820" h="5666105">
                <a:moveTo>
                  <a:pt x="3004491" y="468527"/>
                </a:moveTo>
                <a:lnTo>
                  <a:pt x="2536965" y="0"/>
                </a:lnTo>
              </a:path>
              <a:path w="3004820" h="5666105">
                <a:moveTo>
                  <a:pt x="3004491" y="434115"/>
                </a:moveTo>
                <a:lnTo>
                  <a:pt x="2570362" y="0"/>
                </a:lnTo>
              </a:path>
              <a:path w="3004820" h="5666105">
                <a:moveTo>
                  <a:pt x="3004491" y="400731"/>
                </a:moveTo>
                <a:lnTo>
                  <a:pt x="2973122" y="368347"/>
                </a:lnTo>
              </a:path>
              <a:path w="3004820" h="5666105">
                <a:moveTo>
                  <a:pt x="2960966" y="356191"/>
                </a:moveTo>
                <a:lnTo>
                  <a:pt x="2604774" y="0"/>
                </a:lnTo>
              </a:path>
              <a:path w="3004820" h="5666105">
                <a:moveTo>
                  <a:pt x="2960966" y="322807"/>
                </a:moveTo>
                <a:lnTo>
                  <a:pt x="2638158" y="0"/>
                </a:lnTo>
              </a:path>
              <a:path w="3004820" h="5666105">
                <a:moveTo>
                  <a:pt x="2960966" y="288396"/>
                </a:moveTo>
                <a:lnTo>
                  <a:pt x="2672570" y="0"/>
                </a:lnTo>
              </a:path>
              <a:path w="3004820" h="5666105">
                <a:moveTo>
                  <a:pt x="2967037" y="261069"/>
                </a:moveTo>
                <a:lnTo>
                  <a:pt x="2705968" y="0"/>
                </a:lnTo>
              </a:path>
              <a:path w="3004820" h="5666105">
                <a:moveTo>
                  <a:pt x="3000435" y="261069"/>
                </a:moveTo>
                <a:lnTo>
                  <a:pt x="2739352" y="0"/>
                </a:lnTo>
              </a:path>
            </a:pathLst>
          </a:custGeom>
          <a:ln w="3175">
            <a:solidFill>
              <a:srgbClr val="C3C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4" name="bg object 50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58976" y="1734490"/>
            <a:ext cx="232751" cy="233752"/>
          </a:xfrm>
          <a:prstGeom prst="rect">
            <a:avLst/>
          </a:prstGeom>
        </p:spPr>
      </p:pic>
      <p:sp>
        <p:nvSpPr>
          <p:cNvPr id="505" name="bg object 505"/>
          <p:cNvSpPr/>
          <p:nvPr/>
        </p:nvSpPr>
        <p:spPr>
          <a:xfrm>
            <a:off x="10400817" y="7711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56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bg object 506"/>
          <p:cNvSpPr/>
          <p:nvPr/>
        </p:nvSpPr>
        <p:spPr>
          <a:xfrm>
            <a:off x="10505054" y="771104"/>
            <a:ext cx="1139825" cy="0"/>
          </a:xfrm>
          <a:custGeom>
            <a:avLst/>
            <a:gdLst/>
            <a:ahLst/>
            <a:cxnLst/>
            <a:rect l="l" t="t" r="r" b="b"/>
            <a:pathLst>
              <a:path w="1139825">
                <a:moveTo>
                  <a:pt x="0" y="0"/>
                </a:moveTo>
                <a:lnTo>
                  <a:pt x="1139453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bg object 507"/>
          <p:cNvSpPr/>
          <p:nvPr/>
        </p:nvSpPr>
        <p:spPr>
          <a:xfrm>
            <a:off x="11701172" y="771104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4">
                <a:moveTo>
                  <a:pt x="0" y="0"/>
                </a:moveTo>
                <a:lnTo>
                  <a:pt x="40174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bg object 508"/>
          <p:cNvSpPr/>
          <p:nvPr/>
        </p:nvSpPr>
        <p:spPr>
          <a:xfrm>
            <a:off x="10348191" y="771104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526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bg object 509"/>
          <p:cNvSpPr/>
          <p:nvPr/>
        </p:nvSpPr>
        <p:spPr>
          <a:xfrm>
            <a:off x="9256304" y="771104"/>
            <a:ext cx="950594" cy="480059"/>
          </a:xfrm>
          <a:custGeom>
            <a:avLst/>
            <a:gdLst/>
            <a:ahLst/>
            <a:cxnLst/>
            <a:rect l="l" t="t" r="r" b="b"/>
            <a:pathLst>
              <a:path w="950595" h="480059">
                <a:moveTo>
                  <a:pt x="0" y="0"/>
                </a:moveTo>
                <a:lnTo>
                  <a:pt x="950224" y="0"/>
                </a:lnTo>
              </a:path>
              <a:path w="950595" h="480059">
                <a:moveTo>
                  <a:pt x="0" y="0"/>
                </a:moveTo>
                <a:lnTo>
                  <a:pt x="0" y="479666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bg object 510"/>
          <p:cNvSpPr/>
          <p:nvPr/>
        </p:nvSpPr>
        <p:spPr>
          <a:xfrm>
            <a:off x="9126770" y="610206"/>
            <a:ext cx="69850" cy="214629"/>
          </a:xfrm>
          <a:custGeom>
            <a:avLst/>
            <a:gdLst/>
            <a:ahLst/>
            <a:cxnLst/>
            <a:rect l="l" t="t" r="r" b="b"/>
            <a:pathLst>
              <a:path w="69850" h="214630">
                <a:moveTo>
                  <a:pt x="0" y="0"/>
                </a:moveTo>
                <a:lnTo>
                  <a:pt x="69837" y="214533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bg object 511"/>
          <p:cNvSpPr/>
          <p:nvPr/>
        </p:nvSpPr>
        <p:spPr>
          <a:xfrm>
            <a:off x="10206528" y="771104"/>
            <a:ext cx="142240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141662" y="0"/>
                </a:moveTo>
                <a:lnTo>
                  <a:pt x="126491" y="0"/>
                </a:lnTo>
              </a:path>
              <a:path w="142240">
                <a:moveTo>
                  <a:pt x="0" y="0"/>
                </a:moveTo>
                <a:lnTo>
                  <a:pt x="126491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bg object 512"/>
          <p:cNvSpPr/>
          <p:nvPr/>
        </p:nvSpPr>
        <p:spPr>
          <a:xfrm>
            <a:off x="9256304" y="1250770"/>
            <a:ext cx="0" cy="389890"/>
          </a:xfrm>
          <a:custGeom>
            <a:avLst/>
            <a:gdLst/>
            <a:ahLst/>
            <a:cxnLst/>
            <a:rect l="l" t="t" r="r" b="b"/>
            <a:pathLst>
              <a:path h="389889">
                <a:moveTo>
                  <a:pt x="0" y="0"/>
                </a:moveTo>
                <a:lnTo>
                  <a:pt x="0" y="389595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bg object 513"/>
          <p:cNvSpPr/>
          <p:nvPr/>
        </p:nvSpPr>
        <p:spPr>
          <a:xfrm>
            <a:off x="9196608" y="824739"/>
            <a:ext cx="60325" cy="815975"/>
          </a:xfrm>
          <a:custGeom>
            <a:avLst/>
            <a:gdLst/>
            <a:ahLst/>
            <a:cxnLst/>
            <a:rect l="l" t="t" r="r" b="b"/>
            <a:pathLst>
              <a:path w="60325" h="815975">
                <a:moveTo>
                  <a:pt x="59696" y="255009"/>
                </a:moveTo>
                <a:lnTo>
                  <a:pt x="0" y="0"/>
                </a:lnTo>
              </a:path>
              <a:path w="60325" h="815975">
                <a:moveTo>
                  <a:pt x="59696" y="255009"/>
                </a:moveTo>
                <a:lnTo>
                  <a:pt x="59696" y="426031"/>
                </a:lnTo>
              </a:path>
              <a:path w="60325" h="815975">
                <a:moveTo>
                  <a:pt x="59696" y="426031"/>
                </a:moveTo>
                <a:lnTo>
                  <a:pt x="59696" y="815626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bg object 514"/>
          <p:cNvSpPr/>
          <p:nvPr/>
        </p:nvSpPr>
        <p:spPr>
          <a:xfrm>
            <a:off x="5631495" y="3982015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2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bg object 515"/>
          <p:cNvSpPr/>
          <p:nvPr/>
        </p:nvSpPr>
        <p:spPr>
          <a:xfrm>
            <a:off x="4872543" y="3982015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75895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bg object 516"/>
          <p:cNvSpPr/>
          <p:nvPr/>
        </p:nvSpPr>
        <p:spPr>
          <a:xfrm>
            <a:off x="9256304" y="1079749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171021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7" name="bg object 5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148849" y="9212795"/>
            <a:ext cx="220595" cy="220595"/>
          </a:xfrm>
          <a:prstGeom prst="rect">
            <a:avLst/>
          </a:prstGeom>
        </p:spPr>
      </p:pic>
      <p:sp>
        <p:nvSpPr>
          <p:cNvPr id="518" name="bg object 518"/>
          <p:cNvSpPr/>
          <p:nvPr/>
        </p:nvSpPr>
        <p:spPr>
          <a:xfrm>
            <a:off x="10149861" y="9213806"/>
            <a:ext cx="353695" cy="422275"/>
          </a:xfrm>
          <a:custGeom>
            <a:avLst/>
            <a:gdLst/>
            <a:ahLst/>
            <a:cxnLst/>
            <a:rect l="l" t="t" r="r" b="b"/>
            <a:pathLst>
              <a:path w="353695" h="422275">
                <a:moveTo>
                  <a:pt x="0" y="252983"/>
                </a:moveTo>
                <a:lnTo>
                  <a:pt x="252983" y="0"/>
                </a:lnTo>
              </a:path>
              <a:path w="353695" h="422275">
                <a:moveTo>
                  <a:pt x="0" y="286381"/>
                </a:moveTo>
                <a:lnTo>
                  <a:pt x="256012" y="30355"/>
                </a:lnTo>
              </a:path>
              <a:path w="353695" h="422275">
                <a:moveTo>
                  <a:pt x="0" y="320779"/>
                </a:moveTo>
                <a:lnTo>
                  <a:pt x="256012" y="63753"/>
                </a:lnTo>
              </a:path>
              <a:path w="353695" h="422275">
                <a:moveTo>
                  <a:pt x="0" y="354177"/>
                </a:moveTo>
                <a:lnTo>
                  <a:pt x="285367" y="67795"/>
                </a:lnTo>
              </a:path>
              <a:path w="353695" h="422275">
                <a:moveTo>
                  <a:pt x="0" y="387575"/>
                </a:moveTo>
                <a:lnTo>
                  <a:pt x="319765" y="67795"/>
                </a:lnTo>
              </a:path>
              <a:path w="353695" h="422275">
                <a:moveTo>
                  <a:pt x="0" y="421973"/>
                </a:moveTo>
                <a:lnTo>
                  <a:pt x="353163" y="67795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bg object 519"/>
          <p:cNvSpPr/>
          <p:nvPr/>
        </p:nvSpPr>
        <p:spPr>
          <a:xfrm>
            <a:off x="10149861" y="9213807"/>
            <a:ext cx="1028700" cy="1267460"/>
          </a:xfrm>
          <a:custGeom>
            <a:avLst/>
            <a:gdLst/>
            <a:ahLst/>
            <a:cxnLst/>
            <a:rect l="l" t="t" r="r" b="b"/>
            <a:pathLst>
              <a:path w="1028700" h="1267459">
                <a:moveTo>
                  <a:pt x="399717" y="22256"/>
                </a:moveTo>
                <a:lnTo>
                  <a:pt x="421986" y="0"/>
                </a:lnTo>
              </a:path>
              <a:path w="1028700" h="1267459">
                <a:moveTo>
                  <a:pt x="0" y="455370"/>
                </a:moveTo>
                <a:lnTo>
                  <a:pt x="387575" y="67795"/>
                </a:lnTo>
              </a:path>
              <a:path w="1028700" h="1267459">
                <a:moveTo>
                  <a:pt x="399717" y="55653"/>
                </a:moveTo>
                <a:lnTo>
                  <a:pt x="455370" y="0"/>
                </a:lnTo>
              </a:path>
              <a:path w="1028700" h="1267459">
                <a:moveTo>
                  <a:pt x="0" y="489782"/>
                </a:moveTo>
                <a:lnTo>
                  <a:pt x="488768" y="0"/>
                </a:lnTo>
              </a:path>
              <a:path w="1028700" h="1267459">
                <a:moveTo>
                  <a:pt x="0" y="523166"/>
                </a:moveTo>
                <a:lnTo>
                  <a:pt x="523180" y="0"/>
                </a:lnTo>
              </a:path>
              <a:path w="1028700" h="1267459">
                <a:moveTo>
                  <a:pt x="0" y="556564"/>
                </a:moveTo>
                <a:lnTo>
                  <a:pt x="556564" y="0"/>
                </a:lnTo>
              </a:path>
              <a:path w="1028700" h="1267459">
                <a:moveTo>
                  <a:pt x="0" y="590976"/>
                </a:moveTo>
                <a:lnTo>
                  <a:pt x="590976" y="0"/>
                </a:lnTo>
              </a:path>
              <a:path w="1028700" h="1267459">
                <a:moveTo>
                  <a:pt x="0" y="624374"/>
                </a:moveTo>
                <a:lnTo>
                  <a:pt x="624374" y="0"/>
                </a:lnTo>
              </a:path>
              <a:path w="1028700" h="1267459">
                <a:moveTo>
                  <a:pt x="0" y="658772"/>
                </a:moveTo>
                <a:lnTo>
                  <a:pt x="657758" y="0"/>
                </a:lnTo>
              </a:path>
              <a:path w="1028700" h="1267459">
                <a:moveTo>
                  <a:pt x="0" y="692169"/>
                </a:moveTo>
                <a:lnTo>
                  <a:pt x="692169" y="0"/>
                </a:lnTo>
              </a:path>
              <a:path w="1028700" h="1267459">
                <a:moveTo>
                  <a:pt x="0" y="725567"/>
                </a:moveTo>
                <a:lnTo>
                  <a:pt x="725567" y="0"/>
                </a:lnTo>
              </a:path>
              <a:path w="1028700" h="1267459">
                <a:moveTo>
                  <a:pt x="0" y="759965"/>
                </a:moveTo>
                <a:lnTo>
                  <a:pt x="759965" y="0"/>
                </a:lnTo>
              </a:path>
              <a:path w="1028700" h="1267459">
                <a:moveTo>
                  <a:pt x="0" y="793363"/>
                </a:moveTo>
                <a:lnTo>
                  <a:pt x="777178" y="16184"/>
                </a:lnTo>
              </a:path>
              <a:path w="1028700" h="1267459">
                <a:moveTo>
                  <a:pt x="0" y="827775"/>
                </a:moveTo>
                <a:lnTo>
                  <a:pt x="777178" y="49582"/>
                </a:lnTo>
              </a:path>
              <a:path w="1028700" h="1267459">
                <a:moveTo>
                  <a:pt x="0" y="861159"/>
                </a:moveTo>
                <a:lnTo>
                  <a:pt x="777178" y="83994"/>
                </a:lnTo>
              </a:path>
              <a:path w="1028700" h="1267459">
                <a:moveTo>
                  <a:pt x="0" y="895571"/>
                </a:moveTo>
                <a:lnTo>
                  <a:pt x="777178" y="117378"/>
                </a:lnTo>
              </a:path>
              <a:path w="1028700" h="1267459">
                <a:moveTo>
                  <a:pt x="0" y="928968"/>
                </a:moveTo>
                <a:lnTo>
                  <a:pt x="777178" y="151790"/>
                </a:lnTo>
              </a:path>
              <a:path w="1028700" h="1267459">
                <a:moveTo>
                  <a:pt x="0" y="962366"/>
                </a:moveTo>
                <a:lnTo>
                  <a:pt x="777178" y="185188"/>
                </a:lnTo>
              </a:path>
              <a:path w="1028700" h="1267459">
                <a:moveTo>
                  <a:pt x="0" y="996764"/>
                </a:moveTo>
                <a:lnTo>
                  <a:pt x="777178" y="218572"/>
                </a:lnTo>
              </a:path>
              <a:path w="1028700" h="1267459">
                <a:moveTo>
                  <a:pt x="0" y="1030162"/>
                </a:moveTo>
                <a:lnTo>
                  <a:pt x="791348" y="238813"/>
                </a:lnTo>
              </a:path>
              <a:path w="1028700" h="1267459">
                <a:moveTo>
                  <a:pt x="0" y="1064574"/>
                </a:moveTo>
                <a:lnTo>
                  <a:pt x="824732" y="238813"/>
                </a:lnTo>
              </a:path>
              <a:path w="1028700" h="1267459">
                <a:moveTo>
                  <a:pt x="0" y="1097958"/>
                </a:moveTo>
                <a:lnTo>
                  <a:pt x="859144" y="238813"/>
                </a:lnTo>
              </a:path>
              <a:path w="1028700" h="1267459">
                <a:moveTo>
                  <a:pt x="0" y="1131355"/>
                </a:moveTo>
                <a:lnTo>
                  <a:pt x="892542" y="238813"/>
                </a:lnTo>
              </a:path>
              <a:path w="1028700" h="1267459">
                <a:moveTo>
                  <a:pt x="0" y="1165767"/>
                </a:moveTo>
                <a:lnTo>
                  <a:pt x="925926" y="238813"/>
                </a:lnTo>
              </a:path>
              <a:path w="1028700" h="1267459">
                <a:moveTo>
                  <a:pt x="0" y="1199151"/>
                </a:moveTo>
                <a:lnTo>
                  <a:pt x="960338" y="238813"/>
                </a:lnTo>
              </a:path>
              <a:path w="1028700" h="1267459">
                <a:moveTo>
                  <a:pt x="0" y="1233563"/>
                </a:moveTo>
                <a:lnTo>
                  <a:pt x="993736" y="238813"/>
                </a:lnTo>
              </a:path>
              <a:path w="1028700" h="1267459">
                <a:moveTo>
                  <a:pt x="0" y="1266961"/>
                </a:moveTo>
                <a:lnTo>
                  <a:pt x="1028134" y="238813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bg object 520"/>
          <p:cNvSpPr/>
          <p:nvPr/>
        </p:nvSpPr>
        <p:spPr>
          <a:xfrm>
            <a:off x="11405694" y="9192551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4" h="32384">
                <a:moveTo>
                  <a:pt x="0" y="32383"/>
                </a:moveTo>
                <a:lnTo>
                  <a:pt x="32369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bg object 521"/>
          <p:cNvSpPr/>
          <p:nvPr/>
        </p:nvSpPr>
        <p:spPr>
          <a:xfrm>
            <a:off x="10149861" y="9452620"/>
            <a:ext cx="1061720" cy="1061720"/>
          </a:xfrm>
          <a:custGeom>
            <a:avLst/>
            <a:gdLst/>
            <a:ahLst/>
            <a:cxnLst/>
            <a:rect l="l" t="t" r="r" b="b"/>
            <a:pathLst>
              <a:path w="1061720" h="1061720">
                <a:moveTo>
                  <a:pt x="0" y="1061545"/>
                </a:moveTo>
                <a:lnTo>
                  <a:pt x="1061531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bg object 522"/>
          <p:cNvSpPr/>
          <p:nvPr/>
        </p:nvSpPr>
        <p:spPr>
          <a:xfrm>
            <a:off x="11405694" y="9192551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09" h="67309">
                <a:moveTo>
                  <a:pt x="0" y="66795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bg object 523"/>
          <p:cNvSpPr/>
          <p:nvPr/>
        </p:nvSpPr>
        <p:spPr>
          <a:xfrm>
            <a:off x="10149861" y="9452620"/>
            <a:ext cx="1095375" cy="1096010"/>
          </a:xfrm>
          <a:custGeom>
            <a:avLst/>
            <a:gdLst/>
            <a:ahLst/>
            <a:cxnLst/>
            <a:rect l="l" t="t" r="r" b="b"/>
            <a:pathLst>
              <a:path w="1095375" h="1096009">
                <a:moveTo>
                  <a:pt x="0" y="1095943"/>
                </a:moveTo>
                <a:lnTo>
                  <a:pt x="1094929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bg object 524"/>
          <p:cNvSpPr/>
          <p:nvPr/>
        </p:nvSpPr>
        <p:spPr>
          <a:xfrm>
            <a:off x="11405694" y="9192551"/>
            <a:ext cx="100330" cy="100330"/>
          </a:xfrm>
          <a:custGeom>
            <a:avLst/>
            <a:gdLst/>
            <a:ahLst/>
            <a:cxnLst/>
            <a:rect l="l" t="t" r="r" b="b"/>
            <a:pathLst>
              <a:path w="100329" h="100329">
                <a:moveTo>
                  <a:pt x="0" y="100179"/>
                </a:moveTo>
                <a:lnTo>
                  <a:pt x="100179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bg object 525"/>
          <p:cNvSpPr/>
          <p:nvPr/>
        </p:nvSpPr>
        <p:spPr>
          <a:xfrm>
            <a:off x="10149861" y="9452620"/>
            <a:ext cx="1129665" cy="1129665"/>
          </a:xfrm>
          <a:custGeom>
            <a:avLst/>
            <a:gdLst/>
            <a:ahLst/>
            <a:cxnLst/>
            <a:rect l="l" t="t" r="r" b="b"/>
            <a:pathLst>
              <a:path w="1129665" h="1129665">
                <a:moveTo>
                  <a:pt x="0" y="1129341"/>
                </a:moveTo>
                <a:lnTo>
                  <a:pt x="1129327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bg object 526"/>
          <p:cNvSpPr/>
          <p:nvPr/>
        </p:nvSpPr>
        <p:spPr>
          <a:xfrm>
            <a:off x="11405694" y="9192551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4">
                <a:moveTo>
                  <a:pt x="0" y="133577"/>
                </a:moveTo>
                <a:lnTo>
                  <a:pt x="133563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bg object 527"/>
          <p:cNvSpPr/>
          <p:nvPr/>
        </p:nvSpPr>
        <p:spPr>
          <a:xfrm>
            <a:off x="10149861" y="9452620"/>
            <a:ext cx="1163320" cy="1163955"/>
          </a:xfrm>
          <a:custGeom>
            <a:avLst/>
            <a:gdLst/>
            <a:ahLst/>
            <a:cxnLst/>
            <a:rect l="l" t="t" r="r" b="b"/>
            <a:pathLst>
              <a:path w="1163320" h="1163954">
                <a:moveTo>
                  <a:pt x="0" y="1163739"/>
                </a:moveTo>
                <a:lnTo>
                  <a:pt x="1162725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bg object 528"/>
          <p:cNvSpPr/>
          <p:nvPr/>
        </p:nvSpPr>
        <p:spPr>
          <a:xfrm>
            <a:off x="11405694" y="9192551"/>
            <a:ext cx="168275" cy="168275"/>
          </a:xfrm>
          <a:custGeom>
            <a:avLst/>
            <a:gdLst/>
            <a:ahLst/>
            <a:cxnLst/>
            <a:rect l="l" t="t" r="r" b="b"/>
            <a:pathLst>
              <a:path w="168275" h="168275">
                <a:moveTo>
                  <a:pt x="0" y="167988"/>
                </a:moveTo>
                <a:lnTo>
                  <a:pt x="167975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bg object 529"/>
          <p:cNvSpPr/>
          <p:nvPr/>
        </p:nvSpPr>
        <p:spPr>
          <a:xfrm>
            <a:off x="10149861" y="9452620"/>
            <a:ext cx="1197610" cy="1197610"/>
          </a:xfrm>
          <a:custGeom>
            <a:avLst/>
            <a:gdLst/>
            <a:ahLst/>
            <a:cxnLst/>
            <a:rect l="l" t="t" r="r" b="b"/>
            <a:pathLst>
              <a:path w="1197609" h="1197609">
                <a:moveTo>
                  <a:pt x="0" y="1197137"/>
                </a:moveTo>
                <a:lnTo>
                  <a:pt x="1197137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bg object 530"/>
          <p:cNvSpPr/>
          <p:nvPr/>
        </p:nvSpPr>
        <p:spPr>
          <a:xfrm>
            <a:off x="11405694" y="9197608"/>
            <a:ext cx="196850" cy="196850"/>
          </a:xfrm>
          <a:custGeom>
            <a:avLst/>
            <a:gdLst/>
            <a:ahLst/>
            <a:cxnLst/>
            <a:rect l="l" t="t" r="r" b="b"/>
            <a:pathLst>
              <a:path w="196850" h="196850">
                <a:moveTo>
                  <a:pt x="0" y="196316"/>
                </a:moveTo>
                <a:lnTo>
                  <a:pt x="196316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bg object 531"/>
          <p:cNvSpPr/>
          <p:nvPr/>
        </p:nvSpPr>
        <p:spPr>
          <a:xfrm>
            <a:off x="10149861" y="9232020"/>
            <a:ext cx="1537335" cy="1586865"/>
          </a:xfrm>
          <a:custGeom>
            <a:avLst/>
            <a:gdLst/>
            <a:ahLst/>
            <a:cxnLst/>
            <a:rect l="l" t="t" r="r" b="b"/>
            <a:pathLst>
              <a:path w="1537334" h="1586865">
                <a:moveTo>
                  <a:pt x="0" y="1451135"/>
                </a:moveTo>
                <a:lnTo>
                  <a:pt x="1230521" y="220600"/>
                </a:lnTo>
              </a:path>
              <a:path w="1537334" h="1586865">
                <a:moveTo>
                  <a:pt x="1255833" y="196316"/>
                </a:moveTo>
                <a:lnTo>
                  <a:pt x="1452149" y="0"/>
                </a:lnTo>
              </a:path>
              <a:path w="1537334" h="1586865">
                <a:moveTo>
                  <a:pt x="0" y="1485533"/>
                </a:moveTo>
                <a:lnTo>
                  <a:pt x="1452149" y="33397"/>
                </a:lnTo>
              </a:path>
              <a:path w="1537334" h="1586865">
                <a:moveTo>
                  <a:pt x="0" y="1518931"/>
                </a:moveTo>
                <a:lnTo>
                  <a:pt x="1469348" y="49582"/>
                </a:lnTo>
              </a:path>
              <a:path w="1537334" h="1586865">
                <a:moveTo>
                  <a:pt x="0" y="1553342"/>
                </a:moveTo>
                <a:lnTo>
                  <a:pt x="1502746" y="49582"/>
                </a:lnTo>
              </a:path>
              <a:path w="1537334" h="1586865">
                <a:moveTo>
                  <a:pt x="0" y="1586740"/>
                </a:moveTo>
                <a:lnTo>
                  <a:pt x="1537144" y="49582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bg object 532"/>
          <p:cNvSpPr/>
          <p:nvPr/>
        </p:nvSpPr>
        <p:spPr>
          <a:xfrm>
            <a:off x="11744687" y="9192551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369"/>
                </a:moveTo>
                <a:lnTo>
                  <a:pt x="31369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bg object 533"/>
          <p:cNvSpPr/>
          <p:nvPr/>
        </p:nvSpPr>
        <p:spPr>
          <a:xfrm>
            <a:off x="10149861" y="9192551"/>
            <a:ext cx="1874520" cy="1871345"/>
          </a:xfrm>
          <a:custGeom>
            <a:avLst/>
            <a:gdLst/>
            <a:ahLst/>
            <a:cxnLst/>
            <a:rect l="l" t="t" r="r" b="b"/>
            <a:pathLst>
              <a:path w="1874520" h="1871345">
                <a:moveTo>
                  <a:pt x="0" y="1660607"/>
                </a:moveTo>
                <a:lnTo>
                  <a:pt x="1570542" y="89051"/>
                </a:lnTo>
              </a:path>
              <a:path w="1874520" h="1871345">
                <a:moveTo>
                  <a:pt x="1594826" y="64767"/>
                </a:moveTo>
                <a:lnTo>
                  <a:pt x="1660607" y="0"/>
                </a:lnTo>
              </a:path>
              <a:path w="1874520" h="1871345">
                <a:moveTo>
                  <a:pt x="0" y="1694005"/>
                </a:moveTo>
                <a:lnTo>
                  <a:pt x="1694005" y="0"/>
                </a:lnTo>
              </a:path>
              <a:path w="1874520" h="1871345">
                <a:moveTo>
                  <a:pt x="0" y="1727402"/>
                </a:moveTo>
                <a:lnTo>
                  <a:pt x="1727389" y="0"/>
                </a:lnTo>
              </a:path>
              <a:path w="1874520" h="1871345">
                <a:moveTo>
                  <a:pt x="0" y="1761801"/>
                </a:moveTo>
                <a:lnTo>
                  <a:pt x="1761801" y="0"/>
                </a:lnTo>
              </a:path>
              <a:path w="1874520" h="1871345">
                <a:moveTo>
                  <a:pt x="0" y="1795198"/>
                </a:moveTo>
                <a:lnTo>
                  <a:pt x="1795198" y="0"/>
                </a:lnTo>
              </a:path>
              <a:path w="1874520" h="1871345">
                <a:moveTo>
                  <a:pt x="13156" y="1815440"/>
                </a:moveTo>
                <a:lnTo>
                  <a:pt x="1822511" y="7085"/>
                </a:lnTo>
              </a:path>
              <a:path w="1874520" h="1871345">
                <a:moveTo>
                  <a:pt x="47554" y="1815440"/>
                </a:moveTo>
                <a:lnTo>
                  <a:pt x="1822511" y="40482"/>
                </a:lnTo>
              </a:path>
              <a:path w="1874520" h="1871345">
                <a:moveTo>
                  <a:pt x="80952" y="1815440"/>
                </a:moveTo>
                <a:lnTo>
                  <a:pt x="1822511" y="73880"/>
                </a:lnTo>
              </a:path>
              <a:path w="1874520" h="1871345">
                <a:moveTo>
                  <a:pt x="115350" y="1815440"/>
                </a:moveTo>
                <a:lnTo>
                  <a:pt x="1822511" y="108278"/>
                </a:lnTo>
              </a:path>
              <a:path w="1874520" h="1871345">
                <a:moveTo>
                  <a:pt x="148747" y="1815440"/>
                </a:moveTo>
                <a:lnTo>
                  <a:pt x="1822511" y="141676"/>
                </a:lnTo>
              </a:path>
              <a:path w="1874520" h="1871345">
                <a:moveTo>
                  <a:pt x="182145" y="1815440"/>
                </a:moveTo>
                <a:lnTo>
                  <a:pt x="1822511" y="176074"/>
                </a:lnTo>
              </a:path>
              <a:path w="1874520" h="1871345">
                <a:moveTo>
                  <a:pt x="216557" y="1815440"/>
                </a:moveTo>
                <a:lnTo>
                  <a:pt x="256012" y="1775971"/>
                </a:lnTo>
              </a:path>
              <a:path w="1874520" h="1871345">
                <a:moveTo>
                  <a:pt x="257026" y="1774957"/>
                </a:moveTo>
                <a:lnTo>
                  <a:pt x="1822511" y="209472"/>
                </a:lnTo>
              </a:path>
              <a:path w="1874520" h="1871345">
                <a:moveTo>
                  <a:pt x="249941" y="1815440"/>
                </a:moveTo>
                <a:lnTo>
                  <a:pt x="256012" y="1809369"/>
                </a:lnTo>
              </a:path>
              <a:path w="1874520" h="1871345">
                <a:moveTo>
                  <a:pt x="290424" y="1774957"/>
                </a:moveTo>
                <a:lnTo>
                  <a:pt x="1822511" y="242870"/>
                </a:lnTo>
              </a:path>
              <a:path w="1874520" h="1871345">
                <a:moveTo>
                  <a:pt x="324836" y="1774957"/>
                </a:moveTo>
                <a:lnTo>
                  <a:pt x="1838710" y="260069"/>
                </a:lnTo>
              </a:path>
              <a:path w="1874520" h="1871345">
                <a:moveTo>
                  <a:pt x="358220" y="1774957"/>
                </a:moveTo>
                <a:lnTo>
                  <a:pt x="1873108" y="260069"/>
                </a:lnTo>
              </a:path>
              <a:path w="1874520" h="1871345">
                <a:moveTo>
                  <a:pt x="392632" y="1774957"/>
                </a:moveTo>
                <a:lnTo>
                  <a:pt x="1874122" y="293466"/>
                </a:lnTo>
              </a:path>
              <a:path w="1874520" h="1871345">
                <a:moveTo>
                  <a:pt x="399717" y="1801269"/>
                </a:moveTo>
                <a:lnTo>
                  <a:pt x="1874122" y="326864"/>
                </a:lnTo>
              </a:path>
              <a:path w="1874520" h="1871345">
                <a:moveTo>
                  <a:pt x="418944" y="1815440"/>
                </a:moveTo>
                <a:lnTo>
                  <a:pt x="1874122" y="361262"/>
                </a:lnTo>
              </a:path>
              <a:path w="1874520" h="1871345">
                <a:moveTo>
                  <a:pt x="453356" y="1815440"/>
                </a:moveTo>
                <a:lnTo>
                  <a:pt x="1874122" y="394660"/>
                </a:lnTo>
              </a:path>
              <a:path w="1874520" h="1871345">
                <a:moveTo>
                  <a:pt x="486740" y="1815440"/>
                </a:moveTo>
                <a:lnTo>
                  <a:pt x="1874122" y="429058"/>
                </a:lnTo>
              </a:path>
              <a:path w="1874520" h="1871345">
                <a:moveTo>
                  <a:pt x="520138" y="1815440"/>
                </a:moveTo>
                <a:lnTo>
                  <a:pt x="1874122" y="462469"/>
                </a:lnTo>
              </a:path>
              <a:path w="1874520" h="1871345">
                <a:moveTo>
                  <a:pt x="554549" y="1815440"/>
                </a:moveTo>
                <a:lnTo>
                  <a:pt x="1874122" y="495853"/>
                </a:lnTo>
              </a:path>
              <a:path w="1874520" h="1871345">
                <a:moveTo>
                  <a:pt x="587933" y="1815440"/>
                </a:moveTo>
                <a:lnTo>
                  <a:pt x="1874122" y="530265"/>
                </a:lnTo>
              </a:path>
              <a:path w="1874520" h="1871345">
                <a:moveTo>
                  <a:pt x="622345" y="1815440"/>
                </a:moveTo>
                <a:lnTo>
                  <a:pt x="1874122" y="563663"/>
                </a:lnTo>
              </a:path>
              <a:path w="1874520" h="1871345">
                <a:moveTo>
                  <a:pt x="655743" y="1815440"/>
                </a:moveTo>
                <a:lnTo>
                  <a:pt x="1874122" y="598061"/>
                </a:lnTo>
              </a:path>
              <a:path w="1874520" h="1871345">
                <a:moveTo>
                  <a:pt x="690141" y="1815440"/>
                </a:moveTo>
                <a:lnTo>
                  <a:pt x="1874122" y="631459"/>
                </a:lnTo>
              </a:path>
              <a:path w="1874520" h="1871345">
                <a:moveTo>
                  <a:pt x="723539" y="1815440"/>
                </a:moveTo>
                <a:lnTo>
                  <a:pt x="1874122" y="664856"/>
                </a:lnTo>
              </a:path>
              <a:path w="1874520" h="1871345">
                <a:moveTo>
                  <a:pt x="734667" y="1838710"/>
                </a:moveTo>
                <a:lnTo>
                  <a:pt x="1874122" y="699255"/>
                </a:lnTo>
              </a:path>
              <a:path w="1874520" h="1871345">
                <a:moveTo>
                  <a:pt x="735681" y="1871094"/>
                </a:moveTo>
                <a:lnTo>
                  <a:pt x="1874122" y="732652"/>
                </a:lnTo>
              </a:path>
              <a:path w="1874520" h="1871345">
                <a:moveTo>
                  <a:pt x="770093" y="1871094"/>
                </a:moveTo>
                <a:lnTo>
                  <a:pt x="1874122" y="767050"/>
                </a:lnTo>
              </a:path>
              <a:path w="1874520" h="1871345">
                <a:moveTo>
                  <a:pt x="803477" y="1871094"/>
                </a:moveTo>
                <a:lnTo>
                  <a:pt x="1874122" y="800448"/>
                </a:lnTo>
              </a:path>
              <a:path w="1874520" h="1871345">
                <a:moveTo>
                  <a:pt x="837889" y="1871094"/>
                </a:moveTo>
                <a:lnTo>
                  <a:pt x="1874122" y="834860"/>
                </a:lnTo>
              </a:path>
              <a:path w="1874520" h="1871345">
                <a:moveTo>
                  <a:pt x="871286" y="1871094"/>
                </a:moveTo>
                <a:lnTo>
                  <a:pt x="1874122" y="868258"/>
                </a:lnTo>
              </a:path>
              <a:path w="1874520" h="1871345">
                <a:moveTo>
                  <a:pt x="904670" y="1871094"/>
                </a:moveTo>
                <a:lnTo>
                  <a:pt x="1874122" y="901642"/>
                </a:lnTo>
              </a:path>
              <a:path w="1874520" h="1871345">
                <a:moveTo>
                  <a:pt x="939082" y="1871094"/>
                </a:moveTo>
                <a:lnTo>
                  <a:pt x="1874122" y="936054"/>
                </a:lnTo>
              </a:path>
              <a:path w="1874520" h="1871345">
                <a:moveTo>
                  <a:pt x="972480" y="1871094"/>
                </a:moveTo>
                <a:lnTo>
                  <a:pt x="1874122" y="969451"/>
                </a:lnTo>
              </a:path>
              <a:path w="1874520" h="1871345">
                <a:moveTo>
                  <a:pt x="1006892" y="1871094"/>
                </a:moveTo>
                <a:lnTo>
                  <a:pt x="1874122" y="1003849"/>
                </a:lnTo>
              </a:path>
              <a:path w="1874520" h="1871345">
                <a:moveTo>
                  <a:pt x="1040276" y="1871094"/>
                </a:moveTo>
                <a:lnTo>
                  <a:pt x="1874122" y="1037247"/>
                </a:lnTo>
              </a:path>
              <a:path w="1874520" h="1871345">
                <a:moveTo>
                  <a:pt x="1074688" y="1871094"/>
                </a:moveTo>
                <a:lnTo>
                  <a:pt x="1117185" y="1827582"/>
                </a:lnTo>
              </a:path>
              <a:path w="1874520" h="1871345">
                <a:moveTo>
                  <a:pt x="1129327" y="1815440"/>
                </a:moveTo>
                <a:lnTo>
                  <a:pt x="1874122" y="1070645"/>
                </a:lnTo>
              </a:path>
              <a:path w="1874520" h="1871345">
                <a:moveTo>
                  <a:pt x="1108085" y="1871094"/>
                </a:moveTo>
                <a:lnTo>
                  <a:pt x="1117185" y="1861980"/>
                </a:lnTo>
              </a:path>
              <a:path w="1874520" h="1871345">
                <a:moveTo>
                  <a:pt x="1162725" y="1815440"/>
                </a:moveTo>
                <a:lnTo>
                  <a:pt x="1874122" y="1105057"/>
                </a:lnTo>
              </a:path>
              <a:path w="1874520" h="1871345">
                <a:moveTo>
                  <a:pt x="1197137" y="1815440"/>
                </a:moveTo>
                <a:lnTo>
                  <a:pt x="1874122" y="1138441"/>
                </a:lnTo>
              </a:path>
              <a:path w="1874520" h="1871345">
                <a:moveTo>
                  <a:pt x="1230521" y="1815440"/>
                </a:moveTo>
                <a:lnTo>
                  <a:pt x="1874122" y="1172853"/>
                </a:lnTo>
              </a:path>
              <a:path w="1874520" h="1871345">
                <a:moveTo>
                  <a:pt x="1264933" y="1815440"/>
                </a:moveTo>
                <a:lnTo>
                  <a:pt x="1874122" y="1206250"/>
                </a:lnTo>
              </a:path>
              <a:path w="1874520" h="1871345">
                <a:moveTo>
                  <a:pt x="1298330" y="1815440"/>
                </a:moveTo>
                <a:lnTo>
                  <a:pt x="1874122" y="1239634"/>
                </a:lnTo>
              </a:path>
              <a:path w="1874520" h="1871345">
                <a:moveTo>
                  <a:pt x="1331714" y="1815440"/>
                </a:moveTo>
                <a:lnTo>
                  <a:pt x="1874122" y="1274046"/>
                </a:lnTo>
              </a:path>
              <a:path w="1874520" h="1871345">
                <a:moveTo>
                  <a:pt x="1366126" y="1815440"/>
                </a:moveTo>
                <a:lnTo>
                  <a:pt x="1874122" y="1307444"/>
                </a:lnTo>
              </a:path>
              <a:path w="1874520" h="1871345">
                <a:moveTo>
                  <a:pt x="1399524" y="1815440"/>
                </a:moveTo>
                <a:lnTo>
                  <a:pt x="1874122" y="1341842"/>
                </a:lnTo>
              </a:path>
              <a:path w="1874520" h="1871345">
                <a:moveTo>
                  <a:pt x="1433936" y="1815440"/>
                </a:moveTo>
                <a:lnTo>
                  <a:pt x="1452149" y="1797227"/>
                </a:lnTo>
              </a:path>
              <a:path w="1874520" h="1871345">
                <a:moveTo>
                  <a:pt x="1474405" y="1774957"/>
                </a:moveTo>
                <a:lnTo>
                  <a:pt x="1874122" y="1375240"/>
                </a:lnTo>
              </a:path>
              <a:path w="1874520" h="1871345">
                <a:moveTo>
                  <a:pt x="1507803" y="1774957"/>
                </a:moveTo>
                <a:lnTo>
                  <a:pt x="1874122" y="1409638"/>
                </a:lnTo>
              </a:path>
              <a:path w="1874520" h="1871345">
                <a:moveTo>
                  <a:pt x="1542201" y="1774957"/>
                </a:moveTo>
                <a:lnTo>
                  <a:pt x="1874122" y="1443049"/>
                </a:lnTo>
              </a:path>
              <a:path w="1874520" h="1871345">
                <a:moveTo>
                  <a:pt x="1575598" y="1774957"/>
                </a:moveTo>
                <a:lnTo>
                  <a:pt x="1874122" y="1476433"/>
                </a:lnTo>
              </a:path>
              <a:path w="1874520" h="1871345">
                <a:moveTo>
                  <a:pt x="1594826" y="1789127"/>
                </a:moveTo>
                <a:lnTo>
                  <a:pt x="1874122" y="1510845"/>
                </a:lnTo>
              </a:path>
              <a:path w="1874520" h="1871345">
                <a:moveTo>
                  <a:pt x="1602925" y="1815440"/>
                </a:moveTo>
                <a:lnTo>
                  <a:pt x="1874122" y="1544243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34" name="bg object 5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785172" y="10770181"/>
            <a:ext cx="239823" cy="238822"/>
          </a:xfrm>
          <a:prstGeom prst="rect">
            <a:avLst/>
          </a:prstGeom>
        </p:spPr>
      </p:pic>
      <p:pic>
        <p:nvPicPr>
          <p:cNvPr id="535" name="bg object 5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148849" y="10770181"/>
            <a:ext cx="238809" cy="238822"/>
          </a:xfrm>
          <a:prstGeom prst="rect">
            <a:avLst/>
          </a:prstGeom>
        </p:spPr>
      </p:pic>
      <p:sp>
        <p:nvSpPr>
          <p:cNvPr id="536" name="bg object 536"/>
          <p:cNvSpPr/>
          <p:nvPr/>
        </p:nvSpPr>
        <p:spPr>
          <a:xfrm>
            <a:off x="10149861" y="9192551"/>
            <a:ext cx="1874520" cy="1871345"/>
          </a:xfrm>
          <a:custGeom>
            <a:avLst/>
            <a:gdLst/>
            <a:ahLst/>
            <a:cxnLst/>
            <a:rect l="l" t="t" r="r" b="b"/>
            <a:pathLst>
              <a:path w="1874520" h="1871345">
                <a:moveTo>
                  <a:pt x="256012" y="1801269"/>
                </a:moveTo>
                <a:lnTo>
                  <a:pt x="0" y="1544243"/>
                </a:lnTo>
              </a:path>
              <a:path w="1874520" h="1871345">
                <a:moveTo>
                  <a:pt x="264111" y="1774957"/>
                </a:moveTo>
                <a:lnTo>
                  <a:pt x="0" y="1510845"/>
                </a:lnTo>
              </a:path>
              <a:path w="1874520" h="1871345">
                <a:moveTo>
                  <a:pt x="297509" y="1774957"/>
                </a:moveTo>
                <a:lnTo>
                  <a:pt x="0" y="1477447"/>
                </a:lnTo>
              </a:path>
              <a:path w="1874520" h="1871345">
                <a:moveTo>
                  <a:pt x="331921" y="1774957"/>
                </a:moveTo>
                <a:lnTo>
                  <a:pt x="0" y="1443049"/>
                </a:lnTo>
              </a:path>
              <a:path w="1874520" h="1871345">
                <a:moveTo>
                  <a:pt x="405788" y="1815440"/>
                </a:moveTo>
                <a:lnTo>
                  <a:pt x="399717" y="1809369"/>
                </a:lnTo>
              </a:path>
              <a:path w="1874520" h="1871345">
                <a:moveTo>
                  <a:pt x="365305" y="1774957"/>
                </a:moveTo>
                <a:lnTo>
                  <a:pt x="0" y="1409638"/>
                </a:lnTo>
              </a:path>
              <a:path w="1874520" h="1871345">
                <a:moveTo>
                  <a:pt x="440186" y="1815440"/>
                </a:moveTo>
                <a:lnTo>
                  <a:pt x="399717" y="1775971"/>
                </a:lnTo>
              </a:path>
              <a:path w="1874520" h="1871345">
                <a:moveTo>
                  <a:pt x="399717" y="1774957"/>
                </a:moveTo>
                <a:lnTo>
                  <a:pt x="0" y="1375240"/>
                </a:lnTo>
              </a:path>
              <a:path w="1874520" h="1871345">
                <a:moveTo>
                  <a:pt x="473584" y="1815440"/>
                </a:moveTo>
                <a:lnTo>
                  <a:pt x="0" y="1341842"/>
                </a:lnTo>
              </a:path>
              <a:path w="1874520" h="1871345">
                <a:moveTo>
                  <a:pt x="507996" y="1815440"/>
                </a:moveTo>
                <a:lnTo>
                  <a:pt x="0" y="1308444"/>
                </a:lnTo>
              </a:path>
              <a:path w="1874520" h="1871345">
                <a:moveTo>
                  <a:pt x="541380" y="1815440"/>
                </a:moveTo>
                <a:lnTo>
                  <a:pt x="0" y="1274046"/>
                </a:lnTo>
              </a:path>
              <a:path w="1874520" h="1871345">
                <a:moveTo>
                  <a:pt x="574777" y="1815440"/>
                </a:moveTo>
                <a:lnTo>
                  <a:pt x="0" y="1240648"/>
                </a:lnTo>
              </a:path>
              <a:path w="1874520" h="1871345">
                <a:moveTo>
                  <a:pt x="609189" y="1815440"/>
                </a:moveTo>
                <a:lnTo>
                  <a:pt x="0" y="1206250"/>
                </a:lnTo>
              </a:path>
              <a:path w="1874520" h="1871345">
                <a:moveTo>
                  <a:pt x="642587" y="1815440"/>
                </a:moveTo>
                <a:lnTo>
                  <a:pt x="0" y="1172853"/>
                </a:lnTo>
              </a:path>
              <a:path w="1874520" h="1871345">
                <a:moveTo>
                  <a:pt x="676985" y="1815440"/>
                </a:moveTo>
                <a:lnTo>
                  <a:pt x="0" y="1139455"/>
                </a:lnTo>
              </a:path>
              <a:path w="1874520" h="1871345">
                <a:moveTo>
                  <a:pt x="765036" y="1871094"/>
                </a:moveTo>
                <a:lnTo>
                  <a:pt x="734667" y="1839724"/>
                </a:lnTo>
              </a:path>
              <a:path w="1874520" h="1871345">
                <a:moveTo>
                  <a:pt x="710383" y="1815440"/>
                </a:moveTo>
                <a:lnTo>
                  <a:pt x="0" y="1105057"/>
                </a:lnTo>
              </a:path>
              <a:path w="1874520" h="1871345">
                <a:moveTo>
                  <a:pt x="799434" y="1871094"/>
                </a:moveTo>
                <a:lnTo>
                  <a:pt x="0" y="1071659"/>
                </a:lnTo>
              </a:path>
              <a:path w="1874520" h="1871345">
                <a:moveTo>
                  <a:pt x="832832" y="1871094"/>
                </a:moveTo>
                <a:lnTo>
                  <a:pt x="0" y="1037247"/>
                </a:lnTo>
              </a:path>
              <a:path w="1874520" h="1871345">
                <a:moveTo>
                  <a:pt x="867230" y="1871094"/>
                </a:moveTo>
                <a:lnTo>
                  <a:pt x="0" y="1003849"/>
                </a:lnTo>
              </a:path>
              <a:path w="1874520" h="1871345">
                <a:moveTo>
                  <a:pt x="900628" y="1871094"/>
                </a:moveTo>
                <a:lnTo>
                  <a:pt x="0" y="969451"/>
                </a:lnTo>
              </a:path>
              <a:path w="1874520" h="1871345">
                <a:moveTo>
                  <a:pt x="934025" y="1871094"/>
                </a:moveTo>
                <a:lnTo>
                  <a:pt x="0" y="936054"/>
                </a:lnTo>
              </a:path>
              <a:path w="1874520" h="1871345">
                <a:moveTo>
                  <a:pt x="968423" y="1871094"/>
                </a:moveTo>
                <a:lnTo>
                  <a:pt x="0" y="902656"/>
                </a:lnTo>
              </a:path>
              <a:path w="1874520" h="1871345">
                <a:moveTo>
                  <a:pt x="1001821" y="1871094"/>
                </a:moveTo>
                <a:lnTo>
                  <a:pt x="0" y="868258"/>
                </a:lnTo>
              </a:path>
              <a:path w="1874520" h="1871345">
                <a:moveTo>
                  <a:pt x="1036233" y="1871094"/>
                </a:moveTo>
                <a:lnTo>
                  <a:pt x="0" y="834860"/>
                </a:lnTo>
              </a:path>
              <a:path w="1874520" h="1871345">
                <a:moveTo>
                  <a:pt x="1069631" y="1871094"/>
                </a:moveTo>
                <a:lnTo>
                  <a:pt x="0" y="800448"/>
                </a:lnTo>
              </a:path>
              <a:path w="1874520" h="1871345">
                <a:moveTo>
                  <a:pt x="1103028" y="1871094"/>
                </a:moveTo>
                <a:lnTo>
                  <a:pt x="0" y="767050"/>
                </a:lnTo>
              </a:path>
              <a:path w="1874520" h="1871345">
                <a:moveTo>
                  <a:pt x="1117185" y="1850852"/>
                </a:moveTo>
                <a:lnTo>
                  <a:pt x="0" y="733666"/>
                </a:lnTo>
              </a:path>
              <a:path w="1874520" h="1871345">
                <a:moveTo>
                  <a:pt x="1117185" y="1816454"/>
                </a:moveTo>
                <a:lnTo>
                  <a:pt x="0" y="699255"/>
                </a:lnTo>
              </a:path>
              <a:path w="1874520" h="1871345">
                <a:moveTo>
                  <a:pt x="1149569" y="1815440"/>
                </a:moveTo>
                <a:lnTo>
                  <a:pt x="0" y="665857"/>
                </a:lnTo>
              </a:path>
              <a:path w="1874520" h="1871345">
                <a:moveTo>
                  <a:pt x="1183981" y="1815440"/>
                </a:moveTo>
                <a:lnTo>
                  <a:pt x="0" y="631459"/>
                </a:lnTo>
              </a:path>
              <a:path w="1874520" h="1871345">
                <a:moveTo>
                  <a:pt x="1217378" y="1815440"/>
                </a:moveTo>
                <a:lnTo>
                  <a:pt x="0" y="598061"/>
                </a:lnTo>
              </a:path>
              <a:path w="1874520" h="1871345">
                <a:moveTo>
                  <a:pt x="1251776" y="1815440"/>
                </a:moveTo>
                <a:lnTo>
                  <a:pt x="0" y="564663"/>
                </a:lnTo>
              </a:path>
              <a:path w="1874520" h="1871345">
                <a:moveTo>
                  <a:pt x="1285174" y="1815440"/>
                </a:moveTo>
                <a:lnTo>
                  <a:pt x="0" y="530265"/>
                </a:lnTo>
              </a:path>
              <a:path w="1874520" h="1871345">
                <a:moveTo>
                  <a:pt x="1318572" y="1815440"/>
                </a:moveTo>
                <a:lnTo>
                  <a:pt x="0" y="496868"/>
                </a:lnTo>
              </a:path>
              <a:path w="1874520" h="1871345">
                <a:moveTo>
                  <a:pt x="1352970" y="1815440"/>
                </a:moveTo>
                <a:lnTo>
                  <a:pt x="0" y="462469"/>
                </a:lnTo>
              </a:path>
              <a:path w="1874520" h="1871345">
                <a:moveTo>
                  <a:pt x="1386368" y="1815440"/>
                </a:moveTo>
                <a:lnTo>
                  <a:pt x="0" y="429058"/>
                </a:lnTo>
              </a:path>
              <a:path w="1874520" h="1871345">
                <a:moveTo>
                  <a:pt x="1420766" y="1815440"/>
                </a:moveTo>
                <a:lnTo>
                  <a:pt x="0" y="394660"/>
                </a:lnTo>
              </a:path>
              <a:path w="1874520" h="1871345">
                <a:moveTo>
                  <a:pt x="1452149" y="1813412"/>
                </a:moveTo>
                <a:lnTo>
                  <a:pt x="0" y="361262"/>
                </a:lnTo>
              </a:path>
              <a:path w="1874520" h="1871345">
                <a:moveTo>
                  <a:pt x="1452149" y="1779013"/>
                </a:moveTo>
                <a:lnTo>
                  <a:pt x="0" y="327864"/>
                </a:lnTo>
              </a:path>
              <a:path w="1874520" h="1871345">
                <a:moveTo>
                  <a:pt x="1481490" y="1774957"/>
                </a:moveTo>
                <a:lnTo>
                  <a:pt x="0" y="293466"/>
                </a:lnTo>
              </a:path>
              <a:path w="1874520" h="1871345">
                <a:moveTo>
                  <a:pt x="1514888" y="1774957"/>
                </a:moveTo>
                <a:lnTo>
                  <a:pt x="0" y="260069"/>
                </a:lnTo>
              </a:path>
              <a:path w="1874520" h="1871345">
                <a:moveTo>
                  <a:pt x="1549286" y="1774957"/>
                </a:moveTo>
                <a:lnTo>
                  <a:pt x="0" y="225670"/>
                </a:lnTo>
              </a:path>
              <a:path w="1874520" h="1871345">
                <a:moveTo>
                  <a:pt x="1623167" y="1815440"/>
                </a:moveTo>
                <a:lnTo>
                  <a:pt x="1594826" y="1787099"/>
                </a:lnTo>
              </a:path>
              <a:path w="1874520" h="1871345">
                <a:moveTo>
                  <a:pt x="1582684" y="1774957"/>
                </a:moveTo>
                <a:lnTo>
                  <a:pt x="0" y="192273"/>
                </a:lnTo>
              </a:path>
              <a:path w="1874520" h="1871345">
                <a:moveTo>
                  <a:pt x="1657565" y="1815440"/>
                </a:moveTo>
                <a:lnTo>
                  <a:pt x="0" y="158875"/>
                </a:lnTo>
              </a:path>
              <a:path w="1874520" h="1871345">
                <a:moveTo>
                  <a:pt x="1690962" y="1815440"/>
                </a:moveTo>
                <a:lnTo>
                  <a:pt x="0" y="124463"/>
                </a:lnTo>
              </a:path>
              <a:path w="1874520" h="1871345">
                <a:moveTo>
                  <a:pt x="1724360" y="1815440"/>
                </a:moveTo>
                <a:lnTo>
                  <a:pt x="0" y="91079"/>
                </a:lnTo>
              </a:path>
              <a:path w="1874520" h="1871345">
                <a:moveTo>
                  <a:pt x="1758758" y="1815440"/>
                </a:moveTo>
                <a:lnTo>
                  <a:pt x="0" y="56667"/>
                </a:lnTo>
              </a:path>
              <a:path w="1874520" h="1871345">
                <a:moveTo>
                  <a:pt x="1792156" y="1815440"/>
                </a:moveTo>
                <a:lnTo>
                  <a:pt x="0" y="23270"/>
                </a:lnTo>
              </a:path>
              <a:path w="1874520" h="1871345">
                <a:moveTo>
                  <a:pt x="1826568" y="1815440"/>
                </a:moveTo>
                <a:lnTo>
                  <a:pt x="31369" y="21255"/>
                </a:lnTo>
              </a:path>
              <a:path w="1874520" h="1871345">
                <a:moveTo>
                  <a:pt x="1859966" y="1815440"/>
                </a:moveTo>
                <a:lnTo>
                  <a:pt x="65767" y="21255"/>
                </a:lnTo>
              </a:path>
              <a:path w="1874520" h="1871345">
                <a:moveTo>
                  <a:pt x="1874122" y="1795198"/>
                </a:moveTo>
                <a:lnTo>
                  <a:pt x="99165" y="21255"/>
                </a:lnTo>
              </a:path>
              <a:path w="1874520" h="1871345">
                <a:moveTo>
                  <a:pt x="1874122" y="1761801"/>
                </a:moveTo>
                <a:lnTo>
                  <a:pt x="133577" y="21255"/>
                </a:lnTo>
              </a:path>
              <a:path w="1874520" h="1871345">
                <a:moveTo>
                  <a:pt x="1874122" y="1728417"/>
                </a:moveTo>
                <a:lnTo>
                  <a:pt x="166961" y="21255"/>
                </a:lnTo>
              </a:path>
              <a:path w="1874520" h="1871345">
                <a:moveTo>
                  <a:pt x="1874122" y="1694005"/>
                </a:moveTo>
                <a:lnTo>
                  <a:pt x="269182" y="89051"/>
                </a:lnTo>
              </a:path>
              <a:path w="1874520" h="1871345">
                <a:moveTo>
                  <a:pt x="256012" y="76909"/>
                </a:moveTo>
                <a:lnTo>
                  <a:pt x="201372" y="21255"/>
                </a:lnTo>
              </a:path>
              <a:path w="1874520" h="1871345">
                <a:moveTo>
                  <a:pt x="1874122" y="1660607"/>
                </a:moveTo>
                <a:lnTo>
                  <a:pt x="302566" y="89051"/>
                </a:lnTo>
              </a:path>
              <a:path w="1874520" h="1871345">
                <a:moveTo>
                  <a:pt x="256012" y="43511"/>
                </a:moveTo>
                <a:lnTo>
                  <a:pt x="234770" y="21255"/>
                </a:lnTo>
              </a:path>
              <a:path w="1874520" h="1871345">
                <a:moveTo>
                  <a:pt x="1874122" y="1626209"/>
                </a:moveTo>
                <a:lnTo>
                  <a:pt x="336978" y="89051"/>
                </a:lnTo>
              </a:path>
              <a:path w="1874520" h="1871345">
                <a:moveTo>
                  <a:pt x="1874122" y="1592811"/>
                </a:moveTo>
                <a:lnTo>
                  <a:pt x="370376" y="89051"/>
                </a:lnTo>
              </a:path>
              <a:path w="1874520" h="1871345">
                <a:moveTo>
                  <a:pt x="1874122" y="1559414"/>
                </a:moveTo>
                <a:lnTo>
                  <a:pt x="399717" y="85008"/>
                </a:lnTo>
              </a:path>
              <a:path w="1874520" h="1871345">
                <a:moveTo>
                  <a:pt x="1874122" y="1525002"/>
                </a:moveTo>
                <a:lnTo>
                  <a:pt x="399717" y="51610"/>
                </a:lnTo>
              </a:path>
              <a:path w="1874520" h="1871345">
                <a:moveTo>
                  <a:pt x="1874122" y="1491618"/>
                </a:moveTo>
                <a:lnTo>
                  <a:pt x="403760" y="21255"/>
                </a:lnTo>
              </a:path>
              <a:path w="1874520" h="1871345">
                <a:moveTo>
                  <a:pt x="1874122" y="1457206"/>
                </a:moveTo>
                <a:lnTo>
                  <a:pt x="437157" y="21255"/>
                </a:lnTo>
              </a:path>
              <a:path w="1874520" h="1871345">
                <a:moveTo>
                  <a:pt x="1874122" y="1423808"/>
                </a:moveTo>
                <a:lnTo>
                  <a:pt x="471569" y="21255"/>
                </a:lnTo>
              </a:path>
              <a:path w="1874520" h="1871345">
                <a:moveTo>
                  <a:pt x="1874122" y="1390424"/>
                </a:moveTo>
                <a:lnTo>
                  <a:pt x="504953" y="21255"/>
                </a:lnTo>
              </a:path>
              <a:path w="1874520" h="1871345">
                <a:moveTo>
                  <a:pt x="1874122" y="1356012"/>
                </a:moveTo>
                <a:lnTo>
                  <a:pt x="778178" y="260069"/>
                </a:lnTo>
              </a:path>
              <a:path w="1874520" h="1871345">
                <a:moveTo>
                  <a:pt x="777178" y="260069"/>
                </a:moveTo>
                <a:lnTo>
                  <a:pt x="539365" y="21255"/>
                </a:lnTo>
              </a:path>
              <a:path w="1874520" h="1871345">
                <a:moveTo>
                  <a:pt x="1874122" y="1322615"/>
                </a:moveTo>
                <a:lnTo>
                  <a:pt x="811576" y="260069"/>
                </a:lnTo>
              </a:path>
              <a:path w="1874520" h="1871345">
                <a:moveTo>
                  <a:pt x="777178" y="225670"/>
                </a:moveTo>
                <a:lnTo>
                  <a:pt x="572763" y="21255"/>
                </a:lnTo>
              </a:path>
              <a:path w="1874520" h="1871345">
                <a:moveTo>
                  <a:pt x="1874122" y="1288216"/>
                </a:moveTo>
                <a:lnTo>
                  <a:pt x="845988" y="260069"/>
                </a:lnTo>
              </a:path>
              <a:path w="1874520" h="1871345">
                <a:moveTo>
                  <a:pt x="777178" y="192273"/>
                </a:moveTo>
                <a:lnTo>
                  <a:pt x="606160" y="21255"/>
                </a:lnTo>
              </a:path>
              <a:path w="1874520" h="1871345">
                <a:moveTo>
                  <a:pt x="1874122" y="1254819"/>
                </a:moveTo>
                <a:lnTo>
                  <a:pt x="879372" y="260069"/>
                </a:lnTo>
              </a:path>
              <a:path w="1874520" h="1871345">
                <a:moveTo>
                  <a:pt x="777178" y="157861"/>
                </a:moveTo>
                <a:lnTo>
                  <a:pt x="640559" y="21255"/>
                </a:lnTo>
              </a:path>
              <a:path w="1874520" h="1871345">
                <a:moveTo>
                  <a:pt x="1874122" y="1220407"/>
                </a:moveTo>
                <a:lnTo>
                  <a:pt x="913784" y="260069"/>
                </a:lnTo>
              </a:path>
              <a:path w="1874520" h="1871345">
                <a:moveTo>
                  <a:pt x="777178" y="124463"/>
                </a:moveTo>
                <a:lnTo>
                  <a:pt x="673956" y="21255"/>
                </a:lnTo>
              </a:path>
              <a:path w="1874520" h="1871345">
                <a:moveTo>
                  <a:pt x="1874122" y="1187023"/>
                </a:moveTo>
                <a:lnTo>
                  <a:pt x="947182" y="260069"/>
                </a:lnTo>
              </a:path>
              <a:path w="1874520" h="1871345">
                <a:moveTo>
                  <a:pt x="777178" y="91079"/>
                </a:moveTo>
                <a:lnTo>
                  <a:pt x="708354" y="21255"/>
                </a:lnTo>
              </a:path>
              <a:path w="1874520" h="1871345">
                <a:moveTo>
                  <a:pt x="1874122" y="1153625"/>
                </a:moveTo>
                <a:lnTo>
                  <a:pt x="980579" y="260069"/>
                </a:lnTo>
              </a:path>
              <a:path w="1874520" h="1871345">
                <a:moveTo>
                  <a:pt x="777178" y="56667"/>
                </a:moveTo>
                <a:lnTo>
                  <a:pt x="741752" y="21255"/>
                </a:lnTo>
              </a:path>
              <a:path w="1874520" h="1871345">
                <a:moveTo>
                  <a:pt x="1874122" y="1119213"/>
                </a:moveTo>
                <a:lnTo>
                  <a:pt x="1014977" y="260069"/>
                </a:lnTo>
              </a:path>
              <a:path w="1874520" h="1871345">
                <a:moveTo>
                  <a:pt x="777178" y="23270"/>
                </a:moveTo>
                <a:lnTo>
                  <a:pt x="776164" y="21255"/>
                </a:lnTo>
              </a:path>
              <a:path w="1874520" h="1871345">
                <a:moveTo>
                  <a:pt x="1874122" y="1085829"/>
                </a:moveTo>
                <a:lnTo>
                  <a:pt x="1048375" y="260069"/>
                </a:lnTo>
              </a:path>
              <a:path w="1874520" h="1871345">
                <a:moveTo>
                  <a:pt x="1874122" y="1051418"/>
                </a:moveTo>
                <a:lnTo>
                  <a:pt x="1082787" y="260069"/>
                </a:lnTo>
              </a:path>
              <a:path w="1874520" h="1871345">
                <a:moveTo>
                  <a:pt x="1874122" y="1018020"/>
                </a:moveTo>
                <a:lnTo>
                  <a:pt x="1116171" y="260069"/>
                </a:lnTo>
              </a:path>
              <a:path w="1874520" h="1871345">
                <a:moveTo>
                  <a:pt x="1874122" y="984636"/>
                </a:moveTo>
                <a:lnTo>
                  <a:pt x="1149569" y="260069"/>
                </a:lnTo>
              </a:path>
              <a:path w="1874520" h="1871345">
                <a:moveTo>
                  <a:pt x="1874122" y="950224"/>
                </a:moveTo>
                <a:lnTo>
                  <a:pt x="1183981" y="260069"/>
                </a:lnTo>
              </a:path>
              <a:path w="1874520" h="1871345">
                <a:moveTo>
                  <a:pt x="1874122" y="916826"/>
                </a:moveTo>
                <a:lnTo>
                  <a:pt x="1217378" y="260069"/>
                </a:lnTo>
              </a:path>
              <a:path w="1874520" h="1871345">
                <a:moveTo>
                  <a:pt x="1874122" y="882414"/>
                </a:moveTo>
                <a:lnTo>
                  <a:pt x="1251776" y="260069"/>
                </a:lnTo>
              </a:path>
              <a:path w="1874520" h="1871345">
                <a:moveTo>
                  <a:pt x="1874122" y="849030"/>
                </a:moveTo>
                <a:lnTo>
                  <a:pt x="1255833" y="230727"/>
                </a:lnTo>
              </a:path>
              <a:path w="1874520" h="1871345">
                <a:moveTo>
                  <a:pt x="1874122" y="815633"/>
                </a:moveTo>
                <a:lnTo>
                  <a:pt x="1255833" y="197330"/>
                </a:lnTo>
              </a:path>
              <a:path w="1874520" h="1871345">
                <a:moveTo>
                  <a:pt x="1874122" y="781221"/>
                </a:moveTo>
                <a:lnTo>
                  <a:pt x="1255833" y="162932"/>
                </a:lnTo>
              </a:path>
              <a:path w="1874520" h="1871345">
                <a:moveTo>
                  <a:pt x="1874122" y="747837"/>
                </a:moveTo>
                <a:lnTo>
                  <a:pt x="1255833" y="129534"/>
                </a:lnTo>
              </a:path>
              <a:path w="1874520" h="1871345">
                <a:moveTo>
                  <a:pt x="1874122" y="713425"/>
                </a:moveTo>
                <a:lnTo>
                  <a:pt x="1255833" y="95122"/>
                </a:lnTo>
              </a:path>
              <a:path w="1874520" h="1871345">
                <a:moveTo>
                  <a:pt x="1874122" y="680027"/>
                </a:moveTo>
                <a:lnTo>
                  <a:pt x="1255833" y="61724"/>
                </a:lnTo>
              </a:path>
              <a:path w="1874520" h="1871345">
                <a:moveTo>
                  <a:pt x="1874122" y="645629"/>
                </a:moveTo>
                <a:lnTo>
                  <a:pt x="1255833" y="28327"/>
                </a:lnTo>
              </a:path>
              <a:path w="1874520" h="1871345">
                <a:moveTo>
                  <a:pt x="1874122" y="612231"/>
                </a:moveTo>
                <a:lnTo>
                  <a:pt x="1260890" y="0"/>
                </a:lnTo>
              </a:path>
              <a:path w="1874520" h="1871345">
                <a:moveTo>
                  <a:pt x="1874122" y="578834"/>
                </a:moveTo>
                <a:lnTo>
                  <a:pt x="1295288" y="0"/>
                </a:lnTo>
              </a:path>
              <a:path w="1874520" h="1871345">
                <a:moveTo>
                  <a:pt x="1874122" y="544422"/>
                </a:moveTo>
                <a:lnTo>
                  <a:pt x="1328686" y="0"/>
                </a:lnTo>
              </a:path>
              <a:path w="1874520" h="1871345">
                <a:moveTo>
                  <a:pt x="1874122" y="511038"/>
                </a:moveTo>
                <a:lnTo>
                  <a:pt x="1452149" y="89051"/>
                </a:lnTo>
              </a:path>
              <a:path w="1874520" h="1871345">
                <a:moveTo>
                  <a:pt x="1452149" y="89051"/>
                </a:moveTo>
                <a:lnTo>
                  <a:pt x="1363084" y="0"/>
                </a:lnTo>
              </a:path>
              <a:path w="1874520" h="1871345">
                <a:moveTo>
                  <a:pt x="1874122" y="476626"/>
                </a:moveTo>
                <a:lnTo>
                  <a:pt x="1486547" y="89051"/>
                </a:lnTo>
              </a:path>
              <a:path w="1874520" h="1871345">
                <a:moveTo>
                  <a:pt x="1452149" y="54639"/>
                </a:moveTo>
                <a:lnTo>
                  <a:pt x="1396481" y="0"/>
                </a:lnTo>
              </a:path>
              <a:path w="1874520" h="1871345">
                <a:moveTo>
                  <a:pt x="1874122" y="443228"/>
                </a:moveTo>
                <a:lnTo>
                  <a:pt x="1519945" y="89051"/>
                </a:lnTo>
              </a:path>
              <a:path w="1874520" h="1871345">
                <a:moveTo>
                  <a:pt x="1452149" y="21255"/>
                </a:moveTo>
                <a:lnTo>
                  <a:pt x="1429879" y="0"/>
                </a:lnTo>
              </a:path>
              <a:path w="1874520" h="1871345">
                <a:moveTo>
                  <a:pt x="1874122" y="409844"/>
                </a:moveTo>
                <a:lnTo>
                  <a:pt x="1553342" y="89051"/>
                </a:lnTo>
              </a:path>
              <a:path w="1874520" h="1871345">
                <a:moveTo>
                  <a:pt x="1874122" y="375433"/>
                </a:moveTo>
                <a:lnTo>
                  <a:pt x="1587741" y="89051"/>
                </a:lnTo>
              </a:path>
              <a:path w="1874520" h="1871345">
                <a:moveTo>
                  <a:pt x="1874122" y="342035"/>
                </a:moveTo>
                <a:lnTo>
                  <a:pt x="1594826" y="63753"/>
                </a:lnTo>
              </a:path>
              <a:path w="1874520" h="1871345">
                <a:moveTo>
                  <a:pt x="1874122" y="307637"/>
                </a:moveTo>
                <a:lnTo>
                  <a:pt x="1826568" y="260069"/>
                </a:lnTo>
              </a:path>
              <a:path w="1874520" h="1871345">
                <a:moveTo>
                  <a:pt x="1822511" y="257040"/>
                </a:moveTo>
                <a:lnTo>
                  <a:pt x="1594826" y="29341"/>
                </a:lnTo>
              </a:path>
              <a:path w="1874520" h="1871345">
                <a:moveTo>
                  <a:pt x="1874122" y="274239"/>
                </a:moveTo>
                <a:lnTo>
                  <a:pt x="1859966" y="260069"/>
                </a:lnTo>
              </a:path>
              <a:path w="1874520" h="1871345">
                <a:moveTo>
                  <a:pt x="1822511" y="222628"/>
                </a:moveTo>
                <a:lnTo>
                  <a:pt x="1599883" y="0"/>
                </a:lnTo>
              </a:path>
              <a:path w="1874520" h="1871345">
                <a:moveTo>
                  <a:pt x="1822511" y="189230"/>
                </a:moveTo>
                <a:lnTo>
                  <a:pt x="1633280" y="0"/>
                </a:lnTo>
              </a:path>
              <a:path w="1874520" h="1871345">
                <a:moveTo>
                  <a:pt x="1822511" y="154832"/>
                </a:moveTo>
                <a:lnTo>
                  <a:pt x="1666678" y="0"/>
                </a:lnTo>
              </a:path>
              <a:path w="1874520" h="1871345">
                <a:moveTo>
                  <a:pt x="1822511" y="121435"/>
                </a:moveTo>
                <a:lnTo>
                  <a:pt x="1701076" y="0"/>
                </a:lnTo>
              </a:path>
              <a:path w="1874520" h="1871345">
                <a:moveTo>
                  <a:pt x="1822511" y="88037"/>
                </a:moveTo>
                <a:lnTo>
                  <a:pt x="1734474" y="0"/>
                </a:lnTo>
              </a:path>
              <a:path w="1874520" h="1871345">
                <a:moveTo>
                  <a:pt x="1822511" y="53639"/>
                </a:moveTo>
                <a:lnTo>
                  <a:pt x="1768886" y="0"/>
                </a:lnTo>
              </a:path>
              <a:path w="1874520" h="1871345">
                <a:moveTo>
                  <a:pt x="1822511" y="20241"/>
                </a:moveTo>
                <a:lnTo>
                  <a:pt x="1802284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bg object 537"/>
          <p:cNvSpPr/>
          <p:nvPr/>
        </p:nvSpPr>
        <p:spPr>
          <a:xfrm>
            <a:off x="7486404" y="5632509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9113"/>
                </a:moveTo>
                <a:lnTo>
                  <a:pt x="7085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bg object 538"/>
          <p:cNvSpPr/>
          <p:nvPr/>
        </p:nvSpPr>
        <p:spPr>
          <a:xfrm>
            <a:off x="7486404" y="5641622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-1011" y="507"/>
                </a:moveTo>
                <a:lnTo>
                  <a:pt x="10125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bg object 539"/>
          <p:cNvSpPr/>
          <p:nvPr/>
        </p:nvSpPr>
        <p:spPr>
          <a:xfrm>
            <a:off x="7462120" y="5622395"/>
            <a:ext cx="33655" cy="20320"/>
          </a:xfrm>
          <a:custGeom>
            <a:avLst/>
            <a:gdLst/>
            <a:ahLst/>
            <a:cxnLst/>
            <a:rect l="l" t="t" r="r" b="b"/>
            <a:pathLst>
              <a:path w="33654" h="20320">
                <a:moveTo>
                  <a:pt x="33397" y="20241"/>
                </a:moveTo>
                <a:lnTo>
                  <a:pt x="31369" y="10113"/>
                </a:lnTo>
              </a:path>
              <a:path w="33654" h="20320">
                <a:moveTo>
                  <a:pt x="0" y="4042"/>
                </a:moveTo>
                <a:lnTo>
                  <a:pt x="10113" y="0"/>
                </a:lnTo>
              </a:path>
              <a:path w="33654" h="20320">
                <a:moveTo>
                  <a:pt x="0" y="4042"/>
                </a:moveTo>
                <a:lnTo>
                  <a:pt x="7085" y="9099"/>
                </a:lnTo>
              </a:path>
              <a:path w="33654" h="20320">
                <a:moveTo>
                  <a:pt x="7085" y="9099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bg object 540"/>
          <p:cNvSpPr/>
          <p:nvPr/>
        </p:nvSpPr>
        <p:spPr>
          <a:xfrm>
            <a:off x="7459077" y="55839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bg object 541"/>
          <p:cNvSpPr/>
          <p:nvPr/>
        </p:nvSpPr>
        <p:spPr>
          <a:xfrm>
            <a:off x="7458077" y="563453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bg object 542"/>
          <p:cNvSpPr/>
          <p:nvPr/>
        </p:nvSpPr>
        <p:spPr>
          <a:xfrm>
            <a:off x="7537001" y="5573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bg object 543"/>
          <p:cNvSpPr/>
          <p:nvPr/>
        </p:nvSpPr>
        <p:spPr>
          <a:xfrm>
            <a:off x="7456049" y="56861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bg object 544"/>
          <p:cNvSpPr/>
          <p:nvPr/>
        </p:nvSpPr>
        <p:spPr>
          <a:xfrm>
            <a:off x="7534972" y="56254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bg object 545"/>
          <p:cNvSpPr/>
          <p:nvPr/>
        </p:nvSpPr>
        <p:spPr>
          <a:xfrm>
            <a:off x="7533958" y="56760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bg object 546"/>
          <p:cNvSpPr/>
          <p:nvPr/>
        </p:nvSpPr>
        <p:spPr>
          <a:xfrm>
            <a:off x="7478305" y="5566741"/>
            <a:ext cx="40005" cy="5080"/>
          </a:xfrm>
          <a:custGeom>
            <a:avLst/>
            <a:gdLst/>
            <a:ahLst/>
            <a:cxnLst/>
            <a:rect l="l" t="t" r="r" b="b"/>
            <a:pathLst>
              <a:path w="40004" h="5079">
                <a:moveTo>
                  <a:pt x="0" y="5056"/>
                </a:moveTo>
                <a:lnTo>
                  <a:pt x="1014" y="5056"/>
                </a:lnTo>
              </a:path>
              <a:path w="40004" h="5079">
                <a:moveTo>
                  <a:pt x="38454" y="0"/>
                </a:moveTo>
                <a:lnTo>
                  <a:pt x="39468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bg object 547"/>
          <p:cNvSpPr/>
          <p:nvPr/>
        </p:nvSpPr>
        <p:spPr>
          <a:xfrm>
            <a:off x="7476290" y="5627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bg object 548"/>
          <p:cNvSpPr/>
          <p:nvPr/>
        </p:nvSpPr>
        <p:spPr>
          <a:xfrm>
            <a:off x="7534972" y="56203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bg object 549"/>
          <p:cNvSpPr/>
          <p:nvPr/>
        </p:nvSpPr>
        <p:spPr>
          <a:xfrm>
            <a:off x="7460091" y="5595068"/>
            <a:ext cx="50165" cy="86360"/>
          </a:xfrm>
          <a:custGeom>
            <a:avLst/>
            <a:gdLst/>
            <a:ahLst/>
            <a:cxnLst/>
            <a:rect l="l" t="t" r="r" b="b"/>
            <a:pathLst>
              <a:path w="50165" h="86360">
                <a:moveTo>
                  <a:pt x="34411" y="86022"/>
                </a:moveTo>
                <a:lnTo>
                  <a:pt x="34411" y="86022"/>
                </a:lnTo>
              </a:path>
              <a:path w="50165" h="86360">
                <a:moveTo>
                  <a:pt x="49582" y="0"/>
                </a:moveTo>
                <a:lnTo>
                  <a:pt x="49582" y="0"/>
                </a:lnTo>
              </a:path>
              <a:path w="50165" h="86360">
                <a:moveTo>
                  <a:pt x="0" y="17199"/>
                </a:moveTo>
                <a:lnTo>
                  <a:pt x="0" y="17199"/>
                </a:lnTo>
              </a:path>
              <a:path w="50165" h="86360">
                <a:moveTo>
                  <a:pt x="18213" y="77923"/>
                </a:moveTo>
                <a:lnTo>
                  <a:pt x="19227" y="78937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bg object 550"/>
          <p:cNvSpPr/>
          <p:nvPr/>
        </p:nvSpPr>
        <p:spPr>
          <a:xfrm>
            <a:off x="7460091" y="55728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bg object 551"/>
          <p:cNvSpPr/>
          <p:nvPr/>
        </p:nvSpPr>
        <p:spPr>
          <a:xfrm>
            <a:off x="7518788" y="5627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bg object 552"/>
          <p:cNvSpPr/>
          <p:nvPr/>
        </p:nvSpPr>
        <p:spPr>
          <a:xfrm>
            <a:off x="11972373" y="9159153"/>
            <a:ext cx="52069" cy="294005"/>
          </a:xfrm>
          <a:custGeom>
            <a:avLst/>
            <a:gdLst/>
            <a:ahLst/>
            <a:cxnLst/>
            <a:rect l="l" t="t" r="r" b="b"/>
            <a:pathLst>
              <a:path w="52070" h="294004">
                <a:moveTo>
                  <a:pt x="0" y="6084"/>
                </a:moveTo>
                <a:lnTo>
                  <a:pt x="6084" y="0"/>
                </a:lnTo>
              </a:path>
              <a:path w="52070" h="294004">
                <a:moveTo>
                  <a:pt x="0" y="40482"/>
                </a:moveTo>
                <a:lnTo>
                  <a:pt x="7085" y="33397"/>
                </a:lnTo>
              </a:path>
              <a:path w="52070" h="294004">
                <a:moveTo>
                  <a:pt x="19227" y="21255"/>
                </a:moveTo>
                <a:lnTo>
                  <a:pt x="40482" y="0"/>
                </a:lnTo>
              </a:path>
              <a:path w="52070" h="294004">
                <a:moveTo>
                  <a:pt x="0" y="73880"/>
                </a:moveTo>
                <a:lnTo>
                  <a:pt x="40482" y="33397"/>
                </a:lnTo>
              </a:path>
              <a:path w="52070" h="294004">
                <a:moveTo>
                  <a:pt x="0" y="107278"/>
                </a:moveTo>
                <a:lnTo>
                  <a:pt x="51610" y="56667"/>
                </a:lnTo>
              </a:path>
              <a:path w="52070" h="294004">
                <a:moveTo>
                  <a:pt x="0" y="141676"/>
                </a:moveTo>
                <a:lnTo>
                  <a:pt x="51610" y="90065"/>
                </a:lnTo>
              </a:path>
              <a:path w="52070" h="294004">
                <a:moveTo>
                  <a:pt x="0" y="175074"/>
                </a:moveTo>
                <a:lnTo>
                  <a:pt x="51610" y="124477"/>
                </a:lnTo>
              </a:path>
              <a:path w="52070" h="294004">
                <a:moveTo>
                  <a:pt x="0" y="209472"/>
                </a:moveTo>
                <a:lnTo>
                  <a:pt x="51610" y="157861"/>
                </a:lnTo>
              </a:path>
              <a:path w="52070" h="294004">
                <a:moveTo>
                  <a:pt x="0" y="242870"/>
                </a:moveTo>
                <a:lnTo>
                  <a:pt x="51610" y="191259"/>
                </a:lnTo>
              </a:path>
              <a:path w="52070" h="294004">
                <a:moveTo>
                  <a:pt x="0" y="276267"/>
                </a:moveTo>
                <a:lnTo>
                  <a:pt x="51610" y="225670"/>
                </a:lnTo>
              </a:path>
              <a:path w="52070" h="294004">
                <a:moveTo>
                  <a:pt x="16198" y="293466"/>
                </a:moveTo>
                <a:lnTo>
                  <a:pt x="51610" y="259068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bg object 553"/>
          <p:cNvSpPr/>
          <p:nvPr/>
        </p:nvSpPr>
        <p:spPr>
          <a:xfrm>
            <a:off x="12022970" y="945262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bg object 554"/>
          <p:cNvSpPr/>
          <p:nvPr/>
        </p:nvSpPr>
        <p:spPr>
          <a:xfrm>
            <a:off x="11972373" y="9159153"/>
            <a:ext cx="52069" cy="294005"/>
          </a:xfrm>
          <a:custGeom>
            <a:avLst/>
            <a:gdLst/>
            <a:ahLst/>
            <a:cxnLst/>
            <a:rect l="l" t="t" r="r" b="b"/>
            <a:pathLst>
              <a:path w="52070" h="294004">
                <a:moveTo>
                  <a:pt x="4056" y="293466"/>
                </a:moveTo>
                <a:lnTo>
                  <a:pt x="0" y="290438"/>
                </a:lnTo>
              </a:path>
              <a:path w="52070" h="294004">
                <a:moveTo>
                  <a:pt x="37454" y="293466"/>
                </a:moveTo>
                <a:lnTo>
                  <a:pt x="0" y="256026"/>
                </a:lnTo>
              </a:path>
              <a:path w="52070" h="294004">
                <a:moveTo>
                  <a:pt x="51610" y="274239"/>
                </a:moveTo>
                <a:lnTo>
                  <a:pt x="0" y="222628"/>
                </a:lnTo>
              </a:path>
              <a:path w="52070" h="294004">
                <a:moveTo>
                  <a:pt x="51610" y="239841"/>
                </a:moveTo>
                <a:lnTo>
                  <a:pt x="0" y="188230"/>
                </a:lnTo>
              </a:path>
              <a:path w="52070" h="294004">
                <a:moveTo>
                  <a:pt x="51610" y="206443"/>
                </a:moveTo>
                <a:lnTo>
                  <a:pt x="0" y="154832"/>
                </a:lnTo>
              </a:path>
              <a:path w="52070" h="294004">
                <a:moveTo>
                  <a:pt x="51610" y="172031"/>
                </a:moveTo>
                <a:lnTo>
                  <a:pt x="0" y="121435"/>
                </a:lnTo>
              </a:path>
              <a:path w="52070" h="294004">
                <a:moveTo>
                  <a:pt x="51610" y="138647"/>
                </a:moveTo>
                <a:lnTo>
                  <a:pt x="0" y="87036"/>
                </a:lnTo>
              </a:path>
              <a:path w="52070" h="294004">
                <a:moveTo>
                  <a:pt x="51610" y="105250"/>
                </a:moveTo>
                <a:lnTo>
                  <a:pt x="0" y="53639"/>
                </a:lnTo>
              </a:path>
              <a:path w="52070" h="294004">
                <a:moveTo>
                  <a:pt x="51610" y="70838"/>
                </a:moveTo>
                <a:lnTo>
                  <a:pt x="13156" y="33397"/>
                </a:lnTo>
              </a:path>
              <a:path w="52070" h="294004">
                <a:moveTo>
                  <a:pt x="2028" y="21255"/>
                </a:moveTo>
                <a:lnTo>
                  <a:pt x="0" y="19227"/>
                </a:lnTo>
              </a:path>
              <a:path w="52070" h="294004">
                <a:moveTo>
                  <a:pt x="51610" y="37454"/>
                </a:moveTo>
                <a:lnTo>
                  <a:pt x="47568" y="33397"/>
                </a:lnTo>
              </a:path>
              <a:path w="52070" h="294004">
                <a:moveTo>
                  <a:pt x="35425" y="21255"/>
                </a:moveTo>
                <a:lnTo>
                  <a:pt x="14170" y="0"/>
                </a:lnTo>
              </a:path>
              <a:path w="52070" h="294004">
                <a:moveTo>
                  <a:pt x="51610" y="3042"/>
                </a:moveTo>
                <a:lnTo>
                  <a:pt x="47568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5" name="bg object 55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926027" y="9158141"/>
            <a:ext cx="276249" cy="275249"/>
          </a:xfrm>
          <a:prstGeom prst="rect">
            <a:avLst/>
          </a:prstGeom>
        </p:spPr>
      </p:pic>
      <p:sp>
        <p:nvSpPr>
          <p:cNvPr id="556" name="bg object 556"/>
          <p:cNvSpPr/>
          <p:nvPr/>
        </p:nvSpPr>
        <p:spPr>
          <a:xfrm>
            <a:off x="10941209" y="9159153"/>
            <a:ext cx="463550" cy="294005"/>
          </a:xfrm>
          <a:custGeom>
            <a:avLst/>
            <a:gdLst/>
            <a:ahLst/>
            <a:cxnLst/>
            <a:rect l="l" t="t" r="r" b="b"/>
            <a:pathLst>
              <a:path w="463550" h="294004">
                <a:moveTo>
                  <a:pt x="0" y="293466"/>
                </a:moveTo>
                <a:lnTo>
                  <a:pt x="260055" y="33397"/>
                </a:lnTo>
              </a:path>
              <a:path w="463550" h="294004">
                <a:moveTo>
                  <a:pt x="272197" y="21255"/>
                </a:moveTo>
                <a:lnTo>
                  <a:pt x="293453" y="0"/>
                </a:lnTo>
              </a:path>
              <a:path w="463550" h="294004">
                <a:moveTo>
                  <a:pt x="33384" y="293466"/>
                </a:moveTo>
                <a:lnTo>
                  <a:pt x="294467" y="33397"/>
                </a:lnTo>
              </a:path>
              <a:path w="463550" h="294004">
                <a:moveTo>
                  <a:pt x="305608" y="21255"/>
                </a:moveTo>
                <a:lnTo>
                  <a:pt x="327864" y="0"/>
                </a:lnTo>
              </a:path>
              <a:path w="463550" h="294004">
                <a:moveTo>
                  <a:pt x="67795" y="293466"/>
                </a:moveTo>
                <a:lnTo>
                  <a:pt x="327864" y="33397"/>
                </a:lnTo>
              </a:path>
              <a:path w="463550" h="294004">
                <a:moveTo>
                  <a:pt x="340007" y="21255"/>
                </a:moveTo>
                <a:lnTo>
                  <a:pt x="361248" y="0"/>
                </a:lnTo>
              </a:path>
              <a:path w="463550" h="294004">
                <a:moveTo>
                  <a:pt x="101193" y="293466"/>
                </a:moveTo>
                <a:lnTo>
                  <a:pt x="361248" y="33397"/>
                </a:lnTo>
              </a:path>
              <a:path w="463550" h="294004">
                <a:moveTo>
                  <a:pt x="373404" y="21255"/>
                </a:moveTo>
                <a:lnTo>
                  <a:pt x="395660" y="0"/>
                </a:lnTo>
              </a:path>
              <a:path w="463550" h="294004">
                <a:moveTo>
                  <a:pt x="134577" y="293466"/>
                </a:moveTo>
                <a:lnTo>
                  <a:pt x="395660" y="33397"/>
                </a:lnTo>
              </a:path>
              <a:path w="463550" h="294004">
                <a:moveTo>
                  <a:pt x="407802" y="21255"/>
                </a:moveTo>
                <a:lnTo>
                  <a:pt x="429058" y="0"/>
                </a:lnTo>
              </a:path>
              <a:path w="463550" h="294004">
                <a:moveTo>
                  <a:pt x="168989" y="293466"/>
                </a:moveTo>
                <a:lnTo>
                  <a:pt x="429058" y="33397"/>
                </a:lnTo>
              </a:path>
              <a:path w="463550" h="294004">
                <a:moveTo>
                  <a:pt x="441200" y="21255"/>
                </a:moveTo>
                <a:lnTo>
                  <a:pt x="462456" y="0"/>
                </a:lnTo>
              </a:path>
              <a:path w="463550" h="294004">
                <a:moveTo>
                  <a:pt x="202387" y="293466"/>
                </a:moveTo>
                <a:lnTo>
                  <a:pt x="463470" y="33397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7" name="bg object 55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926027" y="9214809"/>
            <a:ext cx="480678" cy="238822"/>
          </a:xfrm>
          <a:prstGeom prst="rect">
            <a:avLst/>
          </a:prstGeom>
        </p:spPr>
      </p:pic>
      <p:sp>
        <p:nvSpPr>
          <p:cNvPr id="558" name="bg object 558"/>
          <p:cNvSpPr/>
          <p:nvPr/>
        </p:nvSpPr>
        <p:spPr>
          <a:xfrm>
            <a:off x="10944238" y="9159153"/>
            <a:ext cx="457834" cy="294005"/>
          </a:xfrm>
          <a:custGeom>
            <a:avLst/>
            <a:gdLst/>
            <a:ahLst/>
            <a:cxnLst/>
            <a:rect l="l" t="t" r="r" b="b"/>
            <a:pathLst>
              <a:path w="457834" h="294004">
                <a:moveTo>
                  <a:pt x="253998" y="293466"/>
                </a:moveTo>
                <a:lnTo>
                  <a:pt x="0" y="39468"/>
                </a:lnTo>
              </a:path>
              <a:path w="457834" h="294004">
                <a:moveTo>
                  <a:pt x="288409" y="293466"/>
                </a:moveTo>
                <a:lnTo>
                  <a:pt x="27326" y="33397"/>
                </a:lnTo>
              </a:path>
              <a:path w="457834" h="294004">
                <a:moveTo>
                  <a:pt x="15170" y="21255"/>
                </a:moveTo>
                <a:lnTo>
                  <a:pt x="0" y="6084"/>
                </a:lnTo>
              </a:path>
              <a:path w="457834" h="294004">
                <a:moveTo>
                  <a:pt x="321793" y="293466"/>
                </a:moveTo>
                <a:lnTo>
                  <a:pt x="60710" y="33397"/>
                </a:lnTo>
              </a:path>
              <a:path w="457834" h="294004">
                <a:moveTo>
                  <a:pt x="49582" y="21255"/>
                </a:moveTo>
                <a:lnTo>
                  <a:pt x="27326" y="0"/>
                </a:lnTo>
              </a:path>
              <a:path w="457834" h="294004">
                <a:moveTo>
                  <a:pt x="355191" y="293466"/>
                </a:moveTo>
                <a:lnTo>
                  <a:pt x="95122" y="33397"/>
                </a:lnTo>
              </a:path>
              <a:path w="457834" h="294004">
                <a:moveTo>
                  <a:pt x="82980" y="21255"/>
                </a:moveTo>
                <a:lnTo>
                  <a:pt x="61724" y="0"/>
                </a:lnTo>
              </a:path>
              <a:path w="457834" h="294004">
                <a:moveTo>
                  <a:pt x="389603" y="293466"/>
                </a:moveTo>
                <a:lnTo>
                  <a:pt x="128520" y="33397"/>
                </a:lnTo>
              </a:path>
              <a:path w="457834" h="294004">
                <a:moveTo>
                  <a:pt x="116364" y="21255"/>
                </a:moveTo>
                <a:lnTo>
                  <a:pt x="95122" y="0"/>
                </a:lnTo>
              </a:path>
              <a:path w="457834" h="294004">
                <a:moveTo>
                  <a:pt x="423001" y="293466"/>
                </a:moveTo>
                <a:lnTo>
                  <a:pt x="162918" y="33397"/>
                </a:lnTo>
              </a:path>
              <a:path w="457834" h="294004">
                <a:moveTo>
                  <a:pt x="150776" y="21255"/>
                </a:moveTo>
                <a:lnTo>
                  <a:pt x="129534" y="0"/>
                </a:lnTo>
              </a:path>
              <a:path w="457834" h="294004">
                <a:moveTo>
                  <a:pt x="457399" y="293466"/>
                </a:moveTo>
                <a:lnTo>
                  <a:pt x="196316" y="33397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9" name="bg object 55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1106145" y="9158141"/>
            <a:ext cx="300561" cy="266149"/>
          </a:xfrm>
          <a:prstGeom prst="rect">
            <a:avLst/>
          </a:prstGeom>
        </p:spPr>
      </p:pic>
      <p:sp>
        <p:nvSpPr>
          <p:cNvPr id="560" name="bg object 560"/>
          <p:cNvSpPr/>
          <p:nvPr/>
        </p:nvSpPr>
        <p:spPr>
          <a:xfrm>
            <a:off x="6230570" y="9059988"/>
            <a:ext cx="55880" cy="149225"/>
          </a:xfrm>
          <a:custGeom>
            <a:avLst/>
            <a:gdLst/>
            <a:ahLst/>
            <a:cxnLst/>
            <a:rect l="l" t="t" r="r" b="b"/>
            <a:pathLst>
              <a:path w="55879" h="149225">
                <a:moveTo>
                  <a:pt x="55653" y="108278"/>
                </a:moveTo>
                <a:lnTo>
                  <a:pt x="55653" y="0"/>
                </a:lnTo>
              </a:path>
              <a:path w="55879" h="149225">
                <a:moveTo>
                  <a:pt x="55653" y="0"/>
                </a:moveTo>
                <a:lnTo>
                  <a:pt x="0" y="0"/>
                </a:lnTo>
              </a:path>
              <a:path w="55879" h="149225">
                <a:moveTo>
                  <a:pt x="0" y="0"/>
                </a:moveTo>
                <a:lnTo>
                  <a:pt x="0" y="148761"/>
                </a:lnTo>
              </a:path>
              <a:path w="55879" h="149225">
                <a:moveTo>
                  <a:pt x="0" y="148761"/>
                </a:moveTo>
                <a:lnTo>
                  <a:pt x="28340" y="148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bg object 561"/>
          <p:cNvSpPr/>
          <p:nvPr/>
        </p:nvSpPr>
        <p:spPr>
          <a:xfrm>
            <a:off x="6230570" y="8607646"/>
            <a:ext cx="55880" cy="236854"/>
          </a:xfrm>
          <a:custGeom>
            <a:avLst/>
            <a:gdLst/>
            <a:ahLst/>
            <a:cxnLst/>
            <a:rect l="l" t="t" r="r" b="b"/>
            <a:pathLst>
              <a:path w="55879" h="236854">
                <a:moveTo>
                  <a:pt x="55653" y="236798"/>
                </a:moveTo>
                <a:lnTo>
                  <a:pt x="55653" y="0"/>
                </a:lnTo>
              </a:path>
              <a:path w="55879" h="236854">
                <a:moveTo>
                  <a:pt x="55653" y="0"/>
                </a:moveTo>
                <a:lnTo>
                  <a:pt x="0" y="0"/>
                </a:lnTo>
              </a:path>
              <a:path w="55879" h="236854">
                <a:moveTo>
                  <a:pt x="0" y="0"/>
                </a:moveTo>
                <a:lnTo>
                  <a:pt x="0" y="236798"/>
                </a:lnTo>
              </a:path>
              <a:path w="55879" h="236854">
                <a:moveTo>
                  <a:pt x="0" y="236798"/>
                </a:moveTo>
                <a:lnTo>
                  <a:pt x="55653" y="236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bg object 562"/>
          <p:cNvSpPr/>
          <p:nvPr/>
        </p:nvSpPr>
        <p:spPr>
          <a:xfrm>
            <a:off x="6230570" y="8287866"/>
            <a:ext cx="55880" cy="105410"/>
          </a:xfrm>
          <a:custGeom>
            <a:avLst/>
            <a:gdLst/>
            <a:ahLst/>
            <a:cxnLst/>
            <a:rect l="l" t="t" r="r" b="b"/>
            <a:pathLst>
              <a:path w="55879" h="105409">
                <a:moveTo>
                  <a:pt x="55653" y="105250"/>
                </a:moveTo>
                <a:lnTo>
                  <a:pt x="55653" y="0"/>
                </a:lnTo>
              </a:path>
              <a:path w="55879" h="105409">
                <a:moveTo>
                  <a:pt x="55653" y="0"/>
                </a:moveTo>
                <a:lnTo>
                  <a:pt x="0" y="0"/>
                </a:lnTo>
              </a:path>
              <a:path w="55879" h="105409">
                <a:moveTo>
                  <a:pt x="0" y="0"/>
                </a:moveTo>
                <a:lnTo>
                  <a:pt x="0" y="105250"/>
                </a:lnTo>
              </a:path>
              <a:path w="55879" h="105409">
                <a:moveTo>
                  <a:pt x="0" y="105250"/>
                </a:moveTo>
                <a:lnTo>
                  <a:pt x="55653" y="1052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bg object 563"/>
          <p:cNvSpPr/>
          <p:nvPr/>
        </p:nvSpPr>
        <p:spPr>
          <a:xfrm>
            <a:off x="6230570" y="7835524"/>
            <a:ext cx="55880" cy="236854"/>
          </a:xfrm>
          <a:custGeom>
            <a:avLst/>
            <a:gdLst/>
            <a:ahLst/>
            <a:cxnLst/>
            <a:rect l="l" t="t" r="r" b="b"/>
            <a:pathLst>
              <a:path w="55879" h="236854">
                <a:moveTo>
                  <a:pt x="55653" y="236798"/>
                </a:moveTo>
                <a:lnTo>
                  <a:pt x="55653" y="0"/>
                </a:lnTo>
              </a:path>
              <a:path w="55879" h="236854">
                <a:moveTo>
                  <a:pt x="55653" y="0"/>
                </a:moveTo>
                <a:lnTo>
                  <a:pt x="0" y="0"/>
                </a:lnTo>
              </a:path>
              <a:path w="55879" h="236854">
                <a:moveTo>
                  <a:pt x="0" y="0"/>
                </a:moveTo>
                <a:lnTo>
                  <a:pt x="0" y="236798"/>
                </a:lnTo>
              </a:path>
              <a:path w="55879" h="236854">
                <a:moveTo>
                  <a:pt x="0" y="236798"/>
                </a:moveTo>
                <a:lnTo>
                  <a:pt x="55653" y="236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bg object 564"/>
          <p:cNvSpPr/>
          <p:nvPr/>
        </p:nvSpPr>
        <p:spPr>
          <a:xfrm>
            <a:off x="6286224" y="7483375"/>
            <a:ext cx="0" cy="137160"/>
          </a:xfrm>
          <a:custGeom>
            <a:avLst/>
            <a:gdLst/>
            <a:ahLst/>
            <a:cxnLst/>
            <a:rect l="l" t="t" r="r" b="b"/>
            <a:pathLst>
              <a:path h="137159">
                <a:moveTo>
                  <a:pt x="0" y="13660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bg object 565"/>
          <p:cNvSpPr/>
          <p:nvPr/>
        </p:nvSpPr>
        <p:spPr>
          <a:xfrm>
            <a:off x="6230570" y="7121098"/>
            <a:ext cx="55880" cy="499109"/>
          </a:xfrm>
          <a:custGeom>
            <a:avLst/>
            <a:gdLst/>
            <a:ahLst/>
            <a:cxnLst/>
            <a:rect l="l" t="t" r="r" b="b"/>
            <a:pathLst>
              <a:path w="55879" h="499109">
                <a:moveTo>
                  <a:pt x="55653" y="253998"/>
                </a:moveTo>
                <a:lnTo>
                  <a:pt x="55653" y="0"/>
                </a:lnTo>
              </a:path>
              <a:path w="55879" h="499109">
                <a:moveTo>
                  <a:pt x="55653" y="0"/>
                </a:moveTo>
                <a:lnTo>
                  <a:pt x="0" y="0"/>
                </a:lnTo>
              </a:path>
              <a:path w="55879" h="499109">
                <a:moveTo>
                  <a:pt x="0" y="0"/>
                </a:moveTo>
                <a:lnTo>
                  <a:pt x="0" y="498882"/>
                </a:lnTo>
              </a:path>
              <a:path w="55879" h="499109">
                <a:moveTo>
                  <a:pt x="0" y="498882"/>
                </a:moveTo>
                <a:lnTo>
                  <a:pt x="55653" y="49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bg object 566"/>
          <p:cNvSpPr/>
          <p:nvPr/>
        </p:nvSpPr>
        <p:spPr>
          <a:xfrm>
            <a:off x="6230570" y="6826618"/>
            <a:ext cx="55880" cy="79375"/>
          </a:xfrm>
          <a:custGeom>
            <a:avLst/>
            <a:gdLst/>
            <a:ahLst/>
            <a:cxnLst/>
            <a:rect l="l" t="t" r="r" b="b"/>
            <a:pathLst>
              <a:path w="55879" h="79375">
                <a:moveTo>
                  <a:pt x="55653" y="78923"/>
                </a:moveTo>
                <a:lnTo>
                  <a:pt x="55653" y="0"/>
                </a:lnTo>
              </a:path>
              <a:path w="55879" h="79375">
                <a:moveTo>
                  <a:pt x="55653" y="0"/>
                </a:moveTo>
                <a:lnTo>
                  <a:pt x="0" y="0"/>
                </a:lnTo>
              </a:path>
              <a:path w="55879" h="79375">
                <a:moveTo>
                  <a:pt x="0" y="0"/>
                </a:moveTo>
                <a:lnTo>
                  <a:pt x="0" y="78923"/>
                </a:lnTo>
              </a:path>
              <a:path w="55879" h="79375">
                <a:moveTo>
                  <a:pt x="0" y="78923"/>
                </a:moveTo>
                <a:lnTo>
                  <a:pt x="55653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bg object 567"/>
          <p:cNvSpPr/>
          <p:nvPr/>
        </p:nvSpPr>
        <p:spPr>
          <a:xfrm>
            <a:off x="6230570" y="6454213"/>
            <a:ext cx="55880" cy="158115"/>
          </a:xfrm>
          <a:custGeom>
            <a:avLst/>
            <a:gdLst/>
            <a:ahLst/>
            <a:cxnLst/>
            <a:rect l="l" t="t" r="r" b="b"/>
            <a:pathLst>
              <a:path w="55879" h="158115">
                <a:moveTo>
                  <a:pt x="55653" y="157861"/>
                </a:moveTo>
                <a:lnTo>
                  <a:pt x="55653" y="0"/>
                </a:lnTo>
              </a:path>
              <a:path w="55879" h="158115">
                <a:moveTo>
                  <a:pt x="55653" y="0"/>
                </a:moveTo>
                <a:lnTo>
                  <a:pt x="0" y="0"/>
                </a:lnTo>
              </a:path>
              <a:path w="55879" h="158115">
                <a:moveTo>
                  <a:pt x="0" y="0"/>
                </a:moveTo>
                <a:lnTo>
                  <a:pt x="0" y="157861"/>
                </a:lnTo>
              </a:path>
              <a:path w="55879" h="158115">
                <a:moveTo>
                  <a:pt x="0" y="157861"/>
                </a:moveTo>
                <a:lnTo>
                  <a:pt x="55653" y="157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bg object 568"/>
          <p:cNvSpPr/>
          <p:nvPr/>
        </p:nvSpPr>
        <p:spPr>
          <a:xfrm>
            <a:off x="6230570" y="6159732"/>
            <a:ext cx="55880" cy="79375"/>
          </a:xfrm>
          <a:custGeom>
            <a:avLst/>
            <a:gdLst/>
            <a:ahLst/>
            <a:cxnLst/>
            <a:rect l="l" t="t" r="r" b="b"/>
            <a:pathLst>
              <a:path w="55879" h="79375">
                <a:moveTo>
                  <a:pt x="55653" y="78937"/>
                </a:moveTo>
                <a:lnTo>
                  <a:pt x="55653" y="0"/>
                </a:lnTo>
              </a:path>
              <a:path w="55879" h="79375">
                <a:moveTo>
                  <a:pt x="55653" y="0"/>
                </a:moveTo>
                <a:lnTo>
                  <a:pt x="0" y="0"/>
                </a:lnTo>
              </a:path>
              <a:path w="55879" h="79375">
                <a:moveTo>
                  <a:pt x="0" y="0"/>
                </a:moveTo>
                <a:lnTo>
                  <a:pt x="0" y="78937"/>
                </a:lnTo>
              </a:path>
              <a:path w="55879" h="79375">
                <a:moveTo>
                  <a:pt x="0" y="78937"/>
                </a:moveTo>
                <a:lnTo>
                  <a:pt x="55653" y="789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bg object 569"/>
          <p:cNvSpPr/>
          <p:nvPr/>
        </p:nvSpPr>
        <p:spPr>
          <a:xfrm>
            <a:off x="6286224" y="5671978"/>
            <a:ext cx="0" cy="272415"/>
          </a:xfrm>
          <a:custGeom>
            <a:avLst/>
            <a:gdLst/>
            <a:ahLst/>
            <a:cxnLst/>
            <a:rect l="l" t="t" r="r" b="b"/>
            <a:pathLst>
              <a:path h="272414">
                <a:moveTo>
                  <a:pt x="0" y="2722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bg object 570"/>
          <p:cNvSpPr/>
          <p:nvPr/>
        </p:nvSpPr>
        <p:spPr>
          <a:xfrm>
            <a:off x="6230570" y="5524230"/>
            <a:ext cx="55880" cy="420370"/>
          </a:xfrm>
          <a:custGeom>
            <a:avLst/>
            <a:gdLst/>
            <a:ahLst/>
            <a:cxnLst/>
            <a:rect l="l" t="t" r="r" b="b"/>
            <a:pathLst>
              <a:path w="55879" h="420370">
                <a:moveTo>
                  <a:pt x="55653" y="75895"/>
                </a:moveTo>
                <a:lnTo>
                  <a:pt x="55653" y="0"/>
                </a:lnTo>
              </a:path>
              <a:path w="55879" h="420370">
                <a:moveTo>
                  <a:pt x="55653" y="0"/>
                </a:moveTo>
                <a:lnTo>
                  <a:pt x="0" y="0"/>
                </a:lnTo>
              </a:path>
              <a:path w="55879" h="420370">
                <a:moveTo>
                  <a:pt x="0" y="0"/>
                </a:moveTo>
                <a:lnTo>
                  <a:pt x="0" y="419958"/>
                </a:lnTo>
              </a:path>
              <a:path w="55879" h="420370">
                <a:moveTo>
                  <a:pt x="0" y="419958"/>
                </a:moveTo>
                <a:lnTo>
                  <a:pt x="55653" y="4199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bg object 571"/>
          <p:cNvSpPr/>
          <p:nvPr/>
        </p:nvSpPr>
        <p:spPr>
          <a:xfrm>
            <a:off x="6230570" y="4969680"/>
            <a:ext cx="55880" cy="339090"/>
          </a:xfrm>
          <a:custGeom>
            <a:avLst/>
            <a:gdLst/>
            <a:ahLst/>
            <a:cxnLst/>
            <a:rect l="l" t="t" r="r" b="b"/>
            <a:pathLst>
              <a:path w="55879" h="339089">
                <a:moveTo>
                  <a:pt x="55653" y="339006"/>
                </a:moveTo>
                <a:lnTo>
                  <a:pt x="55653" y="0"/>
                </a:lnTo>
              </a:path>
              <a:path w="55879" h="339089">
                <a:moveTo>
                  <a:pt x="55653" y="0"/>
                </a:moveTo>
                <a:lnTo>
                  <a:pt x="0" y="0"/>
                </a:lnTo>
              </a:path>
              <a:path w="55879" h="339089">
                <a:moveTo>
                  <a:pt x="0" y="0"/>
                </a:moveTo>
                <a:lnTo>
                  <a:pt x="0" y="339006"/>
                </a:lnTo>
              </a:path>
              <a:path w="55879" h="339089">
                <a:moveTo>
                  <a:pt x="0" y="339006"/>
                </a:moveTo>
                <a:lnTo>
                  <a:pt x="55653" y="33900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bg object 572"/>
          <p:cNvSpPr/>
          <p:nvPr/>
        </p:nvSpPr>
        <p:spPr>
          <a:xfrm>
            <a:off x="6230570" y="4675213"/>
            <a:ext cx="55880" cy="79375"/>
          </a:xfrm>
          <a:custGeom>
            <a:avLst/>
            <a:gdLst/>
            <a:ahLst/>
            <a:cxnLst/>
            <a:rect l="l" t="t" r="r" b="b"/>
            <a:pathLst>
              <a:path w="55879" h="79375">
                <a:moveTo>
                  <a:pt x="55653" y="78923"/>
                </a:moveTo>
                <a:lnTo>
                  <a:pt x="55653" y="0"/>
                </a:lnTo>
              </a:path>
              <a:path w="55879" h="79375">
                <a:moveTo>
                  <a:pt x="55653" y="0"/>
                </a:moveTo>
                <a:lnTo>
                  <a:pt x="0" y="0"/>
                </a:lnTo>
              </a:path>
              <a:path w="55879" h="79375">
                <a:moveTo>
                  <a:pt x="0" y="0"/>
                </a:moveTo>
                <a:lnTo>
                  <a:pt x="0" y="78923"/>
                </a:lnTo>
              </a:path>
              <a:path w="55879" h="79375">
                <a:moveTo>
                  <a:pt x="0" y="78923"/>
                </a:moveTo>
                <a:lnTo>
                  <a:pt x="55653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bg object 573"/>
          <p:cNvSpPr/>
          <p:nvPr/>
        </p:nvSpPr>
        <p:spPr>
          <a:xfrm>
            <a:off x="6286224" y="3897020"/>
            <a:ext cx="0" cy="563245"/>
          </a:xfrm>
          <a:custGeom>
            <a:avLst/>
            <a:gdLst/>
            <a:ahLst/>
            <a:cxnLst/>
            <a:rect l="l" t="t" r="r" b="b"/>
            <a:pathLst>
              <a:path h="563245">
                <a:moveTo>
                  <a:pt x="0" y="56264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bg object 574"/>
          <p:cNvSpPr/>
          <p:nvPr/>
        </p:nvSpPr>
        <p:spPr>
          <a:xfrm>
            <a:off x="6230570" y="3835282"/>
            <a:ext cx="55880" cy="624840"/>
          </a:xfrm>
          <a:custGeom>
            <a:avLst/>
            <a:gdLst/>
            <a:ahLst/>
            <a:cxnLst/>
            <a:rect l="l" t="t" r="r" b="b"/>
            <a:pathLst>
              <a:path w="55879" h="624839">
                <a:moveTo>
                  <a:pt x="28340" y="0"/>
                </a:moveTo>
                <a:lnTo>
                  <a:pt x="0" y="0"/>
                </a:lnTo>
              </a:path>
              <a:path w="55879" h="624839">
                <a:moveTo>
                  <a:pt x="0" y="0"/>
                </a:moveTo>
                <a:lnTo>
                  <a:pt x="0" y="624387"/>
                </a:lnTo>
              </a:path>
              <a:path w="55879" h="624839">
                <a:moveTo>
                  <a:pt x="0" y="624387"/>
                </a:moveTo>
                <a:lnTo>
                  <a:pt x="55653" y="6243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bg object 575"/>
          <p:cNvSpPr/>
          <p:nvPr/>
        </p:nvSpPr>
        <p:spPr>
          <a:xfrm>
            <a:off x="6258911" y="9168267"/>
            <a:ext cx="27940" cy="40640"/>
          </a:xfrm>
          <a:custGeom>
            <a:avLst/>
            <a:gdLst/>
            <a:ahLst/>
            <a:cxnLst/>
            <a:rect l="l" t="t" r="r" b="b"/>
            <a:pathLst>
              <a:path w="27939" h="40640">
                <a:moveTo>
                  <a:pt x="0" y="40482"/>
                </a:moveTo>
                <a:lnTo>
                  <a:pt x="0" y="0"/>
                </a:lnTo>
              </a:path>
              <a:path w="27939" h="40640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bg object 576"/>
          <p:cNvSpPr/>
          <p:nvPr/>
        </p:nvSpPr>
        <p:spPr>
          <a:xfrm>
            <a:off x="6258911" y="7375097"/>
            <a:ext cx="27940" cy="108585"/>
          </a:xfrm>
          <a:custGeom>
            <a:avLst/>
            <a:gdLst/>
            <a:ahLst/>
            <a:cxnLst/>
            <a:rect l="l" t="t" r="r" b="b"/>
            <a:pathLst>
              <a:path w="27939" h="108584">
                <a:moveTo>
                  <a:pt x="27312" y="108278"/>
                </a:moveTo>
                <a:lnTo>
                  <a:pt x="0" y="108278"/>
                </a:lnTo>
              </a:path>
              <a:path w="27939" h="108584">
                <a:moveTo>
                  <a:pt x="0" y="108278"/>
                </a:moveTo>
                <a:lnTo>
                  <a:pt x="0" y="0"/>
                </a:lnTo>
              </a:path>
              <a:path w="27939" h="108584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bg object 577"/>
          <p:cNvSpPr/>
          <p:nvPr/>
        </p:nvSpPr>
        <p:spPr>
          <a:xfrm>
            <a:off x="6258911" y="5600125"/>
            <a:ext cx="27940" cy="72390"/>
          </a:xfrm>
          <a:custGeom>
            <a:avLst/>
            <a:gdLst/>
            <a:ahLst/>
            <a:cxnLst/>
            <a:rect l="l" t="t" r="r" b="b"/>
            <a:pathLst>
              <a:path w="27939" h="72389">
                <a:moveTo>
                  <a:pt x="27312" y="71852"/>
                </a:moveTo>
                <a:lnTo>
                  <a:pt x="0" y="71852"/>
                </a:lnTo>
              </a:path>
              <a:path w="27939" h="72389">
                <a:moveTo>
                  <a:pt x="0" y="71852"/>
                </a:moveTo>
                <a:lnTo>
                  <a:pt x="0" y="0"/>
                </a:lnTo>
              </a:path>
              <a:path w="27939" h="72389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bg object 578"/>
          <p:cNvSpPr/>
          <p:nvPr/>
        </p:nvSpPr>
        <p:spPr>
          <a:xfrm>
            <a:off x="6258911" y="3835282"/>
            <a:ext cx="27940" cy="62230"/>
          </a:xfrm>
          <a:custGeom>
            <a:avLst/>
            <a:gdLst/>
            <a:ahLst/>
            <a:cxnLst/>
            <a:rect l="l" t="t" r="r" b="b"/>
            <a:pathLst>
              <a:path w="27939" h="62229">
                <a:moveTo>
                  <a:pt x="27312" y="61738"/>
                </a:moveTo>
                <a:lnTo>
                  <a:pt x="0" y="61738"/>
                </a:lnTo>
              </a:path>
              <a:path w="27939" h="62229">
                <a:moveTo>
                  <a:pt x="0" y="617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bg object 579"/>
          <p:cNvSpPr/>
          <p:nvPr/>
        </p:nvSpPr>
        <p:spPr>
          <a:xfrm>
            <a:off x="6286224" y="761998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bg object 580"/>
          <p:cNvSpPr/>
          <p:nvPr/>
        </p:nvSpPr>
        <p:spPr>
          <a:xfrm>
            <a:off x="6286224" y="807232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bg object 581"/>
          <p:cNvSpPr/>
          <p:nvPr/>
        </p:nvSpPr>
        <p:spPr>
          <a:xfrm>
            <a:off x="6286224" y="8393117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bg object 582"/>
          <p:cNvSpPr/>
          <p:nvPr/>
        </p:nvSpPr>
        <p:spPr>
          <a:xfrm>
            <a:off x="6286224" y="884444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bg object 583"/>
          <p:cNvSpPr/>
          <p:nvPr/>
        </p:nvSpPr>
        <p:spPr>
          <a:xfrm>
            <a:off x="6286224" y="594418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bg object 584"/>
          <p:cNvSpPr/>
          <p:nvPr/>
        </p:nvSpPr>
        <p:spPr>
          <a:xfrm>
            <a:off x="6286224" y="623867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bg object 585"/>
          <p:cNvSpPr/>
          <p:nvPr/>
        </p:nvSpPr>
        <p:spPr>
          <a:xfrm>
            <a:off x="6286224" y="6612074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bg object 586"/>
          <p:cNvSpPr/>
          <p:nvPr/>
        </p:nvSpPr>
        <p:spPr>
          <a:xfrm>
            <a:off x="6286224" y="6905542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bg object 587"/>
          <p:cNvSpPr/>
          <p:nvPr/>
        </p:nvSpPr>
        <p:spPr>
          <a:xfrm>
            <a:off x="6286224" y="5308687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bg object 588"/>
          <p:cNvSpPr/>
          <p:nvPr/>
        </p:nvSpPr>
        <p:spPr>
          <a:xfrm>
            <a:off x="6286224" y="445967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bg object 589"/>
          <p:cNvSpPr/>
          <p:nvPr/>
        </p:nvSpPr>
        <p:spPr>
          <a:xfrm>
            <a:off x="6286224" y="4754137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bg object 590"/>
          <p:cNvSpPr/>
          <p:nvPr/>
        </p:nvSpPr>
        <p:spPr>
          <a:xfrm>
            <a:off x="6230570" y="8844445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bg object 591"/>
          <p:cNvSpPr/>
          <p:nvPr/>
        </p:nvSpPr>
        <p:spPr>
          <a:xfrm>
            <a:off x="6230570" y="8393117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2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bg object 592"/>
          <p:cNvSpPr/>
          <p:nvPr/>
        </p:nvSpPr>
        <p:spPr>
          <a:xfrm>
            <a:off x="6230570" y="807232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bg object 593"/>
          <p:cNvSpPr/>
          <p:nvPr/>
        </p:nvSpPr>
        <p:spPr>
          <a:xfrm>
            <a:off x="6230570" y="761998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bg object 594"/>
          <p:cNvSpPr/>
          <p:nvPr/>
        </p:nvSpPr>
        <p:spPr>
          <a:xfrm>
            <a:off x="6230570" y="6905542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5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bg object 595"/>
          <p:cNvSpPr/>
          <p:nvPr/>
        </p:nvSpPr>
        <p:spPr>
          <a:xfrm>
            <a:off x="6230570" y="6612074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4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bg object 596"/>
          <p:cNvSpPr/>
          <p:nvPr/>
        </p:nvSpPr>
        <p:spPr>
          <a:xfrm>
            <a:off x="6230570" y="623867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bg object 597"/>
          <p:cNvSpPr/>
          <p:nvPr/>
        </p:nvSpPr>
        <p:spPr>
          <a:xfrm>
            <a:off x="6230570" y="594418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bg object 598"/>
          <p:cNvSpPr/>
          <p:nvPr/>
        </p:nvSpPr>
        <p:spPr>
          <a:xfrm>
            <a:off x="6230570" y="5308687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bg object 599"/>
          <p:cNvSpPr/>
          <p:nvPr/>
        </p:nvSpPr>
        <p:spPr>
          <a:xfrm>
            <a:off x="6230570" y="4754137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bg object 600"/>
          <p:cNvSpPr/>
          <p:nvPr/>
        </p:nvSpPr>
        <p:spPr>
          <a:xfrm>
            <a:off x="6230570" y="445967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bg object 601"/>
          <p:cNvSpPr/>
          <p:nvPr/>
        </p:nvSpPr>
        <p:spPr>
          <a:xfrm>
            <a:off x="6230570" y="905998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bg object 602"/>
          <p:cNvSpPr/>
          <p:nvPr/>
        </p:nvSpPr>
        <p:spPr>
          <a:xfrm>
            <a:off x="6230570" y="884444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bg object 603"/>
          <p:cNvSpPr/>
          <p:nvPr/>
        </p:nvSpPr>
        <p:spPr>
          <a:xfrm>
            <a:off x="6230570" y="8607646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bg object 604"/>
          <p:cNvSpPr/>
          <p:nvPr/>
        </p:nvSpPr>
        <p:spPr>
          <a:xfrm>
            <a:off x="6230570" y="839311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bg object 605"/>
          <p:cNvSpPr/>
          <p:nvPr/>
        </p:nvSpPr>
        <p:spPr>
          <a:xfrm>
            <a:off x="6230570" y="8287866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bg object 606"/>
          <p:cNvSpPr/>
          <p:nvPr/>
        </p:nvSpPr>
        <p:spPr>
          <a:xfrm>
            <a:off x="6230570" y="807232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bg object 607"/>
          <p:cNvSpPr/>
          <p:nvPr/>
        </p:nvSpPr>
        <p:spPr>
          <a:xfrm>
            <a:off x="6230570" y="783552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bg object 608"/>
          <p:cNvSpPr/>
          <p:nvPr/>
        </p:nvSpPr>
        <p:spPr>
          <a:xfrm>
            <a:off x="6230570" y="761998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bg object 609"/>
          <p:cNvSpPr/>
          <p:nvPr/>
        </p:nvSpPr>
        <p:spPr>
          <a:xfrm>
            <a:off x="6230570" y="712109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bg object 610"/>
          <p:cNvSpPr/>
          <p:nvPr/>
        </p:nvSpPr>
        <p:spPr>
          <a:xfrm>
            <a:off x="6230570" y="6905542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bg object 611"/>
          <p:cNvSpPr/>
          <p:nvPr/>
        </p:nvSpPr>
        <p:spPr>
          <a:xfrm>
            <a:off x="6230570" y="682661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bg object 612"/>
          <p:cNvSpPr/>
          <p:nvPr/>
        </p:nvSpPr>
        <p:spPr>
          <a:xfrm>
            <a:off x="6230570" y="661207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bg object 613"/>
          <p:cNvSpPr/>
          <p:nvPr/>
        </p:nvSpPr>
        <p:spPr>
          <a:xfrm>
            <a:off x="6230570" y="645421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bg object 614"/>
          <p:cNvSpPr/>
          <p:nvPr/>
        </p:nvSpPr>
        <p:spPr>
          <a:xfrm>
            <a:off x="6230570" y="623867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bg object 615"/>
          <p:cNvSpPr/>
          <p:nvPr/>
        </p:nvSpPr>
        <p:spPr>
          <a:xfrm>
            <a:off x="6230570" y="6159732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bg object 616"/>
          <p:cNvSpPr/>
          <p:nvPr/>
        </p:nvSpPr>
        <p:spPr>
          <a:xfrm>
            <a:off x="6230570" y="5944189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bg object 617"/>
          <p:cNvSpPr/>
          <p:nvPr/>
        </p:nvSpPr>
        <p:spPr>
          <a:xfrm>
            <a:off x="6230570" y="496968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bg object 618"/>
          <p:cNvSpPr/>
          <p:nvPr/>
        </p:nvSpPr>
        <p:spPr>
          <a:xfrm>
            <a:off x="6230570" y="475413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bg object 619"/>
          <p:cNvSpPr/>
          <p:nvPr/>
        </p:nvSpPr>
        <p:spPr>
          <a:xfrm>
            <a:off x="6230570" y="467521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bg object 620"/>
          <p:cNvSpPr/>
          <p:nvPr/>
        </p:nvSpPr>
        <p:spPr>
          <a:xfrm>
            <a:off x="6230570" y="445967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bg object 621"/>
          <p:cNvSpPr/>
          <p:nvPr/>
        </p:nvSpPr>
        <p:spPr>
          <a:xfrm>
            <a:off x="6230570" y="552423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bg object 622"/>
          <p:cNvSpPr/>
          <p:nvPr/>
        </p:nvSpPr>
        <p:spPr>
          <a:xfrm>
            <a:off x="6230570" y="530868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bg object 623"/>
          <p:cNvSpPr/>
          <p:nvPr/>
        </p:nvSpPr>
        <p:spPr>
          <a:xfrm>
            <a:off x="9290716" y="4080180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2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bg object 624"/>
          <p:cNvSpPr/>
          <p:nvPr/>
        </p:nvSpPr>
        <p:spPr>
          <a:xfrm>
            <a:off x="9290716" y="3915233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16494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bg object 625"/>
          <p:cNvSpPr/>
          <p:nvPr/>
        </p:nvSpPr>
        <p:spPr>
          <a:xfrm>
            <a:off x="9290716" y="4961594"/>
            <a:ext cx="0" cy="603250"/>
          </a:xfrm>
          <a:custGeom>
            <a:avLst/>
            <a:gdLst/>
            <a:ahLst/>
            <a:cxnLst/>
            <a:rect l="l" t="t" r="r" b="b"/>
            <a:pathLst>
              <a:path h="603250">
                <a:moveTo>
                  <a:pt x="0" y="0"/>
                </a:moveTo>
                <a:lnTo>
                  <a:pt x="0" y="6031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bg object 626"/>
          <p:cNvSpPr/>
          <p:nvPr/>
        </p:nvSpPr>
        <p:spPr>
          <a:xfrm>
            <a:off x="9290716" y="4747051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4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bg object 627"/>
          <p:cNvSpPr/>
          <p:nvPr/>
        </p:nvSpPr>
        <p:spPr>
          <a:xfrm>
            <a:off x="9290716" y="4668128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bg object 628"/>
          <p:cNvSpPr/>
          <p:nvPr/>
        </p:nvSpPr>
        <p:spPr>
          <a:xfrm>
            <a:off x="9290716" y="4452584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bg object 629"/>
          <p:cNvSpPr/>
          <p:nvPr/>
        </p:nvSpPr>
        <p:spPr>
          <a:xfrm>
            <a:off x="9290716" y="4294709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0"/>
                </a:moveTo>
                <a:lnTo>
                  <a:pt x="0" y="1578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bg object 630"/>
          <p:cNvSpPr/>
          <p:nvPr/>
        </p:nvSpPr>
        <p:spPr>
          <a:xfrm>
            <a:off x="9290716" y="574383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bg object 631"/>
          <p:cNvSpPr/>
          <p:nvPr/>
        </p:nvSpPr>
        <p:spPr>
          <a:xfrm>
            <a:off x="9290716" y="5708418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41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bg object 632"/>
          <p:cNvSpPr/>
          <p:nvPr/>
        </p:nvSpPr>
        <p:spPr>
          <a:xfrm>
            <a:off x="9290716" y="6919712"/>
            <a:ext cx="0" cy="461645"/>
          </a:xfrm>
          <a:custGeom>
            <a:avLst/>
            <a:gdLst/>
            <a:ahLst/>
            <a:cxnLst/>
            <a:rect l="l" t="t" r="r" b="b"/>
            <a:pathLst>
              <a:path h="461645">
                <a:moveTo>
                  <a:pt x="0" y="0"/>
                </a:moveTo>
                <a:lnTo>
                  <a:pt x="0" y="4614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bg object 633"/>
          <p:cNvSpPr/>
          <p:nvPr/>
        </p:nvSpPr>
        <p:spPr>
          <a:xfrm>
            <a:off x="9290716" y="6705182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2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bg object 634"/>
          <p:cNvSpPr/>
          <p:nvPr/>
        </p:nvSpPr>
        <p:spPr>
          <a:xfrm>
            <a:off x="9290716" y="67041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bg object 635"/>
          <p:cNvSpPr/>
          <p:nvPr/>
        </p:nvSpPr>
        <p:spPr>
          <a:xfrm>
            <a:off x="9290716" y="6626245"/>
            <a:ext cx="0" cy="50165"/>
          </a:xfrm>
          <a:custGeom>
            <a:avLst/>
            <a:gdLst/>
            <a:ahLst/>
            <a:cxnLst/>
            <a:rect l="l" t="t" r="r" b="b"/>
            <a:pathLst>
              <a:path h="50165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bg object 636"/>
          <p:cNvSpPr/>
          <p:nvPr/>
        </p:nvSpPr>
        <p:spPr>
          <a:xfrm>
            <a:off x="9290716" y="6410702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bg object 637"/>
          <p:cNvSpPr/>
          <p:nvPr/>
        </p:nvSpPr>
        <p:spPr>
          <a:xfrm>
            <a:off x="9290716" y="6252840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0"/>
                </a:moveTo>
                <a:lnTo>
                  <a:pt x="0" y="157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bg object 638"/>
          <p:cNvSpPr/>
          <p:nvPr/>
        </p:nvSpPr>
        <p:spPr>
          <a:xfrm>
            <a:off x="9290716" y="6038297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4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bg object 639"/>
          <p:cNvSpPr/>
          <p:nvPr/>
        </p:nvSpPr>
        <p:spPr>
          <a:xfrm>
            <a:off x="9290716" y="5959373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bg object 640"/>
          <p:cNvSpPr/>
          <p:nvPr/>
        </p:nvSpPr>
        <p:spPr>
          <a:xfrm>
            <a:off x="9290716" y="3054060"/>
            <a:ext cx="0" cy="717550"/>
          </a:xfrm>
          <a:custGeom>
            <a:avLst/>
            <a:gdLst/>
            <a:ahLst/>
            <a:cxnLst/>
            <a:rect l="l" t="t" r="r" b="b"/>
            <a:pathLst>
              <a:path h="717550">
                <a:moveTo>
                  <a:pt x="0" y="717468"/>
                </a:moveTo>
                <a:lnTo>
                  <a:pt x="0" y="0"/>
                </a:lnTo>
              </a:path>
              <a:path h="717550">
                <a:moveTo>
                  <a:pt x="0" y="71746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bg object 641"/>
          <p:cNvSpPr/>
          <p:nvPr/>
        </p:nvSpPr>
        <p:spPr>
          <a:xfrm>
            <a:off x="9290716" y="2103850"/>
            <a:ext cx="0" cy="950594"/>
          </a:xfrm>
          <a:custGeom>
            <a:avLst/>
            <a:gdLst/>
            <a:ahLst/>
            <a:cxnLst/>
            <a:rect l="l" t="t" r="r" b="b"/>
            <a:pathLst>
              <a:path h="950594">
                <a:moveTo>
                  <a:pt x="0" y="950210"/>
                </a:moveTo>
                <a:lnTo>
                  <a:pt x="0" y="888485"/>
                </a:lnTo>
              </a:path>
              <a:path h="950594">
                <a:moveTo>
                  <a:pt x="0" y="0"/>
                </a:moveTo>
                <a:lnTo>
                  <a:pt x="0" y="8884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bg object 642"/>
          <p:cNvSpPr/>
          <p:nvPr/>
        </p:nvSpPr>
        <p:spPr>
          <a:xfrm>
            <a:off x="9290716" y="1735502"/>
            <a:ext cx="0" cy="261620"/>
          </a:xfrm>
          <a:custGeom>
            <a:avLst/>
            <a:gdLst/>
            <a:ahLst/>
            <a:cxnLst/>
            <a:rect l="l" t="t" r="r" b="b"/>
            <a:pathLst>
              <a:path h="261619">
                <a:moveTo>
                  <a:pt x="0" y="26106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bg object 643"/>
          <p:cNvSpPr/>
          <p:nvPr/>
        </p:nvSpPr>
        <p:spPr>
          <a:xfrm>
            <a:off x="9290716" y="9270475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9006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bg object 644"/>
          <p:cNvSpPr/>
          <p:nvPr/>
        </p:nvSpPr>
        <p:spPr>
          <a:xfrm>
            <a:off x="9290716" y="7477290"/>
            <a:ext cx="0" cy="1697355"/>
          </a:xfrm>
          <a:custGeom>
            <a:avLst/>
            <a:gdLst/>
            <a:ahLst/>
            <a:cxnLst/>
            <a:rect l="l" t="t" r="r" b="b"/>
            <a:pathLst>
              <a:path h="1697354">
                <a:moveTo>
                  <a:pt x="0" y="1697047"/>
                </a:moveTo>
                <a:lnTo>
                  <a:pt x="0" y="1669721"/>
                </a:lnTo>
              </a:path>
              <a:path h="1697354">
                <a:moveTo>
                  <a:pt x="0" y="28340"/>
                </a:moveTo>
                <a:lnTo>
                  <a:pt x="0" y="1669721"/>
                </a:lnTo>
              </a:path>
              <a:path h="1697354">
                <a:moveTo>
                  <a:pt x="0" y="0"/>
                </a:moveTo>
                <a:lnTo>
                  <a:pt x="0" y="283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bg object 645"/>
          <p:cNvSpPr/>
          <p:nvPr/>
        </p:nvSpPr>
        <p:spPr>
          <a:xfrm>
            <a:off x="9346370" y="4080180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bg object 646"/>
          <p:cNvSpPr/>
          <p:nvPr/>
        </p:nvSpPr>
        <p:spPr>
          <a:xfrm>
            <a:off x="9346370" y="4294709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0"/>
                </a:moveTo>
                <a:lnTo>
                  <a:pt x="0" y="1578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bg object 647"/>
          <p:cNvSpPr/>
          <p:nvPr/>
        </p:nvSpPr>
        <p:spPr>
          <a:xfrm>
            <a:off x="9346370" y="4452584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bg object 648"/>
          <p:cNvSpPr/>
          <p:nvPr/>
        </p:nvSpPr>
        <p:spPr>
          <a:xfrm>
            <a:off x="9346370" y="4668128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bg object 649"/>
          <p:cNvSpPr/>
          <p:nvPr/>
        </p:nvSpPr>
        <p:spPr>
          <a:xfrm>
            <a:off x="9346370" y="4747051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bg object 650"/>
          <p:cNvSpPr/>
          <p:nvPr/>
        </p:nvSpPr>
        <p:spPr>
          <a:xfrm>
            <a:off x="9346370" y="4961594"/>
            <a:ext cx="0" cy="782320"/>
          </a:xfrm>
          <a:custGeom>
            <a:avLst/>
            <a:gdLst/>
            <a:ahLst/>
            <a:cxnLst/>
            <a:rect l="l" t="t" r="r" b="b"/>
            <a:pathLst>
              <a:path h="782320">
                <a:moveTo>
                  <a:pt x="0" y="0"/>
                </a:moveTo>
                <a:lnTo>
                  <a:pt x="0" y="7822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bg object 651"/>
          <p:cNvSpPr/>
          <p:nvPr/>
        </p:nvSpPr>
        <p:spPr>
          <a:xfrm>
            <a:off x="9346370" y="574383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bg object 652"/>
          <p:cNvSpPr/>
          <p:nvPr/>
        </p:nvSpPr>
        <p:spPr>
          <a:xfrm>
            <a:off x="9346370" y="5959373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bg object 653"/>
          <p:cNvSpPr/>
          <p:nvPr/>
        </p:nvSpPr>
        <p:spPr>
          <a:xfrm>
            <a:off x="9346370" y="6038297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bg object 654"/>
          <p:cNvSpPr/>
          <p:nvPr/>
        </p:nvSpPr>
        <p:spPr>
          <a:xfrm>
            <a:off x="9346370" y="6252840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0"/>
                </a:moveTo>
                <a:lnTo>
                  <a:pt x="0" y="1578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bg object 655"/>
          <p:cNvSpPr/>
          <p:nvPr/>
        </p:nvSpPr>
        <p:spPr>
          <a:xfrm>
            <a:off x="9346370" y="641070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bg object 656"/>
          <p:cNvSpPr/>
          <p:nvPr/>
        </p:nvSpPr>
        <p:spPr>
          <a:xfrm>
            <a:off x="9346370" y="6626245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9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bg object 657"/>
          <p:cNvSpPr/>
          <p:nvPr/>
        </p:nvSpPr>
        <p:spPr>
          <a:xfrm>
            <a:off x="9346370" y="6705182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bg object 658"/>
          <p:cNvSpPr/>
          <p:nvPr/>
        </p:nvSpPr>
        <p:spPr>
          <a:xfrm>
            <a:off x="9346370" y="6919712"/>
            <a:ext cx="0" cy="2440940"/>
          </a:xfrm>
          <a:custGeom>
            <a:avLst/>
            <a:gdLst/>
            <a:ahLst/>
            <a:cxnLst/>
            <a:rect l="l" t="t" r="r" b="b"/>
            <a:pathLst>
              <a:path h="2440940">
                <a:moveTo>
                  <a:pt x="0" y="0"/>
                </a:moveTo>
                <a:lnTo>
                  <a:pt x="0" y="585919"/>
                </a:lnTo>
              </a:path>
              <a:path h="2440940">
                <a:moveTo>
                  <a:pt x="0" y="585919"/>
                </a:moveTo>
                <a:lnTo>
                  <a:pt x="0" y="606160"/>
                </a:lnTo>
              </a:path>
              <a:path h="2440940">
                <a:moveTo>
                  <a:pt x="0" y="608189"/>
                </a:moveTo>
                <a:lnTo>
                  <a:pt x="0" y="769079"/>
                </a:lnTo>
              </a:path>
              <a:path h="2440940">
                <a:moveTo>
                  <a:pt x="0" y="771107"/>
                </a:moveTo>
                <a:lnTo>
                  <a:pt x="0" y="2227299"/>
                </a:lnTo>
              </a:path>
              <a:path h="2440940">
                <a:moveTo>
                  <a:pt x="0" y="2440828"/>
                </a:moveTo>
                <a:lnTo>
                  <a:pt x="0" y="22272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bg object 659"/>
          <p:cNvSpPr/>
          <p:nvPr/>
        </p:nvSpPr>
        <p:spPr>
          <a:xfrm>
            <a:off x="9346370" y="1680848"/>
            <a:ext cx="0" cy="1373505"/>
          </a:xfrm>
          <a:custGeom>
            <a:avLst/>
            <a:gdLst/>
            <a:ahLst/>
            <a:cxnLst/>
            <a:rect l="l" t="t" r="r" b="b"/>
            <a:pathLst>
              <a:path h="1373505">
                <a:moveTo>
                  <a:pt x="0" y="0"/>
                </a:moveTo>
                <a:lnTo>
                  <a:pt x="0" y="1311487"/>
                </a:lnTo>
              </a:path>
              <a:path h="1373505">
                <a:moveTo>
                  <a:pt x="0" y="1373211"/>
                </a:moveTo>
                <a:lnTo>
                  <a:pt x="0" y="13114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bg object 660"/>
          <p:cNvSpPr/>
          <p:nvPr/>
        </p:nvSpPr>
        <p:spPr>
          <a:xfrm>
            <a:off x="9346370" y="3054060"/>
            <a:ext cx="0" cy="717550"/>
          </a:xfrm>
          <a:custGeom>
            <a:avLst/>
            <a:gdLst/>
            <a:ahLst/>
            <a:cxnLst/>
            <a:rect l="l" t="t" r="r" b="b"/>
            <a:pathLst>
              <a:path h="717550">
                <a:moveTo>
                  <a:pt x="0" y="0"/>
                </a:moveTo>
                <a:lnTo>
                  <a:pt x="0" y="717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bg object 661"/>
          <p:cNvSpPr/>
          <p:nvPr/>
        </p:nvSpPr>
        <p:spPr>
          <a:xfrm>
            <a:off x="9346370" y="3771529"/>
            <a:ext cx="0" cy="309245"/>
          </a:xfrm>
          <a:custGeom>
            <a:avLst/>
            <a:gdLst/>
            <a:ahLst/>
            <a:cxnLst/>
            <a:rect l="l" t="t" r="r" b="b"/>
            <a:pathLst>
              <a:path h="309245">
                <a:moveTo>
                  <a:pt x="0" y="0"/>
                </a:moveTo>
                <a:lnTo>
                  <a:pt x="0" y="33397"/>
                </a:lnTo>
              </a:path>
              <a:path h="309245">
                <a:moveTo>
                  <a:pt x="0" y="308651"/>
                </a:moveTo>
                <a:lnTo>
                  <a:pt x="0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bg object 662"/>
          <p:cNvSpPr/>
          <p:nvPr/>
        </p:nvSpPr>
        <p:spPr>
          <a:xfrm>
            <a:off x="9346370" y="3054060"/>
            <a:ext cx="0" cy="717550"/>
          </a:xfrm>
          <a:custGeom>
            <a:avLst/>
            <a:gdLst/>
            <a:ahLst/>
            <a:cxnLst/>
            <a:rect l="l" t="t" r="r" b="b"/>
            <a:pathLst>
              <a:path h="717550">
                <a:moveTo>
                  <a:pt x="0" y="0"/>
                </a:moveTo>
                <a:lnTo>
                  <a:pt x="0" y="717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bg object 663"/>
          <p:cNvSpPr/>
          <p:nvPr/>
        </p:nvSpPr>
        <p:spPr>
          <a:xfrm>
            <a:off x="9290716" y="168084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bg object 664"/>
          <p:cNvSpPr/>
          <p:nvPr/>
        </p:nvSpPr>
        <p:spPr>
          <a:xfrm>
            <a:off x="9290716" y="408018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bg object 665"/>
          <p:cNvSpPr/>
          <p:nvPr/>
        </p:nvSpPr>
        <p:spPr>
          <a:xfrm>
            <a:off x="9290716" y="408018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bg object 666"/>
          <p:cNvSpPr/>
          <p:nvPr/>
        </p:nvSpPr>
        <p:spPr>
          <a:xfrm>
            <a:off x="9290716" y="4294709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bg object 667"/>
          <p:cNvSpPr/>
          <p:nvPr/>
        </p:nvSpPr>
        <p:spPr>
          <a:xfrm>
            <a:off x="9290716" y="4294709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bg object 668"/>
          <p:cNvSpPr/>
          <p:nvPr/>
        </p:nvSpPr>
        <p:spPr>
          <a:xfrm>
            <a:off x="9290716" y="445258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bg object 669"/>
          <p:cNvSpPr/>
          <p:nvPr/>
        </p:nvSpPr>
        <p:spPr>
          <a:xfrm>
            <a:off x="9290716" y="445258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bg object 670"/>
          <p:cNvSpPr/>
          <p:nvPr/>
        </p:nvSpPr>
        <p:spPr>
          <a:xfrm>
            <a:off x="9290716" y="466812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bg object 671"/>
          <p:cNvSpPr/>
          <p:nvPr/>
        </p:nvSpPr>
        <p:spPr>
          <a:xfrm>
            <a:off x="9290716" y="466812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bg object 672"/>
          <p:cNvSpPr/>
          <p:nvPr/>
        </p:nvSpPr>
        <p:spPr>
          <a:xfrm>
            <a:off x="9290716" y="474705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bg object 673"/>
          <p:cNvSpPr/>
          <p:nvPr/>
        </p:nvSpPr>
        <p:spPr>
          <a:xfrm>
            <a:off x="9290716" y="474705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bg object 674"/>
          <p:cNvSpPr/>
          <p:nvPr/>
        </p:nvSpPr>
        <p:spPr>
          <a:xfrm>
            <a:off x="9290716" y="496159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bg object 675"/>
          <p:cNvSpPr/>
          <p:nvPr/>
        </p:nvSpPr>
        <p:spPr>
          <a:xfrm>
            <a:off x="9290716" y="496159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bg object 676"/>
          <p:cNvSpPr/>
          <p:nvPr/>
        </p:nvSpPr>
        <p:spPr>
          <a:xfrm>
            <a:off x="9290716" y="574383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bg object 677"/>
          <p:cNvSpPr/>
          <p:nvPr/>
        </p:nvSpPr>
        <p:spPr>
          <a:xfrm>
            <a:off x="9290716" y="574383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bg object 678"/>
          <p:cNvSpPr/>
          <p:nvPr/>
        </p:nvSpPr>
        <p:spPr>
          <a:xfrm>
            <a:off x="9290716" y="595937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bg object 679"/>
          <p:cNvSpPr/>
          <p:nvPr/>
        </p:nvSpPr>
        <p:spPr>
          <a:xfrm>
            <a:off x="9290716" y="595937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bg object 680"/>
          <p:cNvSpPr/>
          <p:nvPr/>
        </p:nvSpPr>
        <p:spPr>
          <a:xfrm>
            <a:off x="9290716" y="603829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bg object 681"/>
          <p:cNvSpPr/>
          <p:nvPr/>
        </p:nvSpPr>
        <p:spPr>
          <a:xfrm>
            <a:off x="9290716" y="603829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bg object 682"/>
          <p:cNvSpPr/>
          <p:nvPr/>
        </p:nvSpPr>
        <p:spPr>
          <a:xfrm>
            <a:off x="9290716" y="625284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bg object 683"/>
          <p:cNvSpPr/>
          <p:nvPr/>
        </p:nvSpPr>
        <p:spPr>
          <a:xfrm>
            <a:off x="9290716" y="625284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bg object 684"/>
          <p:cNvSpPr/>
          <p:nvPr/>
        </p:nvSpPr>
        <p:spPr>
          <a:xfrm>
            <a:off x="9290716" y="641070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bg object 685"/>
          <p:cNvSpPr/>
          <p:nvPr/>
        </p:nvSpPr>
        <p:spPr>
          <a:xfrm>
            <a:off x="9290716" y="641070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bg object 686"/>
          <p:cNvSpPr/>
          <p:nvPr/>
        </p:nvSpPr>
        <p:spPr>
          <a:xfrm>
            <a:off x="9290716" y="662624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bg object 687"/>
          <p:cNvSpPr/>
          <p:nvPr/>
        </p:nvSpPr>
        <p:spPr>
          <a:xfrm>
            <a:off x="9290716" y="662624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bg object 688"/>
          <p:cNvSpPr/>
          <p:nvPr/>
        </p:nvSpPr>
        <p:spPr>
          <a:xfrm>
            <a:off x="9290716" y="670518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bg object 689"/>
          <p:cNvSpPr/>
          <p:nvPr/>
        </p:nvSpPr>
        <p:spPr>
          <a:xfrm>
            <a:off x="9290716" y="670518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bg object 690"/>
          <p:cNvSpPr/>
          <p:nvPr/>
        </p:nvSpPr>
        <p:spPr>
          <a:xfrm>
            <a:off x="9290716" y="691971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bg object 691"/>
          <p:cNvSpPr/>
          <p:nvPr/>
        </p:nvSpPr>
        <p:spPr>
          <a:xfrm>
            <a:off x="9290716" y="691971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25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bg object 692"/>
          <p:cNvSpPr/>
          <p:nvPr/>
        </p:nvSpPr>
        <p:spPr>
          <a:xfrm>
            <a:off x="9319043" y="3771529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32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bg object 693"/>
          <p:cNvSpPr/>
          <p:nvPr/>
        </p:nvSpPr>
        <p:spPr>
          <a:xfrm>
            <a:off x="9290716" y="3771529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bg object 694"/>
          <p:cNvSpPr/>
          <p:nvPr/>
        </p:nvSpPr>
        <p:spPr>
          <a:xfrm>
            <a:off x="9316001" y="37715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bg object 695"/>
          <p:cNvSpPr/>
          <p:nvPr/>
        </p:nvSpPr>
        <p:spPr>
          <a:xfrm>
            <a:off x="9322086" y="3771529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bg object 696"/>
          <p:cNvSpPr/>
          <p:nvPr/>
        </p:nvSpPr>
        <p:spPr>
          <a:xfrm>
            <a:off x="9319043" y="37715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bg object 697"/>
          <p:cNvSpPr/>
          <p:nvPr/>
        </p:nvSpPr>
        <p:spPr>
          <a:xfrm>
            <a:off x="9290716" y="305406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5284" y="0"/>
                </a:moveTo>
                <a:lnTo>
                  <a:pt x="31369" y="0"/>
                </a:lnTo>
              </a:path>
              <a:path w="55879">
                <a:moveTo>
                  <a:pt x="31369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bg object 698"/>
          <p:cNvSpPr/>
          <p:nvPr/>
        </p:nvSpPr>
        <p:spPr>
          <a:xfrm>
            <a:off x="9290716" y="305406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bg object 699"/>
          <p:cNvSpPr/>
          <p:nvPr/>
        </p:nvSpPr>
        <p:spPr>
          <a:xfrm>
            <a:off x="9290716" y="7381154"/>
            <a:ext cx="28575" cy="96520"/>
          </a:xfrm>
          <a:custGeom>
            <a:avLst/>
            <a:gdLst/>
            <a:ahLst/>
            <a:cxnLst/>
            <a:rect l="l" t="t" r="r" b="b"/>
            <a:pathLst>
              <a:path w="28575" h="96520">
                <a:moveTo>
                  <a:pt x="0" y="0"/>
                </a:moveTo>
                <a:lnTo>
                  <a:pt x="28327" y="0"/>
                </a:lnTo>
              </a:path>
              <a:path w="28575" h="96520">
                <a:moveTo>
                  <a:pt x="28327" y="0"/>
                </a:moveTo>
                <a:lnTo>
                  <a:pt x="28327" y="96136"/>
                </a:lnTo>
              </a:path>
              <a:path w="28575" h="96520">
                <a:moveTo>
                  <a:pt x="28327" y="96136"/>
                </a:moveTo>
                <a:lnTo>
                  <a:pt x="0" y="961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bg object 700"/>
          <p:cNvSpPr/>
          <p:nvPr/>
        </p:nvSpPr>
        <p:spPr>
          <a:xfrm>
            <a:off x="9290716" y="9174338"/>
            <a:ext cx="28575" cy="96520"/>
          </a:xfrm>
          <a:custGeom>
            <a:avLst/>
            <a:gdLst/>
            <a:ahLst/>
            <a:cxnLst/>
            <a:rect l="l" t="t" r="r" b="b"/>
            <a:pathLst>
              <a:path w="28575" h="96520">
                <a:moveTo>
                  <a:pt x="0" y="0"/>
                </a:moveTo>
                <a:lnTo>
                  <a:pt x="28327" y="0"/>
                </a:lnTo>
              </a:path>
              <a:path w="28575" h="96520">
                <a:moveTo>
                  <a:pt x="28327" y="0"/>
                </a:moveTo>
                <a:lnTo>
                  <a:pt x="28327" y="96136"/>
                </a:lnTo>
              </a:path>
              <a:path w="28575" h="96520">
                <a:moveTo>
                  <a:pt x="28327" y="96136"/>
                </a:moveTo>
                <a:lnTo>
                  <a:pt x="0" y="961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bg object 701"/>
          <p:cNvSpPr/>
          <p:nvPr/>
        </p:nvSpPr>
        <p:spPr>
          <a:xfrm>
            <a:off x="9290716" y="1996571"/>
            <a:ext cx="28575" cy="107314"/>
          </a:xfrm>
          <a:custGeom>
            <a:avLst/>
            <a:gdLst/>
            <a:ahLst/>
            <a:cxnLst/>
            <a:rect l="l" t="t" r="r" b="b"/>
            <a:pathLst>
              <a:path w="28575" h="107314">
                <a:moveTo>
                  <a:pt x="0" y="0"/>
                </a:moveTo>
                <a:lnTo>
                  <a:pt x="28327" y="0"/>
                </a:lnTo>
              </a:path>
              <a:path w="28575" h="107314">
                <a:moveTo>
                  <a:pt x="28327" y="0"/>
                </a:moveTo>
                <a:lnTo>
                  <a:pt x="28327" y="107278"/>
                </a:lnTo>
              </a:path>
              <a:path w="28575" h="107314">
                <a:moveTo>
                  <a:pt x="28327" y="107278"/>
                </a:moveTo>
                <a:lnTo>
                  <a:pt x="0" y="1072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bg object 702"/>
          <p:cNvSpPr/>
          <p:nvPr/>
        </p:nvSpPr>
        <p:spPr>
          <a:xfrm>
            <a:off x="9290716" y="3804927"/>
            <a:ext cx="28575" cy="110489"/>
          </a:xfrm>
          <a:custGeom>
            <a:avLst/>
            <a:gdLst/>
            <a:ahLst/>
            <a:cxnLst/>
            <a:rect l="l" t="t" r="r" b="b"/>
            <a:pathLst>
              <a:path w="28575" h="110489">
                <a:moveTo>
                  <a:pt x="28327" y="0"/>
                </a:moveTo>
                <a:lnTo>
                  <a:pt x="28327" y="110307"/>
                </a:lnTo>
              </a:path>
              <a:path w="28575" h="110489">
                <a:moveTo>
                  <a:pt x="28327" y="110307"/>
                </a:moveTo>
                <a:lnTo>
                  <a:pt x="0" y="1103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bg object 703"/>
          <p:cNvSpPr/>
          <p:nvPr/>
        </p:nvSpPr>
        <p:spPr>
          <a:xfrm>
            <a:off x="9290716" y="5564713"/>
            <a:ext cx="28575" cy="144145"/>
          </a:xfrm>
          <a:custGeom>
            <a:avLst/>
            <a:gdLst/>
            <a:ahLst/>
            <a:cxnLst/>
            <a:rect l="l" t="t" r="r" b="b"/>
            <a:pathLst>
              <a:path w="28575" h="144145">
                <a:moveTo>
                  <a:pt x="0" y="0"/>
                </a:moveTo>
                <a:lnTo>
                  <a:pt x="28327" y="0"/>
                </a:lnTo>
              </a:path>
              <a:path w="28575" h="144145">
                <a:moveTo>
                  <a:pt x="28327" y="0"/>
                </a:moveTo>
                <a:lnTo>
                  <a:pt x="28327" y="143704"/>
                </a:lnTo>
              </a:path>
              <a:path w="28575" h="144145">
                <a:moveTo>
                  <a:pt x="28327" y="143704"/>
                </a:moveTo>
                <a:lnTo>
                  <a:pt x="0" y="1437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bg object 704"/>
          <p:cNvSpPr/>
          <p:nvPr/>
        </p:nvSpPr>
        <p:spPr>
          <a:xfrm>
            <a:off x="9319043" y="3771529"/>
            <a:ext cx="0" cy="33655"/>
          </a:xfrm>
          <a:custGeom>
            <a:avLst/>
            <a:gdLst/>
            <a:ahLst/>
            <a:cxnLst/>
            <a:rect l="l" t="t" r="r" b="b"/>
            <a:pathLst>
              <a:path h="33654">
                <a:moveTo>
                  <a:pt x="0" y="0"/>
                </a:moveTo>
                <a:lnTo>
                  <a:pt x="0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bg object 705"/>
          <p:cNvSpPr/>
          <p:nvPr/>
        </p:nvSpPr>
        <p:spPr>
          <a:xfrm>
            <a:off x="9637808" y="9159154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653" y="54653"/>
                </a:moveTo>
                <a:lnTo>
                  <a:pt x="54653" y="0"/>
                </a:lnTo>
              </a:path>
              <a:path w="55245" h="55245">
                <a:moveTo>
                  <a:pt x="54653" y="0"/>
                </a:moveTo>
                <a:lnTo>
                  <a:pt x="0" y="0"/>
                </a:lnTo>
              </a:path>
              <a:path w="55245" h="55245">
                <a:moveTo>
                  <a:pt x="0" y="0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bg object 706"/>
          <p:cNvSpPr/>
          <p:nvPr/>
        </p:nvSpPr>
        <p:spPr>
          <a:xfrm>
            <a:off x="10149861" y="9213807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0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bg object 707"/>
          <p:cNvSpPr/>
          <p:nvPr/>
        </p:nvSpPr>
        <p:spPr>
          <a:xfrm>
            <a:off x="10095208" y="9159154"/>
            <a:ext cx="849630" cy="55244"/>
          </a:xfrm>
          <a:custGeom>
            <a:avLst/>
            <a:gdLst/>
            <a:ahLst/>
            <a:cxnLst/>
            <a:rect l="l" t="t" r="r" b="b"/>
            <a:pathLst>
              <a:path w="849629" h="55245">
                <a:moveTo>
                  <a:pt x="454370" y="54653"/>
                </a:moveTo>
                <a:lnTo>
                  <a:pt x="849030" y="54653"/>
                </a:lnTo>
              </a:path>
              <a:path w="849629" h="55245">
                <a:moveTo>
                  <a:pt x="849030" y="54653"/>
                </a:moveTo>
                <a:lnTo>
                  <a:pt x="849030" y="0"/>
                </a:lnTo>
              </a:path>
              <a:path w="849629" h="55245">
                <a:moveTo>
                  <a:pt x="849030" y="0"/>
                </a:moveTo>
                <a:lnTo>
                  <a:pt x="0" y="0"/>
                </a:lnTo>
              </a:path>
              <a:path w="849629" h="55245">
                <a:moveTo>
                  <a:pt x="0" y="0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bg object 708"/>
          <p:cNvSpPr/>
          <p:nvPr/>
        </p:nvSpPr>
        <p:spPr>
          <a:xfrm>
            <a:off x="10405873" y="9186480"/>
            <a:ext cx="144145" cy="27940"/>
          </a:xfrm>
          <a:custGeom>
            <a:avLst/>
            <a:gdLst/>
            <a:ahLst/>
            <a:cxnLst/>
            <a:rect l="l" t="t" r="r" b="b"/>
            <a:pathLst>
              <a:path w="144145" h="27940">
                <a:moveTo>
                  <a:pt x="0" y="27326"/>
                </a:moveTo>
                <a:lnTo>
                  <a:pt x="0" y="0"/>
                </a:lnTo>
              </a:path>
              <a:path w="144145" h="27940">
                <a:moveTo>
                  <a:pt x="0" y="0"/>
                </a:moveTo>
                <a:lnTo>
                  <a:pt x="143704" y="0"/>
                </a:lnTo>
              </a:path>
              <a:path w="144145" h="27940">
                <a:moveTo>
                  <a:pt x="143704" y="0"/>
                </a:moveTo>
                <a:lnTo>
                  <a:pt x="143704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bg object 709"/>
          <p:cNvSpPr/>
          <p:nvPr/>
        </p:nvSpPr>
        <p:spPr>
          <a:xfrm>
            <a:off x="10095207" y="1106364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66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bg object 710"/>
          <p:cNvSpPr/>
          <p:nvPr/>
        </p:nvSpPr>
        <p:spPr>
          <a:xfrm>
            <a:off x="10149861" y="11007991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2560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bg object 711"/>
          <p:cNvSpPr/>
          <p:nvPr/>
        </p:nvSpPr>
        <p:spPr>
          <a:xfrm>
            <a:off x="10095207" y="11007991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bg object 712"/>
          <p:cNvSpPr/>
          <p:nvPr/>
        </p:nvSpPr>
        <p:spPr>
          <a:xfrm>
            <a:off x="10405874" y="11007991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bg object 713"/>
          <p:cNvSpPr/>
          <p:nvPr/>
        </p:nvSpPr>
        <p:spPr>
          <a:xfrm>
            <a:off x="10095207" y="9213807"/>
            <a:ext cx="0" cy="1794510"/>
          </a:xfrm>
          <a:custGeom>
            <a:avLst/>
            <a:gdLst/>
            <a:ahLst/>
            <a:cxnLst/>
            <a:rect l="l" t="t" r="r" b="b"/>
            <a:pathLst>
              <a:path h="1794509">
                <a:moveTo>
                  <a:pt x="0" y="0"/>
                </a:moveTo>
                <a:lnTo>
                  <a:pt x="0" y="1794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bg object 714"/>
          <p:cNvSpPr/>
          <p:nvPr/>
        </p:nvSpPr>
        <p:spPr>
          <a:xfrm>
            <a:off x="10149861" y="9213807"/>
            <a:ext cx="0" cy="1794510"/>
          </a:xfrm>
          <a:custGeom>
            <a:avLst/>
            <a:gdLst/>
            <a:ahLst/>
            <a:cxnLst/>
            <a:rect l="l" t="t" r="r" b="b"/>
            <a:pathLst>
              <a:path h="1794509">
                <a:moveTo>
                  <a:pt x="0" y="17941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bg object 715"/>
          <p:cNvSpPr/>
          <p:nvPr/>
        </p:nvSpPr>
        <p:spPr>
          <a:xfrm>
            <a:off x="8860630" y="8712882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0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bg object 716"/>
          <p:cNvSpPr/>
          <p:nvPr/>
        </p:nvSpPr>
        <p:spPr>
          <a:xfrm>
            <a:off x="8860630" y="8658242"/>
            <a:ext cx="430530" cy="55244"/>
          </a:xfrm>
          <a:custGeom>
            <a:avLst/>
            <a:gdLst/>
            <a:ahLst/>
            <a:cxnLst/>
            <a:rect l="l" t="t" r="r" b="b"/>
            <a:pathLst>
              <a:path w="430529" h="55245">
                <a:moveTo>
                  <a:pt x="0" y="0"/>
                </a:moveTo>
                <a:lnTo>
                  <a:pt x="430086" y="0"/>
                </a:lnTo>
              </a:path>
              <a:path w="430529" h="55245">
                <a:moveTo>
                  <a:pt x="430086" y="54639"/>
                </a:moveTo>
                <a:lnTo>
                  <a:pt x="4300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bg object 717"/>
          <p:cNvSpPr/>
          <p:nvPr/>
        </p:nvSpPr>
        <p:spPr>
          <a:xfrm>
            <a:off x="8845459" y="7937732"/>
            <a:ext cx="3175" cy="212090"/>
          </a:xfrm>
          <a:custGeom>
            <a:avLst/>
            <a:gdLst/>
            <a:ahLst/>
            <a:cxnLst/>
            <a:rect l="l" t="t" r="r" b="b"/>
            <a:pathLst>
              <a:path w="3175" h="212090">
                <a:moveTo>
                  <a:pt x="0" y="0"/>
                </a:moveTo>
                <a:lnTo>
                  <a:pt x="0" y="211500"/>
                </a:lnTo>
              </a:path>
              <a:path w="3175" h="212090">
                <a:moveTo>
                  <a:pt x="3028" y="211500"/>
                </a:moveTo>
                <a:lnTo>
                  <a:pt x="3028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bg object 718"/>
          <p:cNvSpPr/>
          <p:nvPr/>
        </p:nvSpPr>
        <p:spPr>
          <a:xfrm>
            <a:off x="8845459" y="79377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bg object 719"/>
          <p:cNvSpPr/>
          <p:nvPr/>
        </p:nvSpPr>
        <p:spPr>
          <a:xfrm>
            <a:off x="8845459" y="81492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014" y="0"/>
                </a:lnTo>
              </a:path>
              <a:path w="3175">
                <a:moveTo>
                  <a:pt x="2014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bg object 720"/>
          <p:cNvSpPr/>
          <p:nvPr/>
        </p:nvSpPr>
        <p:spPr>
          <a:xfrm>
            <a:off x="8016670" y="7457063"/>
            <a:ext cx="1158875" cy="0"/>
          </a:xfrm>
          <a:custGeom>
            <a:avLst/>
            <a:gdLst/>
            <a:ahLst/>
            <a:cxnLst/>
            <a:rect l="l" t="t" r="r" b="b"/>
            <a:pathLst>
              <a:path w="1158875">
                <a:moveTo>
                  <a:pt x="386561" y="0"/>
                </a:moveTo>
                <a:lnTo>
                  <a:pt x="1158682" y="0"/>
                </a:lnTo>
              </a:path>
              <a:path w="1158875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bg object 721"/>
          <p:cNvSpPr/>
          <p:nvPr/>
        </p:nvSpPr>
        <p:spPr>
          <a:xfrm>
            <a:off x="7962016" y="7401395"/>
            <a:ext cx="1213485" cy="55880"/>
          </a:xfrm>
          <a:custGeom>
            <a:avLst/>
            <a:gdLst/>
            <a:ahLst/>
            <a:cxnLst/>
            <a:rect l="l" t="t" r="r" b="b"/>
            <a:pathLst>
              <a:path w="1213484" h="55879">
                <a:moveTo>
                  <a:pt x="0" y="0"/>
                </a:moveTo>
                <a:lnTo>
                  <a:pt x="413887" y="0"/>
                </a:lnTo>
              </a:path>
              <a:path w="1213484" h="55879">
                <a:moveTo>
                  <a:pt x="441214" y="0"/>
                </a:moveTo>
                <a:lnTo>
                  <a:pt x="1213335" y="0"/>
                </a:lnTo>
              </a:path>
              <a:path w="1213484" h="55879">
                <a:moveTo>
                  <a:pt x="0" y="55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bg object 722"/>
          <p:cNvSpPr/>
          <p:nvPr/>
        </p:nvSpPr>
        <p:spPr>
          <a:xfrm>
            <a:off x="9175352" y="740139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bg object 723"/>
          <p:cNvSpPr/>
          <p:nvPr/>
        </p:nvSpPr>
        <p:spPr>
          <a:xfrm>
            <a:off x="8375904" y="7457063"/>
            <a:ext cx="27940" cy="692785"/>
          </a:xfrm>
          <a:custGeom>
            <a:avLst/>
            <a:gdLst/>
            <a:ahLst/>
            <a:cxnLst/>
            <a:rect l="l" t="t" r="r" b="b"/>
            <a:pathLst>
              <a:path w="27940" h="692784">
                <a:moveTo>
                  <a:pt x="0" y="0"/>
                </a:moveTo>
                <a:lnTo>
                  <a:pt x="0" y="331921"/>
                </a:lnTo>
              </a:path>
              <a:path w="27940" h="692784">
                <a:moveTo>
                  <a:pt x="0" y="359234"/>
                </a:moveTo>
                <a:lnTo>
                  <a:pt x="0" y="692169"/>
                </a:lnTo>
              </a:path>
              <a:path w="27940" h="692784">
                <a:moveTo>
                  <a:pt x="27326" y="692169"/>
                </a:moveTo>
                <a:lnTo>
                  <a:pt x="273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bg object 724"/>
          <p:cNvSpPr/>
          <p:nvPr/>
        </p:nvSpPr>
        <p:spPr>
          <a:xfrm>
            <a:off x="8375904" y="8462941"/>
            <a:ext cx="27940" cy="732155"/>
          </a:xfrm>
          <a:custGeom>
            <a:avLst/>
            <a:gdLst/>
            <a:ahLst/>
            <a:cxnLst/>
            <a:rect l="l" t="t" r="r" b="b"/>
            <a:pathLst>
              <a:path w="27940" h="732154">
                <a:moveTo>
                  <a:pt x="0" y="0"/>
                </a:moveTo>
                <a:lnTo>
                  <a:pt x="0" y="731638"/>
                </a:lnTo>
              </a:path>
              <a:path w="27940" h="732154">
                <a:moveTo>
                  <a:pt x="27326" y="731638"/>
                </a:moveTo>
                <a:lnTo>
                  <a:pt x="27326" y="27312"/>
                </a:lnTo>
              </a:path>
              <a:path w="27940" h="732154">
                <a:moveTo>
                  <a:pt x="2732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bg object 725"/>
          <p:cNvSpPr/>
          <p:nvPr/>
        </p:nvSpPr>
        <p:spPr>
          <a:xfrm>
            <a:off x="8860630" y="8940582"/>
            <a:ext cx="430530" cy="27940"/>
          </a:xfrm>
          <a:custGeom>
            <a:avLst/>
            <a:gdLst/>
            <a:ahLst/>
            <a:cxnLst/>
            <a:rect l="l" t="t" r="r" b="b"/>
            <a:pathLst>
              <a:path w="430529" h="27940">
                <a:moveTo>
                  <a:pt x="430086" y="27312"/>
                </a:moveTo>
                <a:lnTo>
                  <a:pt x="0" y="27312"/>
                </a:lnTo>
              </a:path>
              <a:path w="430529" h="27940">
                <a:moveTo>
                  <a:pt x="0" y="0"/>
                </a:moveTo>
                <a:lnTo>
                  <a:pt x="430086" y="0"/>
                </a:lnTo>
              </a:path>
              <a:path w="430529" h="27940">
                <a:moveTo>
                  <a:pt x="430086" y="27312"/>
                </a:moveTo>
                <a:lnTo>
                  <a:pt x="4300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bg object 726"/>
          <p:cNvSpPr/>
          <p:nvPr/>
        </p:nvSpPr>
        <p:spPr>
          <a:xfrm>
            <a:off x="7962016" y="9250233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bg object 727"/>
          <p:cNvSpPr/>
          <p:nvPr/>
        </p:nvSpPr>
        <p:spPr>
          <a:xfrm>
            <a:off x="8375904" y="9250233"/>
            <a:ext cx="799465" cy="0"/>
          </a:xfrm>
          <a:custGeom>
            <a:avLst/>
            <a:gdLst/>
            <a:ahLst/>
            <a:cxnLst/>
            <a:rect l="l" t="t" r="r" b="b"/>
            <a:pathLst>
              <a:path w="799465">
                <a:moveTo>
                  <a:pt x="0" y="0"/>
                </a:moveTo>
                <a:lnTo>
                  <a:pt x="7994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bg object 728"/>
          <p:cNvSpPr/>
          <p:nvPr/>
        </p:nvSpPr>
        <p:spPr>
          <a:xfrm>
            <a:off x="8403231" y="9194579"/>
            <a:ext cx="772160" cy="0"/>
          </a:xfrm>
          <a:custGeom>
            <a:avLst/>
            <a:gdLst/>
            <a:ahLst/>
            <a:cxnLst/>
            <a:rect l="l" t="t" r="r" b="b"/>
            <a:pathLst>
              <a:path w="772159">
                <a:moveTo>
                  <a:pt x="430086" y="0"/>
                </a:moveTo>
                <a:lnTo>
                  <a:pt x="0" y="0"/>
                </a:lnTo>
              </a:path>
              <a:path w="772159">
                <a:moveTo>
                  <a:pt x="772121" y="0"/>
                </a:moveTo>
                <a:lnTo>
                  <a:pt x="4573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bg object 729"/>
          <p:cNvSpPr/>
          <p:nvPr/>
        </p:nvSpPr>
        <p:spPr>
          <a:xfrm>
            <a:off x="7962016" y="919457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bg object 730"/>
          <p:cNvSpPr/>
          <p:nvPr/>
        </p:nvSpPr>
        <p:spPr>
          <a:xfrm>
            <a:off x="8375904" y="919457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bg object 731"/>
          <p:cNvSpPr/>
          <p:nvPr/>
        </p:nvSpPr>
        <p:spPr>
          <a:xfrm>
            <a:off x="8016670" y="919457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bg object 732"/>
          <p:cNvSpPr/>
          <p:nvPr/>
        </p:nvSpPr>
        <p:spPr>
          <a:xfrm>
            <a:off x="9175352" y="919457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33" name="bg object 7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121715" y="8781694"/>
            <a:ext cx="170012" cy="90074"/>
          </a:xfrm>
          <a:prstGeom prst="rect">
            <a:avLst/>
          </a:prstGeom>
        </p:spPr>
      </p:pic>
      <p:pic>
        <p:nvPicPr>
          <p:cNvPr id="734" name="bg object 7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121715" y="9029621"/>
            <a:ext cx="170012" cy="91075"/>
          </a:xfrm>
          <a:prstGeom prst="rect">
            <a:avLst/>
          </a:prstGeom>
        </p:spPr>
      </p:pic>
      <p:sp>
        <p:nvSpPr>
          <p:cNvPr id="735" name="bg object 735"/>
          <p:cNvSpPr/>
          <p:nvPr/>
        </p:nvSpPr>
        <p:spPr>
          <a:xfrm>
            <a:off x="8016670" y="7788984"/>
            <a:ext cx="359410" cy="27940"/>
          </a:xfrm>
          <a:custGeom>
            <a:avLst/>
            <a:gdLst/>
            <a:ahLst/>
            <a:cxnLst/>
            <a:rect l="l" t="t" r="r" b="b"/>
            <a:pathLst>
              <a:path w="359409" h="27940">
                <a:moveTo>
                  <a:pt x="0" y="27312"/>
                </a:moveTo>
                <a:lnTo>
                  <a:pt x="359234" y="27312"/>
                </a:lnTo>
              </a:path>
              <a:path w="359409" h="27940">
                <a:moveTo>
                  <a:pt x="35923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bg object 736"/>
          <p:cNvSpPr/>
          <p:nvPr/>
        </p:nvSpPr>
        <p:spPr>
          <a:xfrm>
            <a:off x="9637808" y="9213807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67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bg object 737"/>
          <p:cNvSpPr/>
          <p:nvPr/>
        </p:nvSpPr>
        <p:spPr>
          <a:xfrm>
            <a:off x="9692461" y="9213807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3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bg object 738"/>
          <p:cNvSpPr/>
          <p:nvPr/>
        </p:nvSpPr>
        <p:spPr>
          <a:xfrm>
            <a:off x="9290716" y="9416194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70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bg object 739"/>
          <p:cNvSpPr/>
          <p:nvPr/>
        </p:nvSpPr>
        <p:spPr>
          <a:xfrm>
            <a:off x="9346370" y="9360540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5">
                <a:moveTo>
                  <a:pt x="29143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bg object 740"/>
          <p:cNvSpPr/>
          <p:nvPr/>
        </p:nvSpPr>
        <p:spPr>
          <a:xfrm>
            <a:off x="9290716" y="9360540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bg object 741"/>
          <p:cNvSpPr/>
          <p:nvPr/>
        </p:nvSpPr>
        <p:spPr>
          <a:xfrm>
            <a:off x="9083258" y="1680848"/>
            <a:ext cx="207645" cy="55244"/>
          </a:xfrm>
          <a:custGeom>
            <a:avLst/>
            <a:gdLst/>
            <a:ahLst/>
            <a:cxnLst/>
            <a:rect l="l" t="t" r="r" b="b"/>
            <a:pathLst>
              <a:path w="207645" h="55244">
                <a:moveTo>
                  <a:pt x="207457" y="0"/>
                </a:moveTo>
                <a:lnTo>
                  <a:pt x="0" y="0"/>
                </a:lnTo>
              </a:path>
              <a:path w="207645" h="55244">
                <a:moveTo>
                  <a:pt x="0" y="0"/>
                </a:moveTo>
                <a:lnTo>
                  <a:pt x="0" y="54653"/>
                </a:lnTo>
              </a:path>
              <a:path w="207645" h="55244">
                <a:moveTo>
                  <a:pt x="0" y="54653"/>
                </a:moveTo>
                <a:lnTo>
                  <a:pt x="207457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bg object 742"/>
          <p:cNvSpPr/>
          <p:nvPr/>
        </p:nvSpPr>
        <p:spPr>
          <a:xfrm>
            <a:off x="8788778" y="1680848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4">
                <a:moveTo>
                  <a:pt x="78937" y="0"/>
                </a:moveTo>
                <a:lnTo>
                  <a:pt x="0" y="0"/>
                </a:lnTo>
              </a:path>
              <a:path w="79375" h="55244">
                <a:moveTo>
                  <a:pt x="0" y="0"/>
                </a:moveTo>
                <a:lnTo>
                  <a:pt x="0" y="54653"/>
                </a:lnTo>
              </a:path>
              <a:path w="79375" h="55244">
                <a:moveTo>
                  <a:pt x="0" y="54653"/>
                </a:moveTo>
                <a:lnTo>
                  <a:pt x="78937" y="54653"/>
                </a:lnTo>
              </a:path>
              <a:path w="79375" h="55244">
                <a:moveTo>
                  <a:pt x="78937" y="54653"/>
                </a:moveTo>
                <a:lnTo>
                  <a:pt x="789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bg object 743"/>
          <p:cNvSpPr/>
          <p:nvPr/>
        </p:nvSpPr>
        <p:spPr>
          <a:xfrm>
            <a:off x="8495324" y="1680848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4">
                <a:moveTo>
                  <a:pt x="78923" y="0"/>
                </a:moveTo>
                <a:lnTo>
                  <a:pt x="0" y="0"/>
                </a:lnTo>
              </a:path>
              <a:path w="79375" h="55244">
                <a:moveTo>
                  <a:pt x="0" y="0"/>
                </a:moveTo>
                <a:lnTo>
                  <a:pt x="0" y="54653"/>
                </a:lnTo>
              </a:path>
              <a:path w="79375" h="55244">
                <a:moveTo>
                  <a:pt x="0" y="54653"/>
                </a:moveTo>
                <a:lnTo>
                  <a:pt x="78923" y="54653"/>
                </a:lnTo>
              </a:path>
              <a:path w="79375" h="55244">
                <a:moveTo>
                  <a:pt x="78923" y="54653"/>
                </a:moveTo>
                <a:lnTo>
                  <a:pt x="789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bg object 744"/>
          <p:cNvSpPr/>
          <p:nvPr/>
        </p:nvSpPr>
        <p:spPr>
          <a:xfrm>
            <a:off x="8095607" y="1680848"/>
            <a:ext cx="184785" cy="55244"/>
          </a:xfrm>
          <a:custGeom>
            <a:avLst/>
            <a:gdLst/>
            <a:ahLst/>
            <a:cxnLst/>
            <a:rect l="l" t="t" r="r" b="b"/>
            <a:pathLst>
              <a:path w="184784" h="55244">
                <a:moveTo>
                  <a:pt x="184173" y="0"/>
                </a:moveTo>
                <a:lnTo>
                  <a:pt x="0" y="0"/>
                </a:lnTo>
              </a:path>
              <a:path w="184784" h="55244">
                <a:moveTo>
                  <a:pt x="0" y="0"/>
                </a:moveTo>
                <a:lnTo>
                  <a:pt x="0" y="54653"/>
                </a:lnTo>
              </a:path>
              <a:path w="184784" h="55244">
                <a:moveTo>
                  <a:pt x="0" y="54653"/>
                </a:moveTo>
                <a:lnTo>
                  <a:pt x="184173" y="54653"/>
                </a:lnTo>
              </a:path>
              <a:path w="184784" h="55244">
                <a:moveTo>
                  <a:pt x="184173" y="54653"/>
                </a:moveTo>
                <a:lnTo>
                  <a:pt x="1841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bg object 745"/>
          <p:cNvSpPr/>
          <p:nvPr/>
        </p:nvSpPr>
        <p:spPr>
          <a:xfrm>
            <a:off x="7802126" y="1680848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4">
                <a:moveTo>
                  <a:pt x="78937" y="0"/>
                </a:moveTo>
                <a:lnTo>
                  <a:pt x="0" y="0"/>
                </a:lnTo>
              </a:path>
              <a:path w="79375" h="55244">
                <a:moveTo>
                  <a:pt x="0" y="0"/>
                </a:moveTo>
                <a:lnTo>
                  <a:pt x="0" y="54653"/>
                </a:lnTo>
              </a:path>
              <a:path w="79375" h="55244">
                <a:moveTo>
                  <a:pt x="0" y="54653"/>
                </a:moveTo>
                <a:lnTo>
                  <a:pt x="78937" y="54653"/>
                </a:lnTo>
              </a:path>
              <a:path w="79375" h="55244">
                <a:moveTo>
                  <a:pt x="78937" y="54653"/>
                </a:moveTo>
                <a:lnTo>
                  <a:pt x="789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bg object 746"/>
          <p:cNvSpPr/>
          <p:nvPr/>
        </p:nvSpPr>
        <p:spPr>
          <a:xfrm>
            <a:off x="7507659" y="1680848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4">
                <a:moveTo>
                  <a:pt x="78923" y="0"/>
                </a:moveTo>
                <a:lnTo>
                  <a:pt x="0" y="0"/>
                </a:lnTo>
              </a:path>
              <a:path w="79375" h="55244">
                <a:moveTo>
                  <a:pt x="0" y="0"/>
                </a:moveTo>
                <a:lnTo>
                  <a:pt x="0" y="54653"/>
                </a:lnTo>
              </a:path>
              <a:path w="79375" h="55244">
                <a:moveTo>
                  <a:pt x="0" y="54653"/>
                </a:moveTo>
                <a:lnTo>
                  <a:pt x="78923" y="54653"/>
                </a:lnTo>
              </a:path>
              <a:path w="79375" h="55244">
                <a:moveTo>
                  <a:pt x="78923" y="54653"/>
                </a:moveTo>
                <a:lnTo>
                  <a:pt x="789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bg object 747"/>
          <p:cNvSpPr/>
          <p:nvPr/>
        </p:nvSpPr>
        <p:spPr>
          <a:xfrm>
            <a:off x="6230570" y="1680848"/>
            <a:ext cx="1061720" cy="55244"/>
          </a:xfrm>
          <a:custGeom>
            <a:avLst/>
            <a:gdLst/>
            <a:ahLst/>
            <a:cxnLst/>
            <a:rect l="l" t="t" r="r" b="b"/>
            <a:pathLst>
              <a:path w="1061720" h="55244">
                <a:moveTo>
                  <a:pt x="1061531" y="0"/>
                </a:moveTo>
                <a:lnTo>
                  <a:pt x="0" y="0"/>
                </a:lnTo>
              </a:path>
              <a:path w="1061720" h="55244">
                <a:moveTo>
                  <a:pt x="0" y="0"/>
                </a:moveTo>
                <a:lnTo>
                  <a:pt x="0" y="54653"/>
                </a:lnTo>
              </a:path>
              <a:path w="1061720" h="55244">
                <a:moveTo>
                  <a:pt x="55653" y="54653"/>
                </a:moveTo>
                <a:lnTo>
                  <a:pt x="395674" y="54653"/>
                </a:lnTo>
              </a:path>
              <a:path w="1061720" h="55244">
                <a:moveTo>
                  <a:pt x="396688" y="54653"/>
                </a:moveTo>
                <a:lnTo>
                  <a:pt x="410858" y="54653"/>
                </a:lnTo>
              </a:path>
              <a:path w="1061720" h="55244">
                <a:moveTo>
                  <a:pt x="411873" y="54653"/>
                </a:moveTo>
                <a:lnTo>
                  <a:pt x="537350" y="54653"/>
                </a:lnTo>
              </a:path>
              <a:path w="1061720" h="55244">
                <a:moveTo>
                  <a:pt x="591990" y="54653"/>
                </a:moveTo>
                <a:lnTo>
                  <a:pt x="1061531" y="54653"/>
                </a:lnTo>
              </a:path>
              <a:path w="1061720" h="55244">
                <a:moveTo>
                  <a:pt x="1061531" y="54653"/>
                </a:moveTo>
                <a:lnTo>
                  <a:pt x="10615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bg object 748"/>
          <p:cNvSpPr/>
          <p:nvPr/>
        </p:nvSpPr>
        <p:spPr>
          <a:xfrm>
            <a:off x="8279781" y="168084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bg object 749"/>
          <p:cNvSpPr/>
          <p:nvPr/>
        </p:nvSpPr>
        <p:spPr>
          <a:xfrm>
            <a:off x="8574248" y="168084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52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bg object 750"/>
          <p:cNvSpPr/>
          <p:nvPr/>
        </p:nvSpPr>
        <p:spPr>
          <a:xfrm>
            <a:off x="8867715" y="168084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bg object 751"/>
          <p:cNvSpPr/>
          <p:nvPr/>
        </p:nvSpPr>
        <p:spPr>
          <a:xfrm>
            <a:off x="7292102" y="168084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bg object 752"/>
          <p:cNvSpPr/>
          <p:nvPr/>
        </p:nvSpPr>
        <p:spPr>
          <a:xfrm>
            <a:off x="7586583" y="168084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bg object 753"/>
          <p:cNvSpPr/>
          <p:nvPr/>
        </p:nvSpPr>
        <p:spPr>
          <a:xfrm>
            <a:off x="7881064" y="168084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5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bg object 754"/>
          <p:cNvSpPr/>
          <p:nvPr/>
        </p:nvSpPr>
        <p:spPr>
          <a:xfrm>
            <a:off x="7881064" y="173550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2145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bg object 755"/>
          <p:cNvSpPr/>
          <p:nvPr/>
        </p:nvSpPr>
        <p:spPr>
          <a:xfrm>
            <a:off x="7586583" y="17355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bg object 756"/>
          <p:cNvSpPr/>
          <p:nvPr/>
        </p:nvSpPr>
        <p:spPr>
          <a:xfrm>
            <a:off x="7292102" y="17355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bg object 757"/>
          <p:cNvSpPr/>
          <p:nvPr/>
        </p:nvSpPr>
        <p:spPr>
          <a:xfrm>
            <a:off x="8867715" y="17355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bg object 758"/>
          <p:cNvSpPr/>
          <p:nvPr/>
        </p:nvSpPr>
        <p:spPr>
          <a:xfrm>
            <a:off x="8574248" y="173550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21452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bg object 759"/>
          <p:cNvSpPr/>
          <p:nvPr/>
        </p:nvSpPr>
        <p:spPr>
          <a:xfrm>
            <a:off x="8279781" y="173550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bg object 760"/>
          <p:cNvSpPr/>
          <p:nvPr/>
        </p:nvSpPr>
        <p:spPr>
          <a:xfrm>
            <a:off x="8095607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bg object 761"/>
          <p:cNvSpPr/>
          <p:nvPr/>
        </p:nvSpPr>
        <p:spPr>
          <a:xfrm>
            <a:off x="7881064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bg object 762"/>
          <p:cNvSpPr/>
          <p:nvPr/>
        </p:nvSpPr>
        <p:spPr>
          <a:xfrm>
            <a:off x="8495324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bg object 763"/>
          <p:cNvSpPr/>
          <p:nvPr/>
        </p:nvSpPr>
        <p:spPr>
          <a:xfrm>
            <a:off x="8279781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bg object 764"/>
          <p:cNvSpPr/>
          <p:nvPr/>
        </p:nvSpPr>
        <p:spPr>
          <a:xfrm>
            <a:off x="8788778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bg object 765"/>
          <p:cNvSpPr/>
          <p:nvPr/>
        </p:nvSpPr>
        <p:spPr>
          <a:xfrm>
            <a:off x="8574248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bg object 766"/>
          <p:cNvSpPr/>
          <p:nvPr/>
        </p:nvSpPr>
        <p:spPr>
          <a:xfrm>
            <a:off x="9083258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bg object 767"/>
          <p:cNvSpPr/>
          <p:nvPr/>
        </p:nvSpPr>
        <p:spPr>
          <a:xfrm>
            <a:off x="8867715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bg object 768"/>
          <p:cNvSpPr/>
          <p:nvPr/>
        </p:nvSpPr>
        <p:spPr>
          <a:xfrm>
            <a:off x="7802126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bg object 769"/>
          <p:cNvSpPr/>
          <p:nvPr/>
        </p:nvSpPr>
        <p:spPr>
          <a:xfrm>
            <a:off x="7586583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bg object 770"/>
          <p:cNvSpPr/>
          <p:nvPr/>
        </p:nvSpPr>
        <p:spPr>
          <a:xfrm>
            <a:off x="7507659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bg object 771"/>
          <p:cNvSpPr/>
          <p:nvPr/>
        </p:nvSpPr>
        <p:spPr>
          <a:xfrm>
            <a:off x="7292102" y="1680848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54653"/>
                </a:moveTo>
                <a:lnTo>
                  <a:pt x="0" y="30355"/>
                </a:lnTo>
              </a:path>
              <a:path h="55244">
                <a:moveTo>
                  <a:pt x="0" y="30355"/>
                </a:moveTo>
                <a:lnTo>
                  <a:pt x="0" y="24284"/>
                </a:lnTo>
              </a:path>
              <a:path h="55244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bg object 772"/>
          <p:cNvSpPr/>
          <p:nvPr/>
        </p:nvSpPr>
        <p:spPr>
          <a:xfrm>
            <a:off x="9336242" y="1221928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8805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bg object 773"/>
          <p:cNvSpPr/>
          <p:nvPr/>
        </p:nvSpPr>
        <p:spPr>
          <a:xfrm>
            <a:off x="8946653" y="12219285"/>
            <a:ext cx="478155" cy="55244"/>
          </a:xfrm>
          <a:custGeom>
            <a:avLst/>
            <a:gdLst/>
            <a:ahLst/>
            <a:cxnLst/>
            <a:rect l="l" t="t" r="r" b="b"/>
            <a:pathLst>
              <a:path w="478154" h="55245">
                <a:moveTo>
                  <a:pt x="282325" y="0"/>
                </a:moveTo>
                <a:lnTo>
                  <a:pt x="0" y="0"/>
                </a:lnTo>
              </a:path>
              <a:path w="478154" h="55245">
                <a:moveTo>
                  <a:pt x="0" y="0"/>
                </a:moveTo>
                <a:lnTo>
                  <a:pt x="0" y="54653"/>
                </a:lnTo>
              </a:path>
              <a:path w="478154" h="55245">
                <a:moveTo>
                  <a:pt x="0" y="54653"/>
                </a:moveTo>
                <a:lnTo>
                  <a:pt x="47764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bg object 774"/>
          <p:cNvSpPr/>
          <p:nvPr/>
        </p:nvSpPr>
        <p:spPr>
          <a:xfrm>
            <a:off x="8653186" y="12219285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5">
                <a:moveTo>
                  <a:pt x="78923" y="0"/>
                </a:moveTo>
                <a:lnTo>
                  <a:pt x="0" y="0"/>
                </a:lnTo>
              </a:path>
              <a:path w="79375" h="55245">
                <a:moveTo>
                  <a:pt x="0" y="0"/>
                </a:moveTo>
                <a:lnTo>
                  <a:pt x="0" y="54653"/>
                </a:lnTo>
              </a:path>
              <a:path w="79375" h="55245">
                <a:moveTo>
                  <a:pt x="0" y="54653"/>
                </a:moveTo>
                <a:lnTo>
                  <a:pt x="78923" y="54653"/>
                </a:lnTo>
              </a:path>
              <a:path w="79375" h="55245">
                <a:moveTo>
                  <a:pt x="78923" y="54653"/>
                </a:moveTo>
                <a:lnTo>
                  <a:pt x="789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bg object 775"/>
          <p:cNvSpPr/>
          <p:nvPr/>
        </p:nvSpPr>
        <p:spPr>
          <a:xfrm>
            <a:off x="8279781" y="12219285"/>
            <a:ext cx="158115" cy="55244"/>
          </a:xfrm>
          <a:custGeom>
            <a:avLst/>
            <a:gdLst/>
            <a:ahLst/>
            <a:cxnLst/>
            <a:rect l="l" t="t" r="r" b="b"/>
            <a:pathLst>
              <a:path w="158115" h="55245">
                <a:moveTo>
                  <a:pt x="157861" y="0"/>
                </a:moveTo>
                <a:lnTo>
                  <a:pt x="0" y="0"/>
                </a:lnTo>
              </a:path>
              <a:path w="158115" h="55245">
                <a:moveTo>
                  <a:pt x="0" y="0"/>
                </a:moveTo>
                <a:lnTo>
                  <a:pt x="0" y="54653"/>
                </a:lnTo>
              </a:path>
              <a:path w="158115" h="55245">
                <a:moveTo>
                  <a:pt x="0" y="54653"/>
                </a:moveTo>
                <a:lnTo>
                  <a:pt x="157861" y="54653"/>
                </a:lnTo>
              </a:path>
              <a:path w="158115" h="55245">
                <a:moveTo>
                  <a:pt x="157861" y="54653"/>
                </a:moveTo>
                <a:lnTo>
                  <a:pt x="1578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bg object 776"/>
          <p:cNvSpPr/>
          <p:nvPr/>
        </p:nvSpPr>
        <p:spPr>
          <a:xfrm>
            <a:off x="7802126" y="12219285"/>
            <a:ext cx="262255" cy="55244"/>
          </a:xfrm>
          <a:custGeom>
            <a:avLst/>
            <a:gdLst/>
            <a:ahLst/>
            <a:cxnLst/>
            <a:rect l="l" t="t" r="r" b="b"/>
            <a:pathLst>
              <a:path w="262254" h="55245">
                <a:moveTo>
                  <a:pt x="262097" y="0"/>
                </a:moveTo>
                <a:lnTo>
                  <a:pt x="0" y="0"/>
                </a:lnTo>
              </a:path>
              <a:path w="262254" h="55245">
                <a:moveTo>
                  <a:pt x="0" y="0"/>
                </a:moveTo>
                <a:lnTo>
                  <a:pt x="0" y="54653"/>
                </a:lnTo>
              </a:path>
              <a:path w="262254" h="55245">
                <a:moveTo>
                  <a:pt x="0" y="54653"/>
                </a:moveTo>
                <a:lnTo>
                  <a:pt x="262097" y="54653"/>
                </a:lnTo>
              </a:path>
              <a:path w="262254" h="55245">
                <a:moveTo>
                  <a:pt x="262097" y="54653"/>
                </a:moveTo>
                <a:lnTo>
                  <a:pt x="26209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bg object 777"/>
          <p:cNvSpPr/>
          <p:nvPr/>
        </p:nvSpPr>
        <p:spPr>
          <a:xfrm>
            <a:off x="7543072" y="1221928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5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bg object 778"/>
          <p:cNvSpPr/>
          <p:nvPr/>
        </p:nvSpPr>
        <p:spPr>
          <a:xfrm>
            <a:off x="7376097" y="12219285"/>
            <a:ext cx="210820" cy="55244"/>
          </a:xfrm>
          <a:custGeom>
            <a:avLst/>
            <a:gdLst/>
            <a:ahLst/>
            <a:cxnLst/>
            <a:rect l="l" t="t" r="r" b="b"/>
            <a:pathLst>
              <a:path w="210820" h="55245">
                <a:moveTo>
                  <a:pt x="59710" y="0"/>
                </a:moveTo>
                <a:lnTo>
                  <a:pt x="0" y="0"/>
                </a:lnTo>
              </a:path>
              <a:path w="210820" h="55245">
                <a:moveTo>
                  <a:pt x="0" y="0"/>
                </a:moveTo>
                <a:lnTo>
                  <a:pt x="0" y="54653"/>
                </a:lnTo>
              </a:path>
              <a:path w="210820" h="55245">
                <a:moveTo>
                  <a:pt x="0" y="54653"/>
                </a:moveTo>
                <a:lnTo>
                  <a:pt x="210486" y="54653"/>
                </a:lnTo>
              </a:path>
              <a:path w="210820" h="55245">
                <a:moveTo>
                  <a:pt x="210486" y="54653"/>
                </a:moveTo>
                <a:lnTo>
                  <a:pt x="2104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bg object 779"/>
          <p:cNvSpPr/>
          <p:nvPr/>
        </p:nvSpPr>
        <p:spPr>
          <a:xfrm>
            <a:off x="7081616" y="12219285"/>
            <a:ext cx="79375" cy="55244"/>
          </a:xfrm>
          <a:custGeom>
            <a:avLst/>
            <a:gdLst/>
            <a:ahLst/>
            <a:cxnLst/>
            <a:rect l="l" t="t" r="r" b="b"/>
            <a:pathLst>
              <a:path w="79375" h="55245">
                <a:moveTo>
                  <a:pt x="78937" y="0"/>
                </a:moveTo>
                <a:lnTo>
                  <a:pt x="0" y="0"/>
                </a:lnTo>
              </a:path>
              <a:path w="79375" h="55245">
                <a:moveTo>
                  <a:pt x="0" y="0"/>
                </a:moveTo>
                <a:lnTo>
                  <a:pt x="0" y="54653"/>
                </a:lnTo>
              </a:path>
              <a:path w="79375" h="55245">
                <a:moveTo>
                  <a:pt x="0" y="54653"/>
                </a:moveTo>
                <a:lnTo>
                  <a:pt x="78937" y="54653"/>
                </a:lnTo>
              </a:path>
              <a:path w="79375" h="55245">
                <a:moveTo>
                  <a:pt x="78937" y="54653"/>
                </a:moveTo>
                <a:lnTo>
                  <a:pt x="789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bg object 780"/>
          <p:cNvSpPr/>
          <p:nvPr/>
        </p:nvSpPr>
        <p:spPr>
          <a:xfrm>
            <a:off x="6709225" y="12219285"/>
            <a:ext cx="158115" cy="55244"/>
          </a:xfrm>
          <a:custGeom>
            <a:avLst/>
            <a:gdLst/>
            <a:ahLst/>
            <a:cxnLst/>
            <a:rect l="l" t="t" r="r" b="b"/>
            <a:pathLst>
              <a:path w="158115" h="55245">
                <a:moveTo>
                  <a:pt x="157861" y="0"/>
                </a:moveTo>
                <a:lnTo>
                  <a:pt x="0" y="0"/>
                </a:lnTo>
              </a:path>
              <a:path w="158115" h="55245">
                <a:moveTo>
                  <a:pt x="0" y="0"/>
                </a:moveTo>
                <a:lnTo>
                  <a:pt x="0" y="54653"/>
                </a:lnTo>
              </a:path>
              <a:path w="158115" h="55245">
                <a:moveTo>
                  <a:pt x="0" y="54653"/>
                </a:moveTo>
                <a:lnTo>
                  <a:pt x="157861" y="54653"/>
                </a:lnTo>
              </a:path>
              <a:path w="158115" h="55245">
                <a:moveTo>
                  <a:pt x="157861" y="54653"/>
                </a:moveTo>
                <a:lnTo>
                  <a:pt x="1578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bg object 781"/>
          <p:cNvSpPr/>
          <p:nvPr/>
        </p:nvSpPr>
        <p:spPr>
          <a:xfrm>
            <a:off x="6366176" y="12219285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1275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bg object 782"/>
          <p:cNvSpPr/>
          <p:nvPr/>
        </p:nvSpPr>
        <p:spPr>
          <a:xfrm>
            <a:off x="6286224" y="12219285"/>
            <a:ext cx="207645" cy="55244"/>
          </a:xfrm>
          <a:custGeom>
            <a:avLst/>
            <a:gdLst/>
            <a:ahLst/>
            <a:cxnLst/>
            <a:rect l="l" t="t" r="r" b="b"/>
            <a:pathLst>
              <a:path w="207645" h="55245">
                <a:moveTo>
                  <a:pt x="0" y="54653"/>
                </a:moveTo>
                <a:lnTo>
                  <a:pt x="207457" y="54653"/>
                </a:lnTo>
              </a:path>
              <a:path w="207645" h="55245">
                <a:moveTo>
                  <a:pt x="207457" y="54653"/>
                </a:moveTo>
                <a:lnTo>
                  <a:pt x="2074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bg object 783"/>
          <p:cNvSpPr/>
          <p:nvPr/>
        </p:nvSpPr>
        <p:spPr>
          <a:xfrm>
            <a:off x="9228977" y="12219285"/>
            <a:ext cx="107314" cy="27940"/>
          </a:xfrm>
          <a:custGeom>
            <a:avLst/>
            <a:gdLst/>
            <a:ahLst/>
            <a:cxnLst/>
            <a:rect l="l" t="t" r="r" b="b"/>
            <a:pathLst>
              <a:path w="107315" h="27940">
                <a:moveTo>
                  <a:pt x="107264" y="0"/>
                </a:moveTo>
                <a:lnTo>
                  <a:pt x="107264" y="27326"/>
                </a:lnTo>
              </a:path>
              <a:path w="107315" h="27940">
                <a:moveTo>
                  <a:pt x="107264" y="27326"/>
                </a:moveTo>
                <a:lnTo>
                  <a:pt x="0" y="27326"/>
                </a:lnTo>
              </a:path>
              <a:path w="107315"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bg object 784"/>
          <p:cNvSpPr/>
          <p:nvPr/>
        </p:nvSpPr>
        <p:spPr>
          <a:xfrm>
            <a:off x="7435807" y="12219285"/>
            <a:ext cx="107314" cy="27940"/>
          </a:xfrm>
          <a:custGeom>
            <a:avLst/>
            <a:gdLst/>
            <a:ahLst/>
            <a:cxnLst/>
            <a:rect l="l" t="t" r="r" b="b"/>
            <a:pathLst>
              <a:path w="107315" h="27940">
                <a:moveTo>
                  <a:pt x="107264" y="0"/>
                </a:moveTo>
                <a:lnTo>
                  <a:pt x="107264" y="27326"/>
                </a:lnTo>
              </a:path>
              <a:path w="107315" h="27940">
                <a:moveTo>
                  <a:pt x="107264" y="27326"/>
                </a:moveTo>
                <a:lnTo>
                  <a:pt x="0" y="27326"/>
                </a:lnTo>
              </a:path>
              <a:path w="107315"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bg object 785"/>
          <p:cNvSpPr/>
          <p:nvPr/>
        </p:nvSpPr>
        <p:spPr>
          <a:xfrm>
            <a:off x="6286224" y="12219285"/>
            <a:ext cx="80010" cy="27940"/>
          </a:xfrm>
          <a:custGeom>
            <a:avLst/>
            <a:gdLst/>
            <a:ahLst/>
            <a:cxnLst/>
            <a:rect l="l" t="t" r="r" b="b"/>
            <a:pathLst>
              <a:path w="80010" h="27940">
                <a:moveTo>
                  <a:pt x="79951" y="0"/>
                </a:moveTo>
                <a:lnTo>
                  <a:pt x="79951" y="27326"/>
                </a:lnTo>
              </a:path>
              <a:path w="80010" h="27940">
                <a:moveTo>
                  <a:pt x="79951" y="27326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bg object 786"/>
          <p:cNvSpPr/>
          <p:nvPr/>
        </p:nvSpPr>
        <p:spPr>
          <a:xfrm>
            <a:off x="8732110" y="1221928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5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bg object 787"/>
          <p:cNvSpPr/>
          <p:nvPr/>
        </p:nvSpPr>
        <p:spPr>
          <a:xfrm>
            <a:off x="7586583" y="1221928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bg object 788"/>
          <p:cNvSpPr/>
          <p:nvPr/>
        </p:nvSpPr>
        <p:spPr>
          <a:xfrm>
            <a:off x="8064224" y="1221928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bg object 789"/>
          <p:cNvSpPr/>
          <p:nvPr/>
        </p:nvSpPr>
        <p:spPr>
          <a:xfrm>
            <a:off x="8437643" y="1221928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bg object 790"/>
          <p:cNvSpPr/>
          <p:nvPr/>
        </p:nvSpPr>
        <p:spPr>
          <a:xfrm>
            <a:off x="7160553" y="1221928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bg object 791"/>
          <p:cNvSpPr/>
          <p:nvPr/>
        </p:nvSpPr>
        <p:spPr>
          <a:xfrm>
            <a:off x="6493682" y="1221928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bg object 792"/>
          <p:cNvSpPr/>
          <p:nvPr/>
        </p:nvSpPr>
        <p:spPr>
          <a:xfrm>
            <a:off x="6867087" y="1221928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52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bg object 793"/>
          <p:cNvSpPr/>
          <p:nvPr/>
        </p:nvSpPr>
        <p:spPr>
          <a:xfrm>
            <a:off x="8732110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bg object 794"/>
          <p:cNvSpPr/>
          <p:nvPr/>
        </p:nvSpPr>
        <p:spPr>
          <a:xfrm>
            <a:off x="8946653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bg object 795"/>
          <p:cNvSpPr/>
          <p:nvPr/>
        </p:nvSpPr>
        <p:spPr>
          <a:xfrm>
            <a:off x="8437643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bg object 796"/>
          <p:cNvSpPr/>
          <p:nvPr/>
        </p:nvSpPr>
        <p:spPr>
          <a:xfrm>
            <a:off x="8653186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bg object 797"/>
          <p:cNvSpPr/>
          <p:nvPr/>
        </p:nvSpPr>
        <p:spPr>
          <a:xfrm>
            <a:off x="8064224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bg object 798"/>
          <p:cNvSpPr/>
          <p:nvPr/>
        </p:nvSpPr>
        <p:spPr>
          <a:xfrm>
            <a:off x="8279781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bg object 799"/>
          <p:cNvSpPr/>
          <p:nvPr/>
        </p:nvSpPr>
        <p:spPr>
          <a:xfrm>
            <a:off x="7586583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bg object 800"/>
          <p:cNvSpPr/>
          <p:nvPr/>
        </p:nvSpPr>
        <p:spPr>
          <a:xfrm>
            <a:off x="7802126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bg object 801"/>
          <p:cNvSpPr/>
          <p:nvPr/>
        </p:nvSpPr>
        <p:spPr>
          <a:xfrm>
            <a:off x="7160553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bg object 802"/>
          <p:cNvSpPr/>
          <p:nvPr/>
        </p:nvSpPr>
        <p:spPr>
          <a:xfrm>
            <a:off x="7376097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bg object 803"/>
          <p:cNvSpPr/>
          <p:nvPr/>
        </p:nvSpPr>
        <p:spPr>
          <a:xfrm>
            <a:off x="6867087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bg object 804"/>
          <p:cNvSpPr/>
          <p:nvPr/>
        </p:nvSpPr>
        <p:spPr>
          <a:xfrm>
            <a:off x="7081616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bg object 805"/>
          <p:cNvSpPr/>
          <p:nvPr/>
        </p:nvSpPr>
        <p:spPr>
          <a:xfrm>
            <a:off x="6493682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4653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bg object 806"/>
          <p:cNvSpPr/>
          <p:nvPr/>
        </p:nvSpPr>
        <p:spPr>
          <a:xfrm>
            <a:off x="6709225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24297"/>
                </a:lnTo>
              </a:path>
              <a:path h="55245">
                <a:moveTo>
                  <a:pt x="0" y="24297"/>
                </a:moveTo>
                <a:lnTo>
                  <a:pt x="0" y="30369"/>
                </a:lnTo>
              </a:path>
              <a:path h="55245">
                <a:moveTo>
                  <a:pt x="0" y="30369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bg object 807"/>
          <p:cNvSpPr/>
          <p:nvPr/>
        </p:nvSpPr>
        <p:spPr>
          <a:xfrm>
            <a:off x="8732110" y="1227393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2145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bg object 808"/>
          <p:cNvSpPr/>
          <p:nvPr/>
        </p:nvSpPr>
        <p:spPr>
          <a:xfrm>
            <a:off x="8437643" y="1227393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bg object 809"/>
          <p:cNvSpPr/>
          <p:nvPr/>
        </p:nvSpPr>
        <p:spPr>
          <a:xfrm>
            <a:off x="8064224" y="1227393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bg object 810"/>
          <p:cNvSpPr/>
          <p:nvPr/>
        </p:nvSpPr>
        <p:spPr>
          <a:xfrm>
            <a:off x="7586583" y="1227393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bg object 811"/>
          <p:cNvSpPr/>
          <p:nvPr/>
        </p:nvSpPr>
        <p:spPr>
          <a:xfrm>
            <a:off x="7160553" y="1227393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bg object 812"/>
          <p:cNvSpPr/>
          <p:nvPr/>
        </p:nvSpPr>
        <p:spPr>
          <a:xfrm>
            <a:off x="6867087" y="1227393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21452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bg object 813"/>
          <p:cNvSpPr/>
          <p:nvPr/>
        </p:nvSpPr>
        <p:spPr>
          <a:xfrm>
            <a:off x="6493682" y="1227393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bg object 814"/>
          <p:cNvSpPr/>
          <p:nvPr/>
        </p:nvSpPr>
        <p:spPr>
          <a:xfrm>
            <a:off x="10483797" y="12396388"/>
            <a:ext cx="6350" cy="217170"/>
          </a:xfrm>
          <a:custGeom>
            <a:avLst/>
            <a:gdLst/>
            <a:ahLst/>
            <a:cxnLst/>
            <a:rect l="l" t="t" r="r" b="b"/>
            <a:pathLst>
              <a:path w="6350" h="217170">
                <a:moveTo>
                  <a:pt x="0" y="0"/>
                </a:moveTo>
                <a:lnTo>
                  <a:pt x="0" y="216557"/>
                </a:lnTo>
              </a:path>
              <a:path w="6350" h="217170">
                <a:moveTo>
                  <a:pt x="0" y="216557"/>
                </a:moveTo>
                <a:lnTo>
                  <a:pt x="6071" y="216557"/>
                </a:lnTo>
              </a:path>
              <a:path w="6350" h="217170">
                <a:moveTo>
                  <a:pt x="6071" y="216557"/>
                </a:moveTo>
                <a:lnTo>
                  <a:pt x="6071" y="0"/>
                </a:lnTo>
              </a:path>
              <a:path w="6350" h="21717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bg object 815"/>
          <p:cNvSpPr/>
          <p:nvPr/>
        </p:nvSpPr>
        <p:spPr>
          <a:xfrm>
            <a:off x="10483797" y="12858844"/>
            <a:ext cx="6350" cy="154305"/>
          </a:xfrm>
          <a:custGeom>
            <a:avLst/>
            <a:gdLst/>
            <a:ahLst/>
            <a:cxnLst/>
            <a:rect l="l" t="t" r="r" b="b"/>
            <a:pathLst>
              <a:path w="6350" h="154305">
                <a:moveTo>
                  <a:pt x="0" y="0"/>
                </a:moveTo>
                <a:lnTo>
                  <a:pt x="0" y="153818"/>
                </a:lnTo>
              </a:path>
              <a:path w="6350" h="154305">
                <a:moveTo>
                  <a:pt x="6071" y="153818"/>
                </a:moveTo>
                <a:lnTo>
                  <a:pt x="6071" y="0"/>
                </a:lnTo>
              </a:path>
              <a:path w="6350" h="154305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bg object 816"/>
          <p:cNvSpPr/>
          <p:nvPr/>
        </p:nvSpPr>
        <p:spPr>
          <a:xfrm>
            <a:off x="10480768" y="12396388"/>
            <a:ext cx="11430" cy="217170"/>
          </a:xfrm>
          <a:custGeom>
            <a:avLst/>
            <a:gdLst/>
            <a:ahLst/>
            <a:cxnLst/>
            <a:rect l="l" t="t" r="r" b="b"/>
            <a:pathLst>
              <a:path w="11429" h="217170">
                <a:moveTo>
                  <a:pt x="0" y="216557"/>
                </a:moveTo>
                <a:lnTo>
                  <a:pt x="0" y="0"/>
                </a:lnTo>
              </a:path>
              <a:path w="11429" h="217170">
                <a:moveTo>
                  <a:pt x="11128" y="216557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bg object 817"/>
          <p:cNvSpPr/>
          <p:nvPr/>
        </p:nvSpPr>
        <p:spPr>
          <a:xfrm>
            <a:off x="10480768" y="12847716"/>
            <a:ext cx="11430" cy="165100"/>
          </a:xfrm>
          <a:custGeom>
            <a:avLst/>
            <a:gdLst/>
            <a:ahLst/>
            <a:cxnLst/>
            <a:rect l="l" t="t" r="r" b="b"/>
            <a:pathLst>
              <a:path w="11429" h="165100">
                <a:moveTo>
                  <a:pt x="0" y="0"/>
                </a:moveTo>
                <a:lnTo>
                  <a:pt x="0" y="11128"/>
                </a:lnTo>
              </a:path>
              <a:path w="11429" h="165100">
                <a:moveTo>
                  <a:pt x="0" y="11128"/>
                </a:moveTo>
                <a:lnTo>
                  <a:pt x="11128" y="11128"/>
                </a:lnTo>
              </a:path>
              <a:path w="11429" h="165100">
                <a:moveTo>
                  <a:pt x="11128" y="11128"/>
                </a:moveTo>
                <a:lnTo>
                  <a:pt x="11128" y="0"/>
                </a:lnTo>
              </a:path>
              <a:path w="11429" h="165100">
                <a:moveTo>
                  <a:pt x="11128" y="0"/>
                </a:moveTo>
                <a:lnTo>
                  <a:pt x="0" y="0"/>
                </a:lnTo>
              </a:path>
              <a:path w="11429" h="165100">
                <a:moveTo>
                  <a:pt x="0" y="164946"/>
                </a:moveTo>
                <a:lnTo>
                  <a:pt x="0" y="11128"/>
                </a:lnTo>
              </a:path>
              <a:path w="11429" h="165100">
                <a:moveTo>
                  <a:pt x="11128" y="164946"/>
                </a:moveTo>
                <a:lnTo>
                  <a:pt x="11128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bg object 818"/>
          <p:cNvSpPr/>
          <p:nvPr/>
        </p:nvSpPr>
        <p:spPr>
          <a:xfrm>
            <a:off x="10480768" y="12384246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0"/>
                </a:moveTo>
                <a:lnTo>
                  <a:pt x="0" y="12142"/>
                </a:lnTo>
              </a:path>
              <a:path w="11429" h="12700">
                <a:moveTo>
                  <a:pt x="0" y="12142"/>
                </a:moveTo>
                <a:lnTo>
                  <a:pt x="11128" y="12142"/>
                </a:lnTo>
              </a:path>
              <a:path w="11429" h="12700">
                <a:moveTo>
                  <a:pt x="11128" y="12142"/>
                </a:moveTo>
                <a:lnTo>
                  <a:pt x="11128" y="0"/>
                </a:lnTo>
              </a:path>
              <a:path w="11429" h="12700">
                <a:moveTo>
                  <a:pt x="1112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bg object 819"/>
          <p:cNvSpPr/>
          <p:nvPr/>
        </p:nvSpPr>
        <p:spPr>
          <a:xfrm>
            <a:off x="9424293" y="12273939"/>
            <a:ext cx="0" cy="786765"/>
          </a:xfrm>
          <a:custGeom>
            <a:avLst/>
            <a:gdLst/>
            <a:ahLst/>
            <a:cxnLst/>
            <a:rect l="l" t="t" r="r" b="b"/>
            <a:pathLst>
              <a:path h="786765">
                <a:moveTo>
                  <a:pt x="0" y="78629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bg object 820"/>
          <p:cNvSpPr/>
          <p:nvPr/>
        </p:nvSpPr>
        <p:spPr>
          <a:xfrm>
            <a:off x="6340878" y="12273939"/>
            <a:ext cx="3083560" cy="0"/>
          </a:xfrm>
          <a:custGeom>
            <a:avLst/>
            <a:gdLst/>
            <a:ahLst/>
            <a:cxnLst/>
            <a:rect l="l" t="t" r="r" b="b"/>
            <a:pathLst>
              <a:path w="3083559">
                <a:moveTo>
                  <a:pt x="30834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bg object 821"/>
          <p:cNvSpPr/>
          <p:nvPr/>
        </p:nvSpPr>
        <p:spPr>
          <a:xfrm>
            <a:off x="9424293" y="12328578"/>
            <a:ext cx="0" cy="732155"/>
          </a:xfrm>
          <a:custGeom>
            <a:avLst/>
            <a:gdLst/>
            <a:ahLst/>
            <a:cxnLst/>
            <a:rect l="l" t="t" r="r" b="b"/>
            <a:pathLst>
              <a:path h="732155">
                <a:moveTo>
                  <a:pt x="0" y="0"/>
                </a:moveTo>
                <a:lnTo>
                  <a:pt x="0" y="7316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bg object 822"/>
          <p:cNvSpPr/>
          <p:nvPr/>
        </p:nvSpPr>
        <p:spPr>
          <a:xfrm>
            <a:off x="7962016" y="7457063"/>
            <a:ext cx="55244" cy="18415"/>
          </a:xfrm>
          <a:custGeom>
            <a:avLst/>
            <a:gdLst/>
            <a:ahLst/>
            <a:cxnLst/>
            <a:rect l="l" t="t" r="r" b="b"/>
            <a:pathLst>
              <a:path w="55245" h="18415">
                <a:moveTo>
                  <a:pt x="0" y="0"/>
                </a:moveTo>
                <a:lnTo>
                  <a:pt x="0" y="18213"/>
                </a:lnTo>
              </a:path>
              <a:path w="55245" h="18415">
                <a:moveTo>
                  <a:pt x="0" y="18213"/>
                </a:moveTo>
                <a:lnTo>
                  <a:pt x="54653" y="18213"/>
                </a:lnTo>
              </a:path>
              <a:path w="55245" h="18415">
                <a:moveTo>
                  <a:pt x="54653" y="18213"/>
                </a:moveTo>
                <a:lnTo>
                  <a:pt x="54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bg object 823"/>
          <p:cNvSpPr/>
          <p:nvPr/>
        </p:nvSpPr>
        <p:spPr>
          <a:xfrm>
            <a:off x="7962016" y="7773799"/>
            <a:ext cx="55244" cy="62230"/>
          </a:xfrm>
          <a:custGeom>
            <a:avLst/>
            <a:gdLst/>
            <a:ahLst/>
            <a:cxnLst/>
            <a:rect l="l" t="t" r="r" b="b"/>
            <a:pathLst>
              <a:path w="55245" h="62229">
                <a:moveTo>
                  <a:pt x="0" y="0"/>
                </a:moveTo>
                <a:lnTo>
                  <a:pt x="0" y="61724"/>
                </a:lnTo>
              </a:path>
              <a:path w="55245" h="62229">
                <a:moveTo>
                  <a:pt x="0" y="61724"/>
                </a:moveTo>
                <a:lnTo>
                  <a:pt x="54653" y="61724"/>
                </a:lnTo>
              </a:path>
              <a:path w="55245" h="62229">
                <a:moveTo>
                  <a:pt x="54653" y="61724"/>
                </a:moveTo>
                <a:lnTo>
                  <a:pt x="54653" y="42497"/>
                </a:lnTo>
              </a:path>
              <a:path w="55245" h="62229">
                <a:moveTo>
                  <a:pt x="54653" y="15184"/>
                </a:moveTo>
                <a:lnTo>
                  <a:pt x="54653" y="0"/>
                </a:lnTo>
              </a:path>
              <a:path w="55245" h="62229">
                <a:moveTo>
                  <a:pt x="5465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bg object 824"/>
          <p:cNvSpPr/>
          <p:nvPr/>
        </p:nvSpPr>
        <p:spPr>
          <a:xfrm>
            <a:off x="7962016" y="8134048"/>
            <a:ext cx="0" cy="1061085"/>
          </a:xfrm>
          <a:custGeom>
            <a:avLst/>
            <a:gdLst/>
            <a:ahLst/>
            <a:cxnLst/>
            <a:rect l="l" t="t" r="r" b="b"/>
            <a:pathLst>
              <a:path h="1061084">
                <a:moveTo>
                  <a:pt x="0" y="0"/>
                </a:moveTo>
                <a:lnTo>
                  <a:pt x="0" y="1060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bg object 825"/>
          <p:cNvSpPr/>
          <p:nvPr/>
        </p:nvSpPr>
        <p:spPr>
          <a:xfrm>
            <a:off x="7962016" y="8134048"/>
            <a:ext cx="427355" cy="1061085"/>
          </a:xfrm>
          <a:custGeom>
            <a:avLst/>
            <a:gdLst/>
            <a:ahLst/>
            <a:cxnLst/>
            <a:rect l="l" t="t" r="r" b="b"/>
            <a:pathLst>
              <a:path w="427354" h="1061084">
                <a:moveTo>
                  <a:pt x="54653" y="1060531"/>
                </a:moveTo>
                <a:lnTo>
                  <a:pt x="54653" y="42511"/>
                </a:lnTo>
              </a:path>
              <a:path w="427354" h="1061084">
                <a:moveTo>
                  <a:pt x="54653" y="15184"/>
                </a:moveTo>
                <a:lnTo>
                  <a:pt x="54653" y="0"/>
                </a:lnTo>
              </a:path>
              <a:path w="427354" h="1061084">
                <a:moveTo>
                  <a:pt x="54653" y="0"/>
                </a:moveTo>
                <a:lnTo>
                  <a:pt x="0" y="0"/>
                </a:lnTo>
              </a:path>
              <a:path w="427354" h="1061084">
                <a:moveTo>
                  <a:pt x="54653" y="42511"/>
                </a:moveTo>
                <a:lnTo>
                  <a:pt x="427043" y="42511"/>
                </a:lnTo>
              </a:path>
              <a:path w="427354" h="1061084">
                <a:moveTo>
                  <a:pt x="413887" y="15184"/>
                </a:moveTo>
                <a:lnTo>
                  <a:pt x="54653" y="15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bg object 826"/>
          <p:cNvSpPr/>
          <p:nvPr/>
        </p:nvSpPr>
        <p:spPr>
          <a:xfrm>
            <a:off x="9072130" y="796505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2185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bg object 827"/>
          <p:cNvSpPr/>
          <p:nvPr/>
        </p:nvSpPr>
        <p:spPr>
          <a:xfrm>
            <a:off x="9069088" y="796505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bg object 828"/>
          <p:cNvSpPr/>
          <p:nvPr/>
        </p:nvSpPr>
        <p:spPr>
          <a:xfrm>
            <a:off x="8883900" y="796505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18518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bg object 829"/>
          <p:cNvSpPr/>
          <p:nvPr/>
        </p:nvSpPr>
        <p:spPr>
          <a:xfrm>
            <a:off x="8879857" y="7965059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bg object 830"/>
          <p:cNvSpPr/>
          <p:nvPr/>
        </p:nvSpPr>
        <p:spPr>
          <a:xfrm>
            <a:off x="8848488" y="7937732"/>
            <a:ext cx="31750" cy="27940"/>
          </a:xfrm>
          <a:custGeom>
            <a:avLst/>
            <a:gdLst/>
            <a:ahLst/>
            <a:cxnLst/>
            <a:rect l="l" t="t" r="r" b="b"/>
            <a:pathLst>
              <a:path w="31750" h="27940">
                <a:moveTo>
                  <a:pt x="0" y="27326"/>
                </a:moveTo>
                <a:lnTo>
                  <a:pt x="31369" y="27326"/>
                </a:lnTo>
              </a:path>
              <a:path w="31750" h="27940">
                <a:moveTo>
                  <a:pt x="0" y="0"/>
                </a:moveTo>
                <a:lnTo>
                  <a:pt x="313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bg object 831"/>
          <p:cNvSpPr/>
          <p:nvPr/>
        </p:nvSpPr>
        <p:spPr>
          <a:xfrm>
            <a:off x="8879857" y="793773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0127" y="0"/>
                </a:lnTo>
              </a:path>
              <a:path w="192404">
                <a:moveTo>
                  <a:pt x="10127" y="0"/>
                </a:moveTo>
                <a:lnTo>
                  <a:pt x="183159" y="0"/>
                </a:lnTo>
              </a:path>
              <a:path w="192404">
                <a:moveTo>
                  <a:pt x="183159" y="0"/>
                </a:moveTo>
                <a:lnTo>
                  <a:pt x="1922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bg object 832"/>
          <p:cNvSpPr/>
          <p:nvPr/>
        </p:nvSpPr>
        <p:spPr>
          <a:xfrm>
            <a:off x="9072130" y="7937732"/>
            <a:ext cx="219075" cy="27940"/>
          </a:xfrm>
          <a:custGeom>
            <a:avLst/>
            <a:gdLst/>
            <a:ahLst/>
            <a:cxnLst/>
            <a:rect l="l" t="t" r="r" b="b"/>
            <a:pathLst>
              <a:path w="219075" h="27940">
                <a:moveTo>
                  <a:pt x="218585" y="0"/>
                </a:moveTo>
                <a:lnTo>
                  <a:pt x="0" y="0"/>
                </a:lnTo>
              </a:path>
              <a:path w="219075" h="27940">
                <a:moveTo>
                  <a:pt x="218585" y="27326"/>
                </a:moveTo>
                <a:lnTo>
                  <a:pt x="2185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bg object 833"/>
          <p:cNvSpPr/>
          <p:nvPr/>
        </p:nvSpPr>
        <p:spPr>
          <a:xfrm>
            <a:off x="9072130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0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bg object 834"/>
          <p:cNvSpPr/>
          <p:nvPr/>
        </p:nvSpPr>
        <p:spPr>
          <a:xfrm>
            <a:off x="9072130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bg object 835"/>
          <p:cNvSpPr/>
          <p:nvPr/>
        </p:nvSpPr>
        <p:spPr>
          <a:xfrm>
            <a:off x="8879857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0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bg object 836"/>
          <p:cNvSpPr/>
          <p:nvPr/>
        </p:nvSpPr>
        <p:spPr>
          <a:xfrm>
            <a:off x="8879857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bg object 837"/>
          <p:cNvSpPr/>
          <p:nvPr/>
        </p:nvSpPr>
        <p:spPr>
          <a:xfrm>
            <a:off x="8848488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13156"/>
                </a:moveTo>
                <a:lnTo>
                  <a:pt x="0" y="0"/>
                </a:lnTo>
              </a:path>
              <a:path h="27940">
                <a:moveTo>
                  <a:pt x="0" y="27326"/>
                </a:moveTo>
                <a:lnTo>
                  <a:pt x="0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8" name="bg object 8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121715" y="8032856"/>
            <a:ext cx="170012" cy="91075"/>
          </a:xfrm>
          <a:prstGeom prst="rect">
            <a:avLst/>
          </a:prstGeom>
        </p:spPr>
      </p:pic>
      <p:sp>
        <p:nvSpPr>
          <p:cNvPr id="839" name="bg object 839"/>
          <p:cNvSpPr/>
          <p:nvPr/>
        </p:nvSpPr>
        <p:spPr>
          <a:xfrm>
            <a:off x="8828246" y="8447756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bg object 840"/>
          <p:cNvSpPr/>
          <p:nvPr/>
        </p:nvSpPr>
        <p:spPr>
          <a:xfrm>
            <a:off x="8792834" y="8238284"/>
            <a:ext cx="35560" cy="3175"/>
          </a:xfrm>
          <a:custGeom>
            <a:avLst/>
            <a:gdLst/>
            <a:ahLst/>
            <a:cxnLst/>
            <a:rect l="l" t="t" r="r" b="b"/>
            <a:pathLst>
              <a:path w="35559" h="3175">
                <a:moveTo>
                  <a:pt x="-1011" y="1514"/>
                </a:moveTo>
                <a:lnTo>
                  <a:pt x="36424" y="1514"/>
                </a:lnTo>
              </a:path>
            </a:pathLst>
          </a:custGeom>
          <a:ln w="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bg object 841"/>
          <p:cNvSpPr/>
          <p:nvPr/>
        </p:nvSpPr>
        <p:spPr>
          <a:xfrm>
            <a:off x="8615745" y="8244355"/>
            <a:ext cx="163195" cy="164465"/>
          </a:xfrm>
          <a:custGeom>
            <a:avLst/>
            <a:gdLst/>
            <a:ahLst/>
            <a:cxnLst/>
            <a:rect l="l" t="t" r="r" b="b"/>
            <a:pathLst>
              <a:path w="163195" h="164465">
                <a:moveTo>
                  <a:pt x="162918" y="0"/>
                </a:moveTo>
                <a:lnTo>
                  <a:pt x="137619" y="7085"/>
                </a:lnTo>
              </a:path>
              <a:path w="163195" h="164465">
                <a:moveTo>
                  <a:pt x="137619" y="7085"/>
                </a:moveTo>
                <a:lnTo>
                  <a:pt x="135591" y="8099"/>
                </a:lnTo>
              </a:path>
              <a:path w="163195" h="164465">
                <a:moveTo>
                  <a:pt x="122449" y="14170"/>
                </a:moveTo>
                <a:lnTo>
                  <a:pt x="103208" y="23270"/>
                </a:lnTo>
              </a:path>
              <a:path w="163195" h="164465">
                <a:moveTo>
                  <a:pt x="103208" y="23270"/>
                </a:moveTo>
                <a:lnTo>
                  <a:pt x="97137" y="27326"/>
                </a:lnTo>
              </a:path>
              <a:path w="163195" h="164465">
                <a:moveTo>
                  <a:pt x="86009" y="35425"/>
                </a:moveTo>
                <a:lnTo>
                  <a:pt x="71838" y="45539"/>
                </a:lnTo>
              </a:path>
              <a:path w="163195" h="164465">
                <a:moveTo>
                  <a:pt x="71838" y="45539"/>
                </a:moveTo>
                <a:lnTo>
                  <a:pt x="63753" y="53625"/>
                </a:lnTo>
              </a:path>
              <a:path w="163195" h="164465">
                <a:moveTo>
                  <a:pt x="53625" y="63753"/>
                </a:moveTo>
                <a:lnTo>
                  <a:pt x="44525" y="71852"/>
                </a:lnTo>
              </a:path>
              <a:path w="163195" h="164465">
                <a:moveTo>
                  <a:pt x="44525" y="71852"/>
                </a:moveTo>
                <a:lnTo>
                  <a:pt x="35412" y="86009"/>
                </a:lnTo>
              </a:path>
              <a:path w="163195" h="164465">
                <a:moveTo>
                  <a:pt x="27312" y="98164"/>
                </a:moveTo>
                <a:lnTo>
                  <a:pt x="23270" y="103221"/>
                </a:lnTo>
              </a:path>
              <a:path w="163195" h="164465">
                <a:moveTo>
                  <a:pt x="23270" y="103221"/>
                </a:moveTo>
                <a:lnTo>
                  <a:pt x="14156" y="123449"/>
                </a:lnTo>
              </a:path>
              <a:path w="163195" h="164465">
                <a:moveTo>
                  <a:pt x="8085" y="135605"/>
                </a:moveTo>
                <a:lnTo>
                  <a:pt x="7085" y="138634"/>
                </a:lnTo>
              </a:path>
              <a:path w="163195" h="164465">
                <a:moveTo>
                  <a:pt x="7085" y="138634"/>
                </a:moveTo>
                <a:lnTo>
                  <a:pt x="0" y="1639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bg object 842"/>
          <p:cNvSpPr/>
          <p:nvPr/>
        </p:nvSpPr>
        <p:spPr>
          <a:xfrm>
            <a:off x="8609660" y="8421443"/>
            <a:ext cx="3175" cy="36830"/>
          </a:xfrm>
          <a:custGeom>
            <a:avLst/>
            <a:gdLst/>
            <a:ahLst/>
            <a:cxnLst/>
            <a:rect l="l" t="t" r="r" b="b"/>
            <a:pathLst>
              <a:path w="3175" h="36829">
                <a:moveTo>
                  <a:pt x="1521" y="-1011"/>
                </a:moveTo>
                <a:lnTo>
                  <a:pt x="1521" y="37438"/>
                </a:lnTo>
              </a:path>
            </a:pathLst>
          </a:custGeom>
          <a:ln w="5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bg object 843"/>
          <p:cNvSpPr/>
          <p:nvPr/>
        </p:nvSpPr>
        <p:spPr>
          <a:xfrm>
            <a:off x="8609660" y="8230184"/>
            <a:ext cx="256540" cy="236220"/>
          </a:xfrm>
          <a:custGeom>
            <a:avLst/>
            <a:gdLst/>
            <a:ahLst/>
            <a:cxnLst/>
            <a:rect l="l" t="t" r="r" b="b"/>
            <a:pathLst>
              <a:path w="256540" h="236220">
                <a:moveTo>
                  <a:pt x="218585" y="217571"/>
                </a:moveTo>
                <a:lnTo>
                  <a:pt x="0" y="217571"/>
                </a:lnTo>
              </a:path>
              <a:path w="256540" h="236220">
                <a:moveTo>
                  <a:pt x="218585" y="227685"/>
                </a:moveTo>
                <a:lnTo>
                  <a:pt x="0" y="227685"/>
                </a:lnTo>
              </a:path>
              <a:path w="256540" h="236220">
                <a:moveTo>
                  <a:pt x="250969" y="0"/>
                </a:moveTo>
                <a:lnTo>
                  <a:pt x="255025" y="0"/>
                </a:lnTo>
              </a:path>
              <a:path w="256540" h="236220">
                <a:moveTo>
                  <a:pt x="255025" y="0"/>
                </a:moveTo>
                <a:lnTo>
                  <a:pt x="255025" y="13156"/>
                </a:lnTo>
              </a:path>
              <a:path w="256540" h="236220">
                <a:moveTo>
                  <a:pt x="255025" y="13156"/>
                </a:moveTo>
                <a:lnTo>
                  <a:pt x="231742" y="13156"/>
                </a:lnTo>
              </a:path>
              <a:path w="256540" h="236220">
                <a:moveTo>
                  <a:pt x="231742" y="13156"/>
                </a:moveTo>
                <a:lnTo>
                  <a:pt x="231742" y="7085"/>
                </a:lnTo>
              </a:path>
              <a:path w="256540" h="236220">
                <a:moveTo>
                  <a:pt x="231742" y="7085"/>
                </a:moveTo>
                <a:lnTo>
                  <a:pt x="219599" y="7085"/>
                </a:lnTo>
              </a:path>
              <a:path w="256540" h="236220">
                <a:moveTo>
                  <a:pt x="219599" y="7085"/>
                </a:moveTo>
                <a:lnTo>
                  <a:pt x="219599" y="0"/>
                </a:lnTo>
              </a:path>
              <a:path w="256540" h="236220">
                <a:moveTo>
                  <a:pt x="219599" y="0"/>
                </a:moveTo>
                <a:lnTo>
                  <a:pt x="223656" y="0"/>
                </a:lnTo>
              </a:path>
              <a:path w="256540" h="236220">
                <a:moveTo>
                  <a:pt x="223656" y="0"/>
                </a:moveTo>
                <a:lnTo>
                  <a:pt x="218585" y="0"/>
                </a:lnTo>
              </a:path>
              <a:path w="256540" h="236220">
                <a:moveTo>
                  <a:pt x="218585" y="0"/>
                </a:moveTo>
                <a:lnTo>
                  <a:pt x="218585" y="7085"/>
                </a:lnTo>
              </a:path>
              <a:path w="256540" h="236220">
                <a:moveTo>
                  <a:pt x="218585" y="7085"/>
                </a:moveTo>
                <a:lnTo>
                  <a:pt x="231742" y="7085"/>
                </a:lnTo>
              </a:path>
              <a:path w="256540" h="236220">
                <a:moveTo>
                  <a:pt x="231742" y="7085"/>
                </a:moveTo>
                <a:lnTo>
                  <a:pt x="231742" y="13156"/>
                </a:lnTo>
              </a:path>
              <a:path w="256540" h="236220">
                <a:moveTo>
                  <a:pt x="231742" y="13156"/>
                </a:moveTo>
                <a:lnTo>
                  <a:pt x="256026" y="13156"/>
                </a:lnTo>
              </a:path>
              <a:path w="256540" h="236220">
                <a:moveTo>
                  <a:pt x="256026" y="13156"/>
                </a:moveTo>
                <a:lnTo>
                  <a:pt x="256026" y="0"/>
                </a:lnTo>
              </a:path>
              <a:path w="256540" h="236220">
                <a:moveTo>
                  <a:pt x="256026" y="0"/>
                </a:moveTo>
                <a:lnTo>
                  <a:pt x="250969" y="0"/>
                </a:lnTo>
              </a:path>
              <a:path w="256540" h="236220">
                <a:moveTo>
                  <a:pt x="250969" y="235784"/>
                </a:moveTo>
                <a:lnTo>
                  <a:pt x="256026" y="235784"/>
                </a:lnTo>
              </a:path>
              <a:path w="256540" h="236220">
                <a:moveTo>
                  <a:pt x="256026" y="235784"/>
                </a:moveTo>
                <a:lnTo>
                  <a:pt x="256026" y="221614"/>
                </a:lnTo>
              </a:path>
              <a:path w="256540" h="236220">
                <a:moveTo>
                  <a:pt x="256026" y="221614"/>
                </a:moveTo>
                <a:lnTo>
                  <a:pt x="231742" y="221614"/>
                </a:lnTo>
              </a:path>
              <a:path w="256540" h="236220">
                <a:moveTo>
                  <a:pt x="231742" y="221614"/>
                </a:moveTo>
                <a:lnTo>
                  <a:pt x="231742" y="227685"/>
                </a:lnTo>
              </a:path>
              <a:path w="256540" h="236220">
                <a:moveTo>
                  <a:pt x="231742" y="227685"/>
                </a:moveTo>
                <a:lnTo>
                  <a:pt x="218585" y="227685"/>
                </a:lnTo>
              </a:path>
              <a:path w="256540" h="236220">
                <a:moveTo>
                  <a:pt x="218585" y="227685"/>
                </a:moveTo>
                <a:lnTo>
                  <a:pt x="218585" y="232756"/>
                </a:lnTo>
              </a:path>
              <a:path w="256540" h="236220">
                <a:moveTo>
                  <a:pt x="219599" y="232756"/>
                </a:moveTo>
                <a:lnTo>
                  <a:pt x="219599" y="228699"/>
                </a:lnTo>
              </a:path>
              <a:path w="256540" h="236220">
                <a:moveTo>
                  <a:pt x="219599" y="228699"/>
                </a:moveTo>
                <a:lnTo>
                  <a:pt x="231742" y="228699"/>
                </a:lnTo>
              </a:path>
              <a:path w="256540" h="236220">
                <a:moveTo>
                  <a:pt x="231742" y="228699"/>
                </a:moveTo>
                <a:lnTo>
                  <a:pt x="231742" y="222628"/>
                </a:lnTo>
              </a:path>
              <a:path w="256540" h="236220">
                <a:moveTo>
                  <a:pt x="231742" y="222628"/>
                </a:moveTo>
                <a:lnTo>
                  <a:pt x="255025" y="222628"/>
                </a:lnTo>
              </a:path>
              <a:path w="256540" h="236220">
                <a:moveTo>
                  <a:pt x="255025" y="222628"/>
                </a:moveTo>
                <a:lnTo>
                  <a:pt x="255025" y="234770"/>
                </a:lnTo>
              </a:path>
              <a:path w="256540" h="236220">
                <a:moveTo>
                  <a:pt x="255025" y="234770"/>
                </a:moveTo>
                <a:lnTo>
                  <a:pt x="250969" y="2347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44" name="bg object 84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827234" y="8727055"/>
            <a:ext cx="222637" cy="202396"/>
          </a:xfrm>
          <a:prstGeom prst="rect">
            <a:avLst/>
          </a:prstGeom>
        </p:spPr>
      </p:pic>
      <p:pic>
        <p:nvPicPr>
          <p:cNvPr id="845" name="bg object 84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827234" y="8981053"/>
            <a:ext cx="222637" cy="202396"/>
          </a:xfrm>
          <a:prstGeom prst="rect">
            <a:avLst/>
          </a:prstGeom>
        </p:spPr>
      </p:pic>
      <p:pic>
        <p:nvPicPr>
          <p:cNvPr id="846" name="bg object 84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416389" y="7948862"/>
            <a:ext cx="212510" cy="233765"/>
          </a:xfrm>
          <a:prstGeom prst="rect">
            <a:avLst/>
          </a:prstGeom>
        </p:spPr>
      </p:pic>
      <p:sp>
        <p:nvSpPr>
          <p:cNvPr id="847" name="bg object 847"/>
          <p:cNvSpPr/>
          <p:nvPr/>
        </p:nvSpPr>
        <p:spPr>
          <a:xfrm>
            <a:off x="8403231" y="8462941"/>
            <a:ext cx="14604" cy="27940"/>
          </a:xfrm>
          <a:custGeom>
            <a:avLst/>
            <a:gdLst/>
            <a:ahLst/>
            <a:cxnLst/>
            <a:rect l="l" t="t" r="r" b="b"/>
            <a:pathLst>
              <a:path w="14604" h="27940">
                <a:moveTo>
                  <a:pt x="0" y="27312"/>
                </a:moveTo>
                <a:lnTo>
                  <a:pt x="14170" y="27312"/>
                </a:lnTo>
              </a:path>
              <a:path w="14604" h="27940">
                <a:moveTo>
                  <a:pt x="14170" y="27312"/>
                </a:moveTo>
                <a:lnTo>
                  <a:pt x="14170" y="0"/>
                </a:lnTo>
              </a:path>
              <a:path w="14604" h="27940">
                <a:moveTo>
                  <a:pt x="141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bg object 848"/>
          <p:cNvSpPr/>
          <p:nvPr/>
        </p:nvSpPr>
        <p:spPr>
          <a:xfrm>
            <a:off x="8620802" y="8462941"/>
            <a:ext cx="212725" cy="27940"/>
          </a:xfrm>
          <a:custGeom>
            <a:avLst/>
            <a:gdLst/>
            <a:ahLst/>
            <a:cxnLst/>
            <a:rect l="l" t="t" r="r" b="b"/>
            <a:pathLst>
              <a:path w="212725" h="27940">
                <a:moveTo>
                  <a:pt x="0" y="27312"/>
                </a:moveTo>
                <a:lnTo>
                  <a:pt x="212514" y="27312"/>
                </a:lnTo>
              </a:path>
              <a:path w="212725" h="27940">
                <a:moveTo>
                  <a:pt x="212514" y="0"/>
                </a:moveTo>
                <a:lnTo>
                  <a:pt x="0" y="0"/>
                </a:lnTo>
              </a:path>
              <a:path w="212725" h="27940">
                <a:moveTo>
                  <a:pt x="0" y="0"/>
                </a:moveTo>
                <a:lnTo>
                  <a:pt x="0" y="273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bg object 849"/>
          <p:cNvSpPr/>
          <p:nvPr/>
        </p:nvSpPr>
        <p:spPr>
          <a:xfrm>
            <a:off x="8421444" y="8495324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bg object 850"/>
          <p:cNvSpPr/>
          <p:nvPr/>
        </p:nvSpPr>
        <p:spPr>
          <a:xfrm>
            <a:off x="8614731" y="8495324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09">
                <a:moveTo>
                  <a:pt x="507" y="-1011"/>
                </a:moveTo>
                <a:lnTo>
                  <a:pt x="507" y="17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bg object 851"/>
          <p:cNvSpPr/>
          <p:nvPr/>
        </p:nvSpPr>
        <p:spPr>
          <a:xfrm>
            <a:off x="8605618" y="8525680"/>
            <a:ext cx="7620" cy="28575"/>
          </a:xfrm>
          <a:custGeom>
            <a:avLst/>
            <a:gdLst/>
            <a:ahLst/>
            <a:cxnLst/>
            <a:rect l="l" t="t" r="r" b="b"/>
            <a:pathLst>
              <a:path w="7620" h="28575">
                <a:moveTo>
                  <a:pt x="7085" y="0"/>
                </a:moveTo>
                <a:lnTo>
                  <a:pt x="7085" y="8099"/>
                </a:lnTo>
              </a:path>
              <a:path w="7620" h="28575">
                <a:moveTo>
                  <a:pt x="7085" y="8099"/>
                </a:moveTo>
                <a:lnTo>
                  <a:pt x="0" y="283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bg object 852"/>
          <p:cNvSpPr/>
          <p:nvPr/>
        </p:nvSpPr>
        <p:spPr>
          <a:xfrm>
            <a:off x="8601575" y="856716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bg object 853"/>
          <p:cNvSpPr/>
          <p:nvPr/>
        </p:nvSpPr>
        <p:spPr>
          <a:xfrm>
            <a:off x="8496339" y="8570205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09" h="105409">
                <a:moveTo>
                  <a:pt x="105236" y="0"/>
                </a:moveTo>
                <a:lnTo>
                  <a:pt x="92080" y="22256"/>
                </a:lnTo>
              </a:path>
              <a:path w="105409" h="105409">
                <a:moveTo>
                  <a:pt x="84994" y="35412"/>
                </a:moveTo>
                <a:lnTo>
                  <a:pt x="66781" y="57681"/>
                </a:lnTo>
              </a:path>
              <a:path w="105409" h="105409">
                <a:moveTo>
                  <a:pt x="56667" y="66781"/>
                </a:moveTo>
                <a:lnTo>
                  <a:pt x="35412" y="85008"/>
                </a:lnTo>
              </a:path>
              <a:path w="105409" h="105409">
                <a:moveTo>
                  <a:pt x="22256" y="93094"/>
                </a:moveTo>
                <a:lnTo>
                  <a:pt x="0" y="1052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bg object 854"/>
          <p:cNvSpPr/>
          <p:nvPr/>
        </p:nvSpPr>
        <p:spPr>
          <a:xfrm>
            <a:off x="8493296" y="86754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bg object 855"/>
          <p:cNvSpPr/>
          <p:nvPr/>
        </p:nvSpPr>
        <p:spPr>
          <a:xfrm>
            <a:off x="8451799" y="8680512"/>
            <a:ext cx="28575" cy="6350"/>
          </a:xfrm>
          <a:custGeom>
            <a:avLst/>
            <a:gdLst/>
            <a:ahLst/>
            <a:cxnLst/>
            <a:rect l="l" t="t" r="r" b="b"/>
            <a:pathLst>
              <a:path w="28575" h="6350">
                <a:moveTo>
                  <a:pt x="28340" y="0"/>
                </a:moveTo>
                <a:lnTo>
                  <a:pt x="8099" y="6071"/>
                </a:lnTo>
              </a:path>
              <a:path w="28575" h="6350">
                <a:moveTo>
                  <a:pt x="8099" y="6071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bg object 856"/>
          <p:cNvSpPr/>
          <p:nvPr/>
        </p:nvSpPr>
        <p:spPr>
          <a:xfrm>
            <a:off x="8421444" y="8688598"/>
            <a:ext cx="16510" cy="1270"/>
          </a:xfrm>
          <a:custGeom>
            <a:avLst/>
            <a:gdLst/>
            <a:ahLst/>
            <a:cxnLst/>
            <a:rect l="l" t="t" r="r" b="b"/>
            <a:pathLst>
              <a:path w="16509" h="1270">
                <a:moveTo>
                  <a:pt x="-1011" y="507"/>
                </a:moveTo>
                <a:lnTo>
                  <a:pt x="17210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bg object 857"/>
          <p:cNvSpPr/>
          <p:nvPr/>
        </p:nvSpPr>
        <p:spPr>
          <a:xfrm>
            <a:off x="8413344" y="8458884"/>
            <a:ext cx="210820" cy="231140"/>
          </a:xfrm>
          <a:custGeom>
            <a:avLst/>
            <a:gdLst/>
            <a:ahLst/>
            <a:cxnLst/>
            <a:rect l="l" t="t" r="r" b="b"/>
            <a:pathLst>
              <a:path w="210820" h="231140">
                <a:moveTo>
                  <a:pt x="18226" y="36440"/>
                </a:moveTo>
                <a:lnTo>
                  <a:pt x="18226" y="230727"/>
                </a:lnTo>
              </a:path>
              <a:path w="210820" h="231140">
                <a:moveTo>
                  <a:pt x="8099" y="36440"/>
                </a:moveTo>
                <a:lnTo>
                  <a:pt x="8099" y="230727"/>
                </a:lnTo>
              </a:path>
              <a:path w="210820" h="231140">
                <a:moveTo>
                  <a:pt x="210486" y="0"/>
                </a:moveTo>
                <a:lnTo>
                  <a:pt x="210486" y="4056"/>
                </a:lnTo>
              </a:path>
              <a:path w="210820" h="231140">
                <a:moveTo>
                  <a:pt x="197330" y="0"/>
                </a:moveTo>
                <a:lnTo>
                  <a:pt x="210486" y="0"/>
                </a:lnTo>
              </a:path>
              <a:path w="210820" h="231140">
                <a:moveTo>
                  <a:pt x="197330" y="24284"/>
                </a:moveTo>
                <a:lnTo>
                  <a:pt x="197330" y="0"/>
                </a:lnTo>
              </a:path>
              <a:path w="210820" h="231140">
                <a:moveTo>
                  <a:pt x="203414" y="24284"/>
                </a:moveTo>
                <a:lnTo>
                  <a:pt x="197330" y="24284"/>
                </a:lnTo>
              </a:path>
              <a:path w="210820" h="231140">
                <a:moveTo>
                  <a:pt x="203414" y="36440"/>
                </a:moveTo>
                <a:lnTo>
                  <a:pt x="203414" y="24284"/>
                </a:lnTo>
              </a:path>
              <a:path w="210820" h="231140">
                <a:moveTo>
                  <a:pt x="210486" y="36440"/>
                </a:moveTo>
                <a:lnTo>
                  <a:pt x="203414" y="36440"/>
                </a:lnTo>
              </a:path>
              <a:path w="210820" h="231140">
                <a:moveTo>
                  <a:pt x="210486" y="31369"/>
                </a:moveTo>
                <a:lnTo>
                  <a:pt x="210486" y="36440"/>
                </a:lnTo>
              </a:path>
              <a:path w="210820" h="231140">
                <a:moveTo>
                  <a:pt x="210486" y="36440"/>
                </a:moveTo>
                <a:lnTo>
                  <a:pt x="210486" y="31369"/>
                </a:lnTo>
              </a:path>
              <a:path w="210820" h="231140">
                <a:moveTo>
                  <a:pt x="203414" y="36440"/>
                </a:moveTo>
                <a:lnTo>
                  <a:pt x="210486" y="36440"/>
                </a:lnTo>
              </a:path>
              <a:path w="210820" h="231140">
                <a:moveTo>
                  <a:pt x="203414" y="23283"/>
                </a:moveTo>
                <a:lnTo>
                  <a:pt x="203414" y="36440"/>
                </a:lnTo>
              </a:path>
              <a:path w="210820" h="231140">
                <a:moveTo>
                  <a:pt x="197330" y="23283"/>
                </a:moveTo>
                <a:lnTo>
                  <a:pt x="203414" y="23283"/>
                </a:lnTo>
              </a:path>
              <a:path w="210820" h="231140">
                <a:moveTo>
                  <a:pt x="197330" y="0"/>
                </a:moveTo>
                <a:lnTo>
                  <a:pt x="197330" y="23283"/>
                </a:lnTo>
              </a:path>
              <a:path w="210820" h="231140">
                <a:moveTo>
                  <a:pt x="210486" y="0"/>
                </a:moveTo>
                <a:lnTo>
                  <a:pt x="197330" y="0"/>
                </a:lnTo>
              </a:path>
              <a:path w="210820" h="231140">
                <a:moveTo>
                  <a:pt x="210486" y="4056"/>
                </a:moveTo>
                <a:lnTo>
                  <a:pt x="210486" y="0"/>
                </a:lnTo>
              </a:path>
              <a:path w="210820" h="231140">
                <a:moveTo>
                  <a:pt x="1014" y="0"/>
                </a:moveTo>
                <a:lnTo>
                  <a:pt x="1014" y="4056"/>
                </a:lnTo>
              </a:path>
              <a:path w="210820" h="231140">
                <a:moveTo>
                  <a:pt x="13156" y="0"/>
                </a:moveTo>
                <a:lnTo>
                  <a:pt x="1014" y="0"/>
                </a:lnTo>
              </a:path>
              <a:path w="210820" h="231140">
                <a:moveTo>
                  <a:pt x="13156" y="23283"/>
                </a:moveTo>
                <a:lnTo>
                  <a:pt x="13156" y="0"/>
                </a:lnTo>
              </a:path>
              <a:path w="210820" h="231140">
                <a:moveTo>
                  <a:pt x="7085" y="23283"/>
                </a:moveTo>
                <a:lnTo>
                  <a:pt x="13156" y="23283"/>
                </a:lnTo>
              </a:path>
              <a:path w="210820" h="231140">
                <a:moveTo>
                  <a:pt x="7085" y="36440"/>
                </a:moveTo>
                <a:lnTo>
                  <a:pt x="7085" y="23283"/>
                </a:lnTo>
              </a:path>
              <a:path w="210820" h="231140">
                <a:moveTo>
                  <a:pt x="1014" y="36440"/>
                </a:moveTo>
                <a:lnTo>
                  <a:pt x="7085" y="36440"/>
                </a:lnTo>
              </a:path>
              <a:path w="210820" h="231140">
                <a:moveTo>
                  <a:pt x="1014" y="31369"/>
                </a:moveTo>
                <a:lnTo>
                  <a:pt x="1014" y="36440"/>
                </a:lnTo>
              </a:path>
              <a:path w="210820" h="231140">
                <a:moveTo>
                  <a:pt x="0" y="36440"/>
                </a:moveTo>
                <a:lnTo>
                  <a:pt x="0" y="31369"/>
                </a:lnTo>
              </a:path>
              <a:path w="210820" h="231140">
                <a:moveTo>
                  <a:pt x="8099" y="36440"/>
                </a:moveTo>
                <a:lnTo>
                  <a:pt x="0" y="36440"/>
                </a:lnTo>
              </a:path>
              <a:path w="210820" h="231140">
                <a:moveTo>
                  <a:pt x="8099" y="24284"/>
                </a:moveTo>
                <a:lnTo>
                  <a:pt x="8099" y="36440"/>
                </a:lnTo>
              </a:path>
              <a:path w="210820" h="231140">
                <a:moveTo>
                  <a:pt x="14170" y="24284"/>
                </a:moveTo>
                <a:lnTo>
                  <a:pt x="8099" y="24284"/>
                </a:lnTo>
              </a:path>
              <a:path w="210820" h="231140">
                <a:moveTo>
                  <a:pt x="14170" y="0"/>
                </a:moveTo>
                <a:lnTo>
                  <a:pt x="14170" y="24284"/>
                </a:lnTo>
              </a:path>
              <a:path w="210820" h="231140">
                <a:moveTo>
                  <a:pt x="0" y="0"/>
                </a:moveTo>
                <a:lnTo>
                  <a:pt x="14170" y="0"/>
                </a:lnTo>
              </a:path>
              <a:path w="210820" h="231140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bg object 858"/>
          <p:cNvSpPr/>
          <p:nvPr/>
        </p:nvSpPr>
        <p:spPr>
          <a:xfrm>
            <a:off x="8884914" y="7969101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91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bg object 859"/>
          <p:cNvSpPr/>
          <p:nvPr/>
        </p:nvSpPr>
        <p:spPr>
          <a:xfrm>
            <a:off x="9065045" y="7969102"/>
            <a:ext cx="3175" cy="29845"/>
          </a:xfrm>
          <a:custGeom>
            <a:avLst/>
            <a:gdLst/>
            <a:ahLst/>
            <a:cxnLst/>
            <a:rect l="l" t="t" r="r" b="b"/>
            <a:pathLst>
              <a:path w="3175" h="29845">
                <a:moveTo>
                  <a:pt x="1514" y="-1011"/>
                </a:moveTo>
                <a:lnTo>
                  <a:pt x="1514" y="30353"/>
                </a:lnTo>
              </a:path>
            </a:pathLst>
          </a:custGeom>
          <a:ln w="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bg object 860"/>
          <p:cNvSpPr/>
          <p:nvPr/>
        </p:nvSpPr>
        <p:spPr>
          <a:xfrm>
            <a:off x="8927425" y="8012613"/>
            <a:ext cx="134620" cy="134620"/>
          </a:xfrm>
          <a:custGeom>
            <a:avLst/>
            <a:gdLst/>
            <a:ahLst/>
            <a:cxnLst/>
            <a:rect l="l" t="t" r="r" b="b"/>
            <a:pathLst>
              <a:path w="134620" h="134620">
                <a:moveTo>
                  <a:pt x="134577" y="0"/>
                </a:moveTo>
                <a:lnTo>
                  <a:pt x="126491" y="27326"/>
                </a:lnTo>
              </a:path>
              <a:path w="134620" h="134620">
                <a:moveTo>
                  <a:pt x="126491" y="27326"/>
                </a:moveTo>
                <a:lnTo>
                  <a:pt x="126491" y="27326"/>
                </a:lnTo>
              </a:path>
              <a:path w="134620" h="134620">
                <a:moveTo>
                  <a:pt x="119406" y="39468"/>
                </a:moveTo>
                <a:lnTo>
                  <a:pt x="109279" y="58696"/>
                </a:lnTo>
              </a:path>
              <a:path w="134620" h="134620">
                <a:moveTo>
                  <a:pt x="109279" y="58696"/>
                </a:moveTo>
                <a:lnTo>
                  <a:pt x="105236" y="64767"/>
                </a:lnTo>
              </a:path>
              <a:path w="134620" h="134620">
                <a:moveTo>
                  <a:pt x="96136" y="75895"/>
                </a:moveTo>
                <a:lnTo>
                  <a:pt x="87023" y="87036"/>
                </a:lnTo>
              </a:path>
              <a:path w="134620" h="134620">
                <a:moveTo>
                  <a:pt x="87023" y="87036"/>
                </a:moveTo>
                <a:lnTo>
                  <a:pt x="75895" y="96136"/>
                </a:lnTo>
              </a:path>
              <a:path w="134620" h="134620">
                <a:moveTo>
                  <a:pt x="64767" y="105250"/>
                </a:moveTo>
                <a:lnTo>
                  <a:pt x="58696" y="109292"/>
                </a:lnTo>
              </a:path>
              <a:path w="134620" h="134620">
                <a:moveTo>
                  <a:pt x="58696" y="109292"/>
                </a:moveTo>
                <a:lnTo>
                  <a:pt x="40469" y="119420"/>
                </a:lnTo>
              </a:path>
              <a:path w="134620" h="134620">
                <a:moveTo>
                  <a:pt x="27326" y="126505"/>
                </a:moveTo>
                <a:lnTo>
                  <a:pt x="27326" y="126505"/>
                </a:lnTo>
              </a:path>
              <a:path w="134620" h="134620">
                <a:moveTo>
                  <a:pt x="27326" y="126505"/>
                </a:moveTo>
                <a:lnTo>
                  <a:pt x="0" y="1345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bg object 861"/>
          <p:cNvSpPr/>
          <p:nvPr/>
        </p:nvSpPr>
        <p:spPr>
          <a:xfrm>
            <a:off x="8884914" y="8150247"/>
            <a:ext cx="28575" cy="3175"/>
          </a:xfrm>
          <a:custGeom>
            <a:avLst/>
            <a:gdLst/>
            <a:ahLst/>
            <a:cxnLst/>
            <a:rect l="l" t="t" r="r" b="b"/>
            <a:pathLst>
              <a:path w="28575" h="3175">
                <a:moveTo>
                  <a:pt x="-1011" y="1514"/>
                </a:moveTo>
                <a:lnTo>
                  <a:pt x="29352" y="1514"/>
                </a:lnTo>
              </a:path>
            </a:pathLst>
          </a:custGeom>
          <a:ln w="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bg object 862"/>
          <p:cNvSpPr/>
          <p:nvPr/>
        </p:nvSpPr>
        <p:spPr>
          <a:xfrm>
            <a:off x="8876829" y="7932675"/>
            <a:ext cx="17780" cy="220979"/>
          </a:xfrm>
          <a:custGeom>
            <a:avLst/>
            <a:gdLst/>
            <a:ahLst/>
            <a:cxnLst/>
            <a:rect l="l" t="t" r="r" b="b"/>
            <a:pathLst>
              <a:path w="17779" h="220979">
                <a:moveTo>
                  <a:pt x="17199" y="36426"/>
                </a:moveTo>
                <a:lnTo>
                  <a:pt x="17199" y="219586"/>
                </a:lnTo>
              </a:path>
              <a:path w="17779" h="220979">
                <a:moveTo>
                  <a:pt x="8085" y="36426"/>
                </a:moveTo>
                <a:lnTo>
                  <a:pt x="8085" y="220600"/>
                </a:lnTo>
              </a:path>
              <a:path w="17779" h="220979">
                <a:moveTo>
                  <a:pt x="0" y="0"/>
                </a:moveTo>
                <a:lnTo>
                  <a:pt x="0" y="5056"/>
                </a:lnTo>
              </a:path>
              <a:path w="17779" h="220979">
                <a:moveTo>
                  <a:pt x="13156" y="0"/>
                </a:moveTo>
                <a:lnTo>
                  <a:pt x="0" y="0"/>
                </a:lnTo>
              </a:path>
              <a:path w="17779" h="220979">
                <a:moveTo>
                  <a:pt x="13156" y="24284"/>
                </a:moveTo>
                <a:lnTo>
                  <a:pt x="13156" y="0"/>
                </a:lnTo>
              </a:path>
              <a:path w="17779" h="220979">
                <a:moveTo>
                  <a:pt x="7071" y="24284"/>
                </a:moveTo>
                <a:lnTo>
                  <a:pt x="13156" y="24284"/>
                </a:lnTo>
              </a:path>
              <a:path w="17779" h="220979">
                <a:moveTo>
                  <a:pt x="7071" y="36426"/>
                </a:moveTo>
                <a:lnTo>
                  <a:pt x="7071" y="24284"/>
                </a:lnTo>
              </a:path>
              <a:path w="17779" h="220979">
                <a:moveTo>
                  <a:pt x="0" y="36426"/>
                </a:moveTo>
                <a:lnTo>
                  <a:pt x="7071" y="364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bg object 863"/>
          <p:cNvSpPr/>
          <p:nvPr/>
        </p:nvSpPr>
        <p:spPr>
          <a:xfrm>
            <a:off x="8875817" y="79670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bg object 864"/>
          <p:cNvSpPr/>
          <p:nvPr/>
        </p:nvSpPr>
        <p:spPr>
          <a:xfrm>
            <a:off x="8876829" y="7932675"/>
            <a:ext cx="199390" cy="36830"/>
          </a:xfrm>
          <a:custGeom>
            <a:avLst/>
            <a:gdLst/>
            <a:ahLst/>
            <a:cxnLst/>
            <a:rect l="l" t="t" r="r" b="b"/>
            <a:pathLst>
              <a:path w="199390" h="36829">
                <a:moveTo>
                  <a:pt x="7071" y="36426"/>
                </a:moveTo>
                <a:lnTo>
                  <a:pt x="0" y="36426"/>
                </a:lnTo>
              </a:path>
              <a:path w="199390" h="36829">
                <a:moveTo>
                  <a:pt x="7071" y="24284"/>
                </a:moveTo>
                <a:lnTo>
                  <a:pt x="7071" y="36426"/>
                </a:lnTo>
              </a:path>
              <a:path w="199390" h="36829">
                <a:moveTo>
                  <a:pt x="13156" y="24284"/>
                </a:moveTo>
                <a:lnTo>
                  <a:pt x="7071" y="24284"/>
                </a:lnTo>
              </a:path>
              <a:path w="199390" h="36829">
                <a:moveTo>
                  <a:pt x="13156" y="0"/>
                </a:moveTo>
                <a:lnTo>
                  <a:pt x="13156" y="24284"/>
                </a:lnTo>
              </a:path>
              <a:path w="199390" h="36829">
                <a:moveTo>
                  <a:pt x="0" y="0"/>
                </a:moveTo>
                <a:lnTo>
                  <a:pt x="13156" y="0"/>
                </a:lnTo>
              </a:path>
              <a:path w="199390" h="36829">
                <a:moveTo>
                  <a:pt x="0" y="5056"/>
                </a:moveTo>
                <a:lnTo>
                  <a:pt x="0" y="0"/>
                </a:lnTo>
              </a:path>
              <a:path w="199390" h="36829">
                <a:moveTo>
                  <a:pt x="199344" y="0"/>
                </a:moveTo>
                <a:lnTo>
                  <a:pt x="199344" y="5056"/>
                </a:lnTo>
              </a:path>
              <a:path w="199390" h="36829">
                <a:moveTo>
                  <a:pt x="186188" y="0"/>
                </a:moveTo>
                <a:lnTo>
                  <a:pt x="199344" y="0"/>
                </a:lnTo>
              </a:path>
              <a:path w="199390" h="36829">
                <a:moveTo>
                  <a:pt x="186188" y="24284"/>
                </a:moveTo>
                <a:lnTo>
                  <a:pt x="186188" y="0"/>
                </a:lnTo>
              </a:path>
              <a:path w="199390" h="36829">
                <a:moveTo>
                  <a:pt x="192259" y="24284"/>
                </a:moveTo>
                <a:lnTo>
                  <a:pt x="186188" y="24284"/>
                </a:lnTo>
              </a:path>
              <a:path w="199390" h="36829">
                <a:moveTo>
                  <a:pt x="192259" y="36426"/>
                </a:moveTo>
                <a:lnTo>
                  <a:pt x="192259" y="24284"/>
                </a:lnTo>
              </a:path>
              <a:path w="199390" h="36829">
                <a:moveTo>
                  <a:pt x="199344" y="36426"/>
                </a:moveTo>
                <a:lnTo>
                  <a:pt x="192259" y="364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bg object 865"/>
          <p:cNvSpPr/>
          <p:nvPr/>
        </p:nvSpPr>
        <p:spPr>
          <a:xfrm>
            <a:off x="9075161" y="796708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bg object 866"/>
          <p:cNvSpPr/>
          <p:nvPr/>
        </p:nvSpPr>
        <p:spPr>
          <a:xfrm>
            <a:off x="9063017" y="7932675"/>
            <a:ext cx="13335" cy="36830"/>
          </a:xfrm>
          <a:custGeom>
            <a:avLst/>
            <a:gdLst/>
            <a:ahLst/>
            <a:cxnLst/>
            <a:rect l="l" t="t" r="r" b="b"/>
            <a:pathLst>
              <a:path w="13334" h="36829">
                <a:moveTo>
                  <a:pt x="6071" y="36426"/>
                </a:moveTo>
                <a:lnTo>
                  <a:pt x="13156" y="36426"/>
                </a:lnTo>
              </a:path>
              <a:path w="13334" h="36829">
                <a:moveTo>
                  <a:pt x="6071" y="24284"/>
                </a:moveTo>
                <a:lnTo>
                  <a:pt x="6071" y="36426"/>
                </a:lnTo>
              </a:path>
              <a:path w="13334" h="36829">
                <a:moveTo>
                  <a:pt x="0" y="24284"/>
                </a:moveTo>
                <a:lnTo>
                  <a:pt x="6071" y="24284"/>
                </a:lnTo>
              </a:path>
              <a:path w="13334" h="36829">
                <a:moveTo>
                  <a:pt x="0" y="0"/>
                </a:moveTo>
                <a:lnTo>
                  <a:pt x="0" y="24284"/>
                </a:lnTo>
              </a:path>
              <a:path w="13334" h="36829">
                <a:moveTo>
                  <a:pt x="13156" y="0"/>
                </a:moveTo>
                <a:lnTo>
                  <a:pt x="0" y="0"/>
                </a:lnTo>
              </a:path>
              <a:path w="13334" h="36829">
                <a:moveTo>
                  <a:pt x="13156" y="5056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bg object 867"/>
          <p:cNvSpPr/>
          <p:nvPr/>
        </p:nvSpPr>
        <p:spPr>
          <a:xfrm>
            <a:off x="8860630" y="8191730"/>
            <a:ext cx="430530" cy="27940"/>
          </a:xfrm>
          <a:custGeom>
            <a:avLst/>
            <a:gdLst/>
            <a:ahLst/>
            <a:cxnLst/>
            <a:rect l="l" t="t" r="r" b="b"/>
            <a:pathLst>
              <a:path w="430529" h="27940">
                <a:moveTo>
                  <a:pt x="430086" y="27326"/>
                </a:moveTo>
                <a:lnTo>
                  <a:pt x="0" y="27326"/>
                </a:lnTo>
              </a:path>
              <a:path w="430529" h="27940">
                <a:moveTo>
                  <a:pt x="0" y="0"/>
                </a:moveTo>
                <a:lnTo>
                  <a:pt x="430086" y="0"/>
                </a:lnTo>
              </a:path>
              <a:path w="430529" h="27940">
                <a:moveTo>
                  <a:pt x="430086" y="27326"/>
                </a:moveTo>
                <a:lnTo>
                  <a:pt x="4300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68" name="bg object 86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811242" y="7830470"/>
            <a:ext cx="211496" cy="307632"/>
          </a:xfrm>
          <a:prstGeom prst="rect">
            <a:avLst/>
          </a:prstGeom>
        </p:spPr>
      </p:pic>
      <p:pic>
        <p:nvPicPr>
          <p:cNvPr id="869" name="bg object 86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811242" y="7470207"/>
            <a:ext cx="211496" cy="308646"/>
          </a:xfrm>
          <a:prstGeom prst="rect">
            <a:avLst/>
          </a:prstGeom>
        </p:spPr>
      </p:pic>
      <p:pic>
        <p:nvPicPr>
          <p:cNvPr id="870" name="bg object 87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9703086" y="8995731"/>
            <a:ext cx="381497" cy="192266"/>
          </a:xfrm>
          <a:prstGeom prst="rect">
            <a:avLst/>
          </a:prstGeom>
        </p:spPr>
      </p:pic>
      <p:sp>
        <p:nvSpPr>
          <p:cNvPr id="871" name="bg object 871"/>
          <p:cNvSpPr/>
          <p:nvPr/>
        </p:nvSpPr>
        <p:spPr>
          <a:xfrm>
            <a:off x="9637808" y="10455470"/>
            <a:ext cx="55244" cy="45720"/>
          </a:xfrm>
          <a:custGeom>
            <a:avLst/>
            <a:gdLst/>
            <a:ahLst/>
            <a:cxnLst/>
            <a:rect l="l" t="t" r="r" b="b"/>
            <a:pathLst>
              <a:path w="55245" h="45720">
                <a:moveTo>
                  <a:pt x="54653" y="45526"/>
                </a:moveTo>
                <a:lnTo>
                  <a:pt x="54653" y="0"/>
                </a:lnTo>
              </a:path>
              <a:path w="55245" h="45720">
                <a:moveTo>
                  <a:pt x="54653" y="0"/>
                </a:moveTo>
                <a:lnTo>
                  <a:pt x="0" y="0"/>
                </a:lnTo>
              </a:path>
              <a:path w="55245" h="45720">
                <a:moveTo>
                  <a:pt x="0" y="0"/>
                </a:moveTo>
                <a:lnTo>
                  <a:pt x="0" y="24284"/>
                </a:lnTo>
              </a:path>
              <a:path w="55245" h="45720">
                <a:moveTo>
                  <a:pt x="0" y="45526"/>
                </a:moveTo>
                <a:lnTo>
                  <a:pt x="33397" y="455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bg object 872"/>
          <p:cNvSpPr/>
          <p:nvPr/>
        </p:nvSpPr>
        <p:spPr>
          <a:xfrm>
            <a:off x="9637808" y="10049667"/>
            <a:ext cx="55244" cy="203835"/>
          </a:xfrm>
          <a:custGeom>
            <a:avLst/>
            <a:gdLst/>
            <a:ahLst/>
            <a:cxnLst/>
            <a:rect l="l" t="t" r="r" b="b"/>
            <a:pathLst>
              <a:path w="55245" h="203834">
                <a:moveTo>
                  <a:pt x="54653" y="203401"/>
                </a:moveTo>
                <a:lnTo>
                  <a:pt x="54653" y="0"/>
                </a:lnTo>
              </a:path>
              <a:path w="55245" h="203834">
                <a:moveTo>
                  <a:pt x="54653" y="0"/>
                </a:moveTo>
                <a:lnTo>
                  <a:pt x="0" y="0"/>
                </a:lnTo>
              </a:path>
              <a:path w="55245" h="203834">
                <a:moveTo>
                  <a:pt x="0" y="0"/>
                </a:moveTo>
                <a:lnTo>
                  <a:pt x="0" y="203401"/>
                </a:lnTo>
              </a:path>
              <a:path w="55245" h="203834">
                <a:moveTo>
                  <a:pt x="0" y="203401"/>
                </a:moveTo>
                <a:lnTo>
                  <a:pt x="54653" y="2034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bg object 873"/>
          <p:cNvSpPr/>
          <p:nvPr/>
        </p:nvSpPr>
        <p:spPr>
          <a:xfrm>
            <a:off x="9692461" y="9416194"/>
            <a:ext cx="0" cy="203835"/>
          </a:xfrm>
          <a:custGeom>
            <a:avLst/>
            <a:gdLst/>
            <a:ahLst/>
            <a:cxnLst/>
            <a:rect l="l" t="t" r="r" b="b"/>
            <a:pathLst>
              <a:path h="203834">
                <a:moveTo>
                  <a:pt x="0" y="20340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bg object 874"/>
          <p:cNvSpPr/>
          <p:nvPr/>
        </p:nvSpPr>
        <p:spPr>
          <a:xfrm>
            <a:off x="9637808" y="9416194"/>
            <a:ext cx="55244" cy="203835"/>
          </a:xfrm>
          <a:custGeom>
            <a:avLst/>
            <a:gdLst/>
            <a:ahLst/>
            <a:cxnLst/>
            <a:rect l="l" t="t" r="r" b="b"/>
            <a:pathLst>
              <a:path w="55245" h="203834">
                <a:moveTo>
                  <a:pt x="0" y="0"/>
                </a:moveTo>
                <a:lnTo>
                  <a:pt x="0" y="203401"/>
                </a:lnTo>
              </a:path>
              <a:path w="55245" h="203834">
                <a:moveTo>
                  <a:pt x="0" y="203401"/>
                </a:moveTo>
                <a:lnTo>
                  <a:pt x="54653" y="2034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bg object 875"/>
          <p:cNvSpPr/>
          <p:nvPr/>
        </p:nvSpPr>
        <p:spPr>
          <a:xfrm>
            <a:off x="9671206" y="10500996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2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bg object 876"/>
          <p:cNvSpPr/>
          <p:nvPr/>
        </p:nvSpPr>
        <p:spPr>
          <a:xfrm>
            <a:off x="9637808" y="9619595"/>
            <a:ext cx="55244" cy="430530"/>
          </a:xfrm>
          <a:custGeom>
            <a:avLst/>
            <a:gdLst/>
            <a:ahLst/>
            <a:cxnLst/>
            <a:rect l="l" t="t" r="r" b="b"/>
            <a:pathLst>
              <a:path w="55245" h="430529">
                <a:moveTo>
                  <a:pt x="54653" y="0"/>
                </a:moveTo>
                <a:lnTo>
                  <a:pt x="54653" y="430072"/>
                </a:lnTo>
              </a:path>
              <a:path w="55245" h="430529">
                <a:moveTo>
                  <a:pt x="0" y="0"/>
                </a:moveTo>
                <a:lnTo>
                  <a:pt x="54653" y="0"/>
                </a:lnTo>
              </a:path>
              <a:path w="55245" h="430529">
                <a:moveTo>
                  <a:pt x="0" y="430072"/>
                </a:moveTo>
                <a:lnTo>
                  <a:pt x="54653" y="430072"/>
                </a:lnTo>
              </a:path>
              <a:path w="55245" h="430529">
                <a:moveTo>
                  <a:pt x="0" y="43007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bg object 877"/>
          <p:cNvSpPr/>
          <p:nvPr/>
        </p:nvSpPr>
        <p:spPr>
          <a:xfrm>
            <a:off x="10549578" y="11007991"/>
            <a:ext cx="335280" cy="55880"/>
          </a:xfrm>
          <a:custGeom>
            <a:avLst/>
            <a:gdLst/>
            <a:ahLst/>
            <a:cxnLst/>
            <a:rect l="l" t="t" r="r" b="b"/>
            <a:pathLst>
              <a:path w="335279" h="55879">
                <a:moveTo>
                  <a:pt x="0" y="55653"/>
                </a:moveTo>
                <a:lnTo>
                  <a:pt x="334950" y="55653"/>
                </a:lnTo>
              </a:path>
              <a:path w="335279" h="55879">
                <a:moveTo>
                  <a:pt x="334950" y="55653"/>
                </a:moveTo>
                <a:lnTo>
                  <a:pt x="334950" y="0"/>
                </a:lnTo>
              </a:path>
              <a:path w="335279" h="55879">
                <a:moveTo>
                  <a:pt x="33495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bg object 878"/>
          <p:cNvSpPr/>
          <p:nvPr/>
        </p:nvSpPr>
        <p:spPr>
          <a:xfrm>
            <a:off x="11267047" y="11063645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49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bg object 879"/>
          <p:cNvSpPr/>
          <p:nvPr/>
        </p:nvSpPr>
        <p:spPr>
          <a:xfrm>
            <a:off x="11267047" y="11007991"/>
            <a:ext cx="335280" cy="55880"/>
          </a:xfrm>
          <a:custGeom>
            <a:avLst/>
            <a:gdLst/>
            <a:ahLst/>
            <a:cxnLst/>
            <a:rect l="l" t="t" r="r" b="b"/>
            <a:pathLst>
              <a:path w="335279" h="55879">
                <a:moveTo>
                  <a:pt x="334963" y="0"/>
                </a:moveTo>
                <a:lnTo>
                  <a:pt x="0" y="0"/>
                </a:lnTo>
              </a:path>
              <a:path w="335279"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bg object 880"/>
          <p:cNvSpPr/>
          <p:nvPr/>
        </p:nvSpPr>
        <p:spPr>
          <a:xfrm>
            <a:off x="10549578" y="11007991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bg object 881"/>
          <p:cNvSpPr/>
          <p:nvPr/>
        </p:nvSpPr>
        <p:spPr>
          <a:xfrm>
            <a:off x="11602010" y="11007991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bg object 882"/>
          <p:cNvSpPr/>
          <p:nvPr/>
        </p:nvSpPr>
        <p:spPr>
          <a:xfrm>
            <a:off x="11744687" y="1106364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bg object 883"/>
          <p:cNvSpPr/>
          <p:nvPr/>
        </p:nvSpPr>
        <p:spPr>
          <a:xfrm>
            <a:off x="11744687" y="11007991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2792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bg object 884"/>
          <p:cNvSpPr/>
          <p:nvPr/>
        </p:nvSpPr>
        <p:spPr>
          <a:xfrm>
            <a:off x="11744687" y="11007991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bg object 885"/>
          <p:cNvSpPr/>
          <p:nvPr/>
        </p:nvSpPr>
        <p:spPr>
          <a:xfrm>
            <a:off x="9478933" y="9416194"/>
            <a:ext cx="159385" cy="739140"/>
          </a:xfrm>
          <a:custGeom>
            <a:avLst/>
            <a:gdLst/>
            <a:ahLst/>
            <a:cxnLst/>
            <a:rect l="l" t="t" r="r" b="b"/>
            <a:pathLst>
              <a:path w="159384" h="739140">
                <a:moveTo>
                  <a:pt x="101193" y="0"/>
                </a:moveTo>
                <a:lnTo>
                  <a:pt x="0" y="0"/>
                </a:lnTo>
              </a:path>
              <a:path w="159384" h="739140">
                <a:moveTo>
                  <a:pt x="0" y="0"/>
                </a:moveTo>
                <a:lnTo>
                  <a:pt x="0" y="738723"/>
                </a:lnTo>
              </a:path>
              <a:path w="159384" h="739140">
                <a:moveTo>
                  <a:pt x="0" y="738723"/>
                </a:moveTo>
                <a:lnTo>
                  <a:pt x="158875" y="738723"/>
                </a:lnTo>
              </a:path>
              <a:path w="159384" h="739140">
                <a:moveTo>
                  <a:pt x="158875" y="738723"/>
                </a:moveTo>
                <a:lnTo>
                  <a:pt x="158875" y="722525"/>
                </a:lnTo>
              </a:path>
              <a:path w="159384" h="739140">
                <a:moveTo>
                  <a:pt x="158875" y="633473"/>
                </a:moveTo>
                <a:lnTo>
                  <a:pt x="158875" y="2034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bg object 886"/>
          <p:cNvSpPr/>
          <p:nvPr/>
        </p:nvSpPr>
        <p:spPr>
          <a:xfrm>
            <a:off x="8679498" y="9250233"/>
            <a:ext cx="611505" cy="142875"/>
          </a:xfrm>
          <a:custGeom>
            <a:avLst/>
            <a:gdLst/>
            <a:ahLst/>
            <a:cxnLst/>
            <a:rect l="l" t="t" r="r" b="b"/>
            <a:pathLst>
              <a:path w="611504" h="142875">
                <a:moveTo>
                  <a:pt x="495853" y="0"/>
                </a:moveTo>
                <a:lnTo>
                  <a:pt x="0" y="0"/>
                </a:lnTo>
              </a:path>
              <a:path w="611504" h="142875">
                <a:moveTo>
                  <a:pt x="0" y="0"/>
                </a:moveTo>
                <a:lnTo>
                  <a:pt x="0" y="142690"/>
                </a:lnTo>
              </a:path>
              <a:path w="611504" h="142875">
                <a:moveTo>
                  <a:pt x="0" y="142690"/>
                </a:moveTo>
                <a:lnTo>
                  <a:pt x="611217" y="142690"/>
                </a:lnTo>
              </a:path>
              <a:path w="611504" h="142875">
                <a:moveTo>
                  <a:pt x="611217" y="142690"/>
                </a:moveTo>
                <a:lnTo>
                  <a:pt x="611217" y="20241"/>
                </a:lnTo>
              </a:path>
              <a:path w="611504" h="142875">
                <a:moveTo>
                  <a:pt x="598061" y="20241"/>
                </a:moveTo>
                <a:lnTo>
                  <a:pt x="495853" y="20241"/>
                </a:lnTo>
              </a:path>
              <a:path w="611504" h="142875">
                <a:moveTo>
                  <a:pt x="258040" y="27326"/>
                </a:moveTo>
                <a:lnTo>
                  <a:pt x="331921" y="27326"/>
                </a:lnTo>
              </a:path>
              <a:path w="611504" h="142875">
                <a:moveTo>
                  <a:pt x="331921" y="27326"/>
                </a:moveTo>
                <a:lnTo>
                  <a:pt x="335964" y="28327"/>
                </a:lnTo>
              </a:path>
              <a:path w="611504" h="142875">
                <a:moveTo>
                  <a:pt x="335964" y="28327"/>
                </a:moveTo>
                <a:lnTo>
                  <a:pt x="338992" y="29341"/>
                </a:lnTo>
              </a:path>
              <a:path w="611504" h="142875">
                <a:moveTo>
                  <a:pt x="338992" y="29341"/>
                </a:moveTo>
                <a:lnTo>
                  <a:pt x="342035" y="31369"/>
                </a:lnTo>
              </a:path>
              <a:path w="611504" h="142875">
                <a:moveTo>
                  <a:pt x="342035" y="31369"/>
                </a:moveTo>
                <a:lnTo>
                  <a:pt x="344063" y="34398"/>
                </a:lnTo>
              </a:path>
              <a:path w="611504" h="142875">
                <a:moveTo>
                  <a:pt x="344063" y="34398"/>
                </a:moveTo>
                <a:lnTo>
                  <a:pt x="346078" y="384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bg object 887"/>
          <p:cNvSpPr/>
          <p:nvPr/>
        </p:nvSpPr>
        <p:spPr>
          <a:xfrm>
            <a:off x="9025576" y="928868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3042"/>
                </a:lnTo>
              </a:path>
              <a:path h="73025">
                <a:moveTo>
                  <a:pt x="0" y="3042"/>
                </a:moveTo>
                <a:lnTo>
                  <a:pt x="0" y="69824"/>
                </a:lnTo>
              </a:path>
              <a:path h="73025">
                <a:moveTo>
                  <a:pt x="0" y="69824"/>
                </a:moveTo>
                <a:lnTo>
                  <a:pt x="0" y="728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bg object 888"/>
          <p:cNvSpPr/>
          <p:nvPr/>
        </p:nvSpPr>
        <p:spPr>
          <a:xfrm>
            <a:off x="9015462" y="9361554"/>
            <a:ext cx="10160" cy="11430"/>
          </a:xfrm>
          <a:custGeom>
            <a:avLst/>
            <a:gdLst/>
            <a:ahLst/>
            <a:cxnLst/>
            <a:rect l="l" t="t" r="r" b="b"/>
            <a:pathLst>
              <a:path w="10159" h="11429">
                <a:moveTo>
                  <a:pt x="10113" y="0"/>
                </a:moveTo>
                <a:lnTo>
                  <a:pt x="8099" y="4042"/>
                </a:lnTo>
              </a:path>
              <a:path w="10159" h="11429">
                <a:moveTo>
                  <a:pt x="8099" y="4042"/>
                </a:moveTo>
                <a:lnTo>
                  <a:pt x="6071" y="7071"/>
                </a:lnTo>
              </a:path>
              <a:path w="10159" h="11429">
                <a:moveTo>
                  <a:pt x="6071" y="7071"/>
                </a:moveTo>
                <a:lnTo>
                  <a:pt x="3028" y="9099"/>
                </a:lnTo>
              </a:path>
              <a:path w="10159" h="11429">
                <a:moveTo>
                  <a:pt x="3028" y="9099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bg object 889"/>
          <p:cNvSpPr/>
          <p:nvPr/>
        </p:nvSpPr>
        <p:spPr>
          <a:xfrm>
            <a:off x="9011420" y="93726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bg object 890"/>
          <p:cNvSpPr/>
          <p:nvPr/>
        </p:nvSpPr>
        <p:spPr>
          <a:xfrm>
            <a:off x="8937539" y="9372682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>
                <a:moveTo>
                  <a:pt x="738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bg object 891"/>
          <p:cNvSpPr/>
          <p:nvPr/>
        </p:nvSpPr>
        <p:spPr>
          <a:xfrm>
            <a:off x="8933496" y="93726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bg object 892"/>
          <p:cNvSpPr/>
          <p:nvPr/>
        </p:nvSpPr>
        <p:spPr>
          <a:xfrm>
            <a:off x="8922368" y="9277560"/>
            <a:ext cx="15240" cy="95250"/>
          </a:xfrm>
          <a:custGeom>
            <a:avLst/>
            <a:gdLst/>
            <a:ahLst/>
            <a:cxnLst/>
            <a:rect l="l" t="t" r="r" b="b"/>
            <a:pathLst>
              <a:path w="15240" h="95250">
                <a:moveTo>
                  <a:pt x="11128" y="95122"/>
                </a:moveTo>
                <a:lnTo>
                  <a:pt x="7071" y="93094"/>
                </a:lnTo>
              </a:path>
              <a:path w="15240" h="95250">
                <a:moveTo>
                  <a:pt x="7071" y="93094"/>
                </a:moveTo>
                <a:lnTo>
                  <a:pt x="4042" y="91065"/>
                </a:lnTo>
              </a:path>
              <a:path w="15240" h="95250">
                <a:moveTo>
                  <a:pt x="4042" y="91065"/>
                </a:moveTo>
                <a:lnTo>
                  <a:pt x="2014" y="88037"/>
                </a:lnTo>
              </a:path>
              <a:path w="15240" h="95250">
                <a:moveTo>
                  <a:pt x="2014" y="88037"/>
                </a:moveTo>
                <a:lnTo>
                  <a:pt x="1000" y="83994"/>
                </a:lnTo>
              </a:path>
              <a:path w="15240" h="95250">
                <a:moveTo>
                  <a:pt x="1000" y="83994"/>
                </a:moveTo>
                <a:lnTo>
                  <a:pt x="0" y="80952"/>
                </a:lnTo>
              </a:path>
              <a:path w="15240" h="95250">
                <a:moveTo>
                  <a:pt x="0" y="80952"/>
                </a:moveTo>
                <a:lnTo>
                  <a:pt x="0" y="14170"/>
                </a:lnTo>
              </a:path>
              <a:path w="15240" h="95250">
                <a:moveTo>
                  <a:pt x="0" y="14170"/>
                </a:moveTo>
                <a:lnTo>
                  <a:pt x="1000" y="11128"/>
                </a:lnTo>
              </a:path>
              <a:path w="15240" h="95250">
                <a:moveTo>
                  <a:pt x="1000" y="11128"/>
                </a:moveTo>
                <a:lnTo>
                  <a:pt x="2014" y="7071"/>
                </a:lnTo>
              </a:path>
              <a:path w="15240" h="95250">
                <a:moveTo>
                  <a:pt x="2014" y="7071"/>
                </a:moveTo>
                <a:lnTo>
                  <a:pt x="5056" y="4042"/>
                </a:lnTo>
              </a:path>
              <a:path w="15240" h="95250">
                <a:moveTo>
                  <a:pt x="5056" y="4042"/>
                </a:moveTo>
                <a:lnTo>
                  <a:pt x="8085" y="2014"/>
                </a:lnTo>
              </a:path>
              <a:path w="15240" h="95250">
                <a:moveTo>
                  <a:pt x="8085" y="2014"/>
                </a:moveTo>
                <a:lnTo>
                  <a:pt x="11128" y="1000"/>
                </a:lnTo>
              </a:path>
              <a:path w="15240" h="95250">
                <a:moveTo>
                  <a:pt x="11128" y="1000"/>
                </a:moveTo>
                <a:lnTo>
                  <a:pt x="15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bg object 893"/>
          <p:cNvSpPr/>
          <p:nvPr/>
        </p:nvSpPr>
        <p:spPr>
          <a:xfrm>
            <a:off x="9369640" y="9420237"/>
            <a:ext cx="12700" cy="48895"/>
          </a:xfrm>
          <a:custGeom>
            <a:avLst/>
            <a:gdLst/>
            <a:ahLst/>
            <a:cxnLst/>
            <a:rect l="l" t="t" r="r" b="b"/>
            <a:pathLst>
              <a:path w="12700" h="48895">
                <a:moveTo>
                  <a:pt x="0" y="0"/>
                </a:moveTo>
                <a:lnTo>
                  <a:pt x="4042" y="30369"/>
                </a:lnTo>
              </a:path>
              <a:path w="12700" h="48895">
                <a:moveTo>
                  <a:pt x="4042" y="30369"/>
                </a:moveTo>
                <a:lnTo>
                  <a:pt x="12142" y="48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bg object 894"/>
          <p:cNvSpPr/>
          <p:nvPr/>
        </p:nvSpPr>
        <p:spPr>
          <a:xfrm>
            <a:off x="9431365" y="9523459"/>
            <a:ext cx="47625" cy="13335"/>
          </a:xfrm>
          <a:custGeom>
            <a:avLst/>
            <a:gdLst/>
            <a:ahLst/>
            <a:cxnLst/>
            <a:rect l="l" t="t" r="r" b="b"/>
            <a:pathLst>
              <a:path w="47625" h="13334">
                <a:moveTo>
                  <a:pt x="0" y="0"/>
                </a:moveTo>
                <a:lnTo>
                  <a:pt x="26312" y="10127"/>
                </a:lnTo>
              </a:path>
              <a:path w="47625" h="13334">
                <a:moveTo>
                  <a:pt x="26312" y="10127"/>
                </a:moveTo>
                <a:lnTo>
                  <a:pt x="47568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bg object 895"/>
          <p:cNvSpPr/>
          <p:nvPr/>
        </p:nvSpPr>
        <p:spPr>
          <a:xfrm>
            <a:off x="9369640" y="942023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10929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bg object 896"/>
          <p:cNvSpPr/>
          <p:nvPr/>
        </p:nvSpPr>
        <p:spPr>
          <a:xfrm>
            <a:off x="9580126" y="9416194"/>
            <a:ext cx="57785" cy="89535"/>
          </a:xfrm>
          <a:custGeom>
            <a:avLst/>
            <a:gdLst/>
            <a:ahLst/>
            <a:cxnLst/>
            <a:rect l="l" t="t" r="r" b="b"/>
            <a:pathLst>
              <a:path w="57784" h="89534">
                <a:moveTo>
                  <a:pt x="57681" y="89051"/>
                </a:moveTo>
                <a:lnTo>
                  <a:pt x="57681" y="0"/>
                </a:lnTo>
              </a:path>
              <a:path w="57784" h="89534">
                <a:moveTo>
                  <a:pt x="57681" y="0"/>
                </a:moveTo>
                <a:lnTo>
                  <a:pt x="0" y="0"/>
                </a:lnTo>
              </a:path>
              <a:path w="57784" h="89534">
                <a:moveTo>
                  <a:pt x="0" y="0"/>
                </a:moveTo>
                <a:lnTo>
                  <a:pt x="0" y="89051"/>
                </a:lnTo>
              </a:path>
              <a:path w="57784" h="89534">
                <a:moveTo>
                  <a:pt x="0" y="89051"/>
                </a:moveTo>
                <a:lnTo>
                  <a:pt x="57681" y="8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bg object 897"/>
          <p:cNvSpPr/>
          <p:nvPr/>
        </p:nvSpPr>
        <p:spPr>
          <a:xfrm>
            <a:off x="9491075" y="941619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bg object 898"/>
          <p:cNvSpPr/>
          <p:nvPr/>
        </p:nvSpPr>
        <p:spPr>
          <a:xfrm>
            <a:off x="9580126" y="941619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bg object 899"/>
          <p:cNvSpPr/>
          <p:nvPr/>
        </p:nvSpPr>
        <p:spPr>
          <a:xfrm>
            <a:off x="9491075" y="941619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4">
                <a:moveTo>
                  <a:pt x="89051" y="0"/>
                </a:moveTo>
                <a:lnTo>
                  <a:pt x="0" y="0"/>
                </a:lnTo>
              </a:path>
              <a:path w="89534" h="89534">
                <a:moveTo>
                  <a:pt x="3042" y="23270"/>
                </a:moveTo>
                <a:lnTo>
                  <a:pt x="0" y="0"/>
                </a:lnTo>
              </a:path>
              <a:path w="89534" h="89534">
                <a:moveTo>
                  <a:pt x="11141" y="44525"/>
                </a:moveTo>
                <a:lnTo>
                  <a:pt x="3042" y="23270"/>
                </a:lnTo>
              </a:path>
              <a:path w="89534" h="89534">
                <a:moveTo>
                  <a:pt x="25298" y="62738"/>
                </a:moveTo>
                <a:lnTo>
                  <a:pt x="11141" y="44525"/>
                </a:lnTo>
              </a:path>
              <a:path w="89534" h="89534">
                <a:moveTo>
                  <a:pt x="44525" y="76909"/>
                </a:moveTo>
                <a:lnTo>
                  <a:pt x="25298" y="62738"/>
                </a:lnTo>
              </a:path>
              <a:path w="89534" h="89534">
                <a:moveTo>
                  <a:pt x="65781" y="86022"/>
                </a:moveTo>
                <a:lnTo>
                  <a:pt x="44525" y="76909"/>
                </a:lnTo>
              </a:path>
              <a:path w="89534" h="89534">
                <a:moveTo>
                  <a:pt x="89051" y="89051"/>
                </a:moveTo>
                <a:lnTo>
                  <a:pt x="65781" y="860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bg object 900"/>
          <p:cNvSpPr/>
          <p:nvPr/>
        </p:nvSpPr>
        <p:spPr>
          <a:xfrm>
            <a:off x="9580126" y="950120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bg object 901"/>
          <p:cNvSpPr/>
          <p:nvPr/>
        </p:nvSpPr>
        <p:spPr>
          <a:xfrm>
            <a:off x="9491075" y="9505246"/>
            <a:ext cx="147320" cy="90170"/>
          </a:xfrm>
          <a:custGeom>
            <a:avLst/>
            <a:gdLst/>
            <a:ahLst/>
            <a:cxnLst/>
            <a:rect l="l" t="t" r="r" b="b"/>
            <a:pathLst>
              <a:path w="147320" h="90170">
                <a:moveTo>
                  <a:pt x="89051" y="0"/>
                </a:moveTo>
                <a:lnTo>
                  <a:pt x="146733" y="0"/>
                </a:lnTo>
              </a:path>
              <a:path w="147320" h="90170">
                <a:moveTo>
                  <a:pt x="89051" y="90065"/>
                </a:moveTo>
                <a:lnTo>
                  <a:pt x="89051" y="0"/>
                </a:lnTo>
              </a:path>
              <a:path w="147320" h="90170">
                <a:moveTo>
                  <a:pt x="146733" y="90065"/>
                </a:moveTo>
                <a:lnTo>
                  <a:pt x="89051" y="90065"/>
                </a:lnTo>
              </a:path>
              <a:path w="147320" h="90170">
                <a:moveTo>
                  <a:pt x="146733" y="0"/>
                </a:moveTo>
                <a:lnTo>
                  <a:pt x="146733" y="90065"/>
                </a:lnTo>
              </a:path>
              <a:path w="147320" h="90170">
                <a:moveTo>
                  <a:pt x="0" y="84994"/>
                </a:moveTo>
                <a:lnTo>
                  <a:pt x="0" y="90065"/>
                </a:lnTo>
              </a:path>
              <a:path w="147320" h="90170">
                <a:moveTo>
                  <a:pt x="89051" y="90065"/>
                </a:moveTo>
                <a:lnTo>
                  <a:pt x="89051" y="84994"/>
                </a:lnTo>
              </a:path>
              <a:path w="147320" h="90170">
                <a:moveTo>
                  <a:pt x="89051" y="90065"/>
                </a:moveTo>
                <a:lnTo>
                  <a:pt x="0" y="90065"/>
                </a:lnTo>
              </a:path>
              <a:path w="147320" h="90170">
                <a:moveTo>
                  <a:pt x="3042" y="66795"/>
                </a:moveTo>
                <a:lnTo>
                  <a:pt x="0" y="90065"/>
                </a:lnTo>
              </a:path>
              <a:path w="147320" h="90170">
                <a:moveTo>
                  <a:pt x="11141" y="45539"/>
                </a:moveTo>
                <a:lnTo>
                  <a:pt x="3042" y="66795"/>
                </a:lnTo>
              </a:path>
              <a:path w="147320" h="90170">
                <a:moveTo>
                  <a:pt x="25298" y="26312"/>
                </a:moveTo>
                <a:lnTo>
                  <a:pt x="11141" y="45539"/>
                </a:lnTo>
              </a:path>
              <a:path w="147320" h="90170">
                <a:moveTo>
                  <a:pt x="44525" y="12142"/>
                </a:moveTo>
                <a:lnTo>
                  <a:pt x="25298" y="26312"/>
                </a:lnTo>
              </a:path>
              <a:path w="147320" h="90170">
                <a:moveTo>
                  <a:pt x="65781" y="3042"/>
                </a:moveTo>
                <a:lnTo>
                  <a:pt x="44525" y="12142"/>
                </a:lnTo>
              </a:path>
              <a:path w="147320" h="90170">
                <a:moveTo>
                  <a:pt x="89051" y="0"/>
                </a:moveTo>
                <a:lnTo>
                  <a:pt x="65781" y="3042"/>
                </a:lnTo>
              </a:path>
              <a:path w="147320" h="90170">
                <a:moveTo>
                  <a:pt x="89051" y="0"/>
                </a:moveTo>
                <a:lnTo>
                  <a:pt x="89051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bg object 902"/>
          <p:cNvSpPr/>
          <p:nvPr/>
        </p:nvSpPr>
        <p:spPr>
          <a:xfrm>
            <a:off x="9382796" y="9622624"/>
            <a:ext cx="9525" cy="42545"/>
          </a:xfrm>
          <a:custGeom>
            <a:avLst/>
            <a:gdLst/>
            <a:ahLst/>
            <a:cxnLst/>
            <a:rect l="l" t="t" r="r" b="b"/>
            <a:pathLst>
              <a:path w="9525" h="42545">
                <a:moveTo>
                  <a:pt x="0" y="42511"/>
                </a:moveTo>
                <a:lnTo>
                  <a:pt x="4056" y="12155"/>
                </a:lnTo>
              </a:path>
              <a:path w="9525" h="42545">
                <a:moveTo>
                  <a:pt x="4056" y="12155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bg object 903"/>
          <p:cNvSpPr/>
          <p:nvPr/>
        </p:nvSpPr>
        <p:spPr>
          <a:xfrm>
            <a:off x="9438450" y="9549771"/>
            <a:ext cx="40640" cy="15240"/>
          </a:xfrm>
          <a:custGeom>
            <a:avLst/>
            <a:gdLst/>
            <a:ahLst/>
            <a:cxnLst/>
            <a:rect l="l" t="t" r="r" b="b"/>
            <a:pathLst>
              <a:path w="40640" h="15240">
                <a:moveTo>
                  <a:pt x="0" y="15184"/>
                </a:moveTo>
                <a:lnTo>
                  <a:pt x="4056" y="13156"/>
                </a:lnTo>
              </a:path>
              <a:path w="40640" h="15240">
                <a:moveTo>
                  <a:pt x="4056" y="13156"/>
                </a:moveTo>
                <a:lnTo>
                  <a:pt x="32397" y="1014"/>
                </a:lnTo>
              </a:path>
              <a:path w="40640" h="15240">
                <a:moveTo>
                  <a:pt x="32397" y="1014"/>
                </a:moveTo>
                <a:lnTo>
                  <a:pt x="404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bg object 904"/>
          <p:cNvSpPr/>
          <p:nvPr/>
        </p:nvSpPr>
        <p:spPr>
          <a:xfrm>
            <a:off x="9382796" y="966513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13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bg object 905"/>
          <p:cNvSpPr/>
          <p:nvPr/>
        </p:nvSpPr>
        <p:spPr>
          <a:xfrm>
            <a:off x="9382796" y="9876635"/>
            <a:ext cx="9525" cy="41910"/>
          </a:xfrm>
          <a:custGeom>
            <a:avLst/>
            <a:gdLst/>
            <a:ahLst/>
            <a:cxnLst/>
            <a:rect l="l" t="t" r="r" b="b"/>
            <a:pathLst>
              <a:path w="9525" h="41909">
                <a:moveTo>
                  <a:pt x="0" y="41483"/>
                </a:moveTo>
                <a:lnTo>
                  <a:pt x="4056" y="11128"/>
                </a:lnTo>
              </a:path>
              <a:path w="9525" h="41909">
                <a:moveTo>
                  <a:pt x="4056" y="11128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bg object 906"/>
          <p:cNvSpPr/>
          <p:nvPr/>
        </p:nvSpPr>
        <p:spPr>
          <a:xfrm>
            <a:off x="9438450" y="9803769"/>
            <a:ext cx="40640" cy="15240"/>
          </a:xfrm>
          <a:custGeom>
            <a:avLst/>
            <a:gdLst/>
            <a:ahLst/>
            <a:cxnLst/>
            <a:rect l="l" t="t" r="r" b="b"/>
            <a:pathLst>
              <a:path w="40640" h="15240">
                <a:moveTo>
                  <a:pt x="0" y="15184"/>
                </a:moveTo>
                <a:lnTo>
                  <a:pt x="4056" y="12142"/>
                </a:lnTo>
              </a:path>
              <a:path w="40640" h="15240">
                <a:moveTo>
                  <a:pt x="4056" y="12142"/>
                </a:moveTo>
                <a:lnTo>
                  <a:pt x="32397" y="1014"/>
                </a:lnTo>
              </a:path>
              <a:path w="40640" h="15240">
                <a:moveTo>
                  <a:pt x="32397" y="1014"/>
                </a:moveTo>
                <a:lnTo>
                  <a:pt x="404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bg object 907"/>
          <p:cNvSpPr/>
          <p:nvPr/>
        </p:nvSpPr>
        <p:spPr>
          <a:xfrm>
            <a:off x="9382796" y="991811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13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bg object 908"/>
          <p:cNvSpPr/>
          <p:nvPr/>
        </p:nvSpPr>
        <p:spPr>
          <a:xfrm>
            <a:off x="9382796" y="9674235"/>
            <a:ext cx="9525" cy="41910"/>
          </a:xfrm>
          <a:custGeom>
            <a:avLst/>
            <a:gdLst/>
            <a:ahLst/>
            <a:cxnLst/>
            <a:rect l="l" t="t" r="r" b="b"/>
            <a:pathLst>
              <a:path w="9525" h="41909">
                <a:moveTo>
                  <a:pt x="0" y="0"/>
                </a:moveTo>
                <a:lnTo>
                  <a:pt x="4056" y="30369"/>
                </a:lnTo>
              </a:path>
              <a:path w="9525" h="41909">
                <a:moveTo>
                  <a:pt x="4056" y="30369"/>
                </a:moveTo>
                <a:lnTo>
                  <a:pt x="9113" y="414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bg object 909"/>
          <p:cNvSpPr/>
          <p:nvPr/>
        </p:nvSpPr>
        <p:spPr>
          <a:xfrm>
            <a:off x="9438450" y="9773413"/>
            <a:ext cx="33020" cy="14604"/>
          </a:xfrm>
          <a:custGeom>
            <a:avLst/>
            <a:gdLst/>
            <a:ahLst/>
            <a:cxnLst/>
            <a:rect l="l" t="t" r="r" b="b"/>
            <a:pathLst>
              <a:path w="33020" h="14604">
                <a:moveTo>
                  <a:pt x="0" y="0"/>
                </a:moveTo>
                <a:lnTo>
                  <a:pt x="4056" y="2014"/>
                </a:lnTo>
              </a:path>
              <a:path w="33020" h="14604">
                <a:moveTo>
                  <a:pt x="4056" y="2014"/>
                </a:moveTo>
                <a:lnTo>
                  <a:pt x="32397" y="14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bg object 910"/>
          <p:cNvSpPr/>
          <p:nvPr/>
        </p:nvSpPr>
        <p:spPr>
          <a:xfrm>
            <a:off x="9470847" y="9787584"/>
            <a:ext cx="8255" cy="1270"/>
          </a:xfrm>
          <a:custGeom>
            <a:avLst/>
            <a:gdLst/>
            <a:ahLst/>
            <a:cxnLst/>
            <a:rect l="l" t="t" r="r" b="b"/>
            <a:pathLst>
              <a:path w="8254" h="1270">
                <a:moveTo>
                  <a:pt x="-1011" y="500"/>
                </a:moveTo>
                <a:lnTo>
                  <a:pt x="9097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bg object 911"/>
          <p:cNvSpPr/>
          <p:nvPr/>
        </p:nvSpPr>
        <p:spPr>
          <a:xfrm>
            <a:off x="9382796" y="967423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13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bg object 912"/>
          <p:cNvSpPr/>
          <p:nvPr/>
        </p:nvSpPr>
        <p:spPr>
          <a:xfrm>
            <a:off x="9382796" y="10102293"/>
            <a:ext cx="9525" cy="41910"/>
          </a:xfrm>
          <a:custGeom>
            <a:avLst/>
            <a:gdLst/>
            <a:ahLst/>
            <a:cxnLst/>
            <a:rect l="l" t="t" r="r" b="b"/>
            <a:pathLst>
              <a:path w="9525" h="41909">
                <a:moveTo>
                  <a:pt x="0" y="41497"/>
                </a:moveTo>
                <a:lnTo>
                  <a:pt x="4056" y="11141"/>
                </a:lnTo>
              </a:path>
              <a:path w="9525" h="41909">
                <a:moveTo>
                  <a:pt x="4056" y="11141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bg object 913"/>
          <p:cNvSpPr/>
          <p:nvPr/>
        </p:nvSpPr>
        <p:spPr>
          <a:xfrm>
            <a:off x="9438450" y="10029440"/>
            <a:ext cx="40640" cy="15240"/>
          </a:xfrm>
          <a:custGeom>
            <a:avLst/>
            <a:gdLst/>
            <a:ahLst/>
            <a:cxnLst/>
            <a:rect l="l" t="t" r="r" b="b"/>
            <a:pathLst>
              <a:path w="40640" h="15240">
                <a:moveTo>
                  <a:pt x="0" y="15170"/>
                </a:moveTo>
                <a:lnTo>
                  <a:pt x="4056" y="13142"/>
                </a:lnTo>
              </a:path>
              <a:path w="40640" h="15240">
                <a:moveTo>
                  <a:pt x="4056" y="13142"/>
                </a:moveTo>
                <a:lnTo>
                  <a:pt x="32397" y="1014"/>
                </a:lnTo>
              </a:path>
              <a:path w="40640" h="15240">
                <a:moveTo>
                  <a:pt x="32397" y="1014"/>
                </a:moveTo>
                <a:lnTo>
                  <a:pt x="404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bg object 914"/>
          <p:cNvSpPr/>
          <p:nvPr/>
        </p:nvSpPr>
        <p:spPr>
          <a:xfrm>
            <a:off x="9382796" y="1014379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13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bg object 915"/>
          <p:cNvSpPr/>
          <p:nvPr/>
        </p:nvSpPr>
        <p:spPr>
          <a:xfrm>
            <a:off x="9580126" y="10049667"/>
            <a:ext cx="57785" cy="89535"/>
          </a:xfrm>
          <a:custGeom>
            <a:avLst/>
            <a:gdLst/>
            <a:ahLst/>
            <a:cxnLst/>
            <a:rect l="l" t="t" r="r" b="b"/>
            <a:pathLst>
              <a:path w="57784" h="89534">
                <a:moveTo>
                  <a:pt x="0" y="0"/>
                </a:moveTo>
                <a:lnTo>
                  <a:pt x="57681" y="0"/>
                </a:lnTo>
              </a:path>
              <a:path w="57784" h="89534">
                <a:moveTo>
                  <a:pt x="0" y="89051"/>
                </a:moveTo>
                <a:lnTo>
                  <a:pt x="0" y="0"/>
                </a:lnTo>
              </a:path>
              <a:path w="57784" h="89534">
                <a:moveTo>
                  <a:pt x="57681" y="89051"/>
                </a:moveTo>
                <a:lnTo>
                  <a:pt x="0" y="89051"/>
                </a:lnTo>
              </a:path>
              <a:path w="57784" h="89534">
                <a:moveTo>
                  <a:pt x="57681" y="0"/>
                </a:moveTo>
                <a:lnTo>
                  <a:pt x="57681" y="890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bg object 916"/>
          <p:cNvSpPr/>
          <p:nvPr/>
        </p:nvSpPr>
        <p:spPr>
          <a:xfrm>
            <a:off x="9491075" y="1013467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bg object 917"/>
          <p:cNvSpPr/>
          <p:nvPr/>
        </p:nvSpPr>
        <p:spPr>
          <a:xfrm>
            <a:off x="9580126" y="1013467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bg object 918"/>
          <p:cNvSpPr/>
          <p:nvPr/>
        </p:nvSpPr>
        <p:spPr>
          <a:xfrm>
            <a:off x="9491075" y="10049668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4">
                <a:moveTo>
                  <a:pt x="89051" y="89051"/>
                </a:moveTo>
                <a:lnTo>
                  <a:pt x="0" y="89051"/>
                </a:lnTo>
              </a:path>
              <a:path w="89534" h="89534">
                <a:moveTo>
                  <a:pt x="3042" y="65781"/>
                </a:moveTo>
                <a:lnTo>
                  <a:pt x="0" y="89051"/>
                </a:lnTo>
              </a:path>
              <a:path w="89534" h="89534">
                <a:moveTo>
                  <a:pt x="11141" y="44525"/>
                </a:moveTo>
                <a:lnTo>
                  <a:pt x="3042" y="65781"/>
                </a:lnTo>
              </a:path>
              <a:path w="89534" h="89534">
                <a:moveTo>
                  <a:pt x="25298" y="26312"/>
                </a:moveTo>
                <a:lnTo>
                  <a:pt x="11141" y="44525"/>
                </a:lnTo>
              </a:path>
              <a:path w="89534" h="89534">
                <a:moveTo>
                  <a:pt x="44525" y="12155"/>
                </a:moveTo>
                <a:lnTo>
                  <a:pt x="25298" y="26312"/>
                </a:lnTo>
              </a:path>
              <a:path w="89534" h="89534">
                <a:moveTo>
                  <a:pt x="65781" y="3042"/>
                </a:moveTo>
                <a:lnTo>
                  <a:pt x="44525" y="12155"/>
                </a:lnTo>
              </a:path>
              <a:path w="89534" h="89534">
                <a:moveTo>
                  <a:pt x="89051" y="0"/>
                </a:moveTo>
                <a:lnTo>
                  <a:pt x="65781" y="3042"/>
                </a:lnTo>
              </a:path>
              <a:path w="89534" h="89534">
                <a:moveTo>
                  <a:pt x="89051" y="0"/>
                </a:moveTo>
                <a:lnTo>
                  <a:pt x="89051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bg object 919"/>
          <p:cNvSpPr/>
          <p:nvPr/>
        </p:nvSpPr>
        <p:spPr>
          <a:xfrm>
            <a:off x="8827232" y="9261361"/>
            <a:ext cx="196850" cy="109855"/>
          </a:xfrm>
          <a:custGeom>
            <a:avLst/>
            <a:gdLst/>
            <a:ahLst/>
            <a:cxnLst/>
            <a:rect l="l" t="t" r="r" b="b"/>
            <a:pathLst>
              <a:path w="196850" h="109854">
                <a:moveTo>
                  <a:pt x="98164" y="97150"/>
                </a:moveTo>
                <a:lnTo>
                  <a:pt x="0" y="97150"/>
                </a:lnTo>
              </a:path>
              <a:path w="196850" h="109854">
                <a:moveTo>
                  <a:pt x="98164" y="86022"/>
                </a:moveTo>
                <a:lnTo>
                  <a:pt x="0" y="86022"/>
                </a:lnTo>
              </a:path>
              <a:path w="196850" h="109854">
                <a:moveTo>
                  <a:pt x="98164" y="74881"/>
                </a:moveTo>
                <a:lnTo>
                  <a:pt x="0" y="74881"/>
                </a:lnTo>
              </a:path>
              <a:path w="196850" h="109854">
                <a:moveTo>
                  <a:pt x="98164" y="63753"/>
                </a:moveTo>
                <a:lnTo>
                  <a:pt x="0" y="63753"/>
                </a:lnTo>
              </a:path>
              <a:path w="196850" h="109854">
                <a:moveTo>
                  <a:pt x="98164" y="52625"/>
                </a:moveTo>
                <a:lnTo>
                  <a:pt x="0" y="52625"/>
                </a:lnTo>
              </a:path>
              <a:path w="196850" h="109854">
                <a:moveTo>
                  <a:pt x="98164" y="41497"/>
                </a:moveTo>
                <a:lnTo>
                  <a:pt x="0" y="41497"/>
                </a:lnTo>
              </a:path>
              <a:path w="196850" h="109854">
                <a:moveTo>
                  <a:pt x="98164" y="30369"/>
                </a:moveTo>
                <a:lnTo>
                  <a:pt x="0" y="30369"/>
                </a:lnTo>
              </a:path>
              <a:path w="196850" h="109854">
                <a:moveTo>
                  <a:pt x="110307" y="109292"/>
                </a:moveTo>
                <a:lnTo>
                  <a:pt x="101207" y="105250"/>
                </a:lnTo>
              </a:path>
              <a:path w="196850" h="109854">
                <a:moveTo>
                  <a:pt x="101207" y="105250"/>
                </a:moveTo>
                <a:lnTo>
                  <a:pt x="98164" y="97150"/>
                </a:lnTo>
              </a:path>
              <a:path w="196850" h="109854">
                <a:moveTo>
                  <a:pt x="110307" y="18213"/>
                </a:moveTo>
                <a:lnTo>
                  <a:pt x="101207" y="22269"/>
                </a:lnTo>
              </a:path>
              <a:path w="196850" h="109854">
                <a:moveTo>
                  <a:pt x="101207" y="22269"/>
                </a:moveTo>
                <a:lnTo>
                  <a:pt x="98164" y="30369"/>
                </a:lnTo>
              </a:path>
              <a:path w="196850" h="109854">
                <a:moveTo>
                  <a:pt x="98164" y="97150"/>
                </a:moveTo>
                <a:lnTo>
                  <a:pt x="98164" y="30369"/>
                </a:lnTo>
              </a:path>
              <a:path w="196850" h="109854">
                <a:moveTo>
                  <a:pt x="129534" y="5070"/>
                </a:moveTo>
                <a:lnTo>
                  <a:pt x="126505" y="0"/>
                </a:lnTo>
              </a:path>
              <a:path w="196850" h="109854">
                <a:moveTo>
                  <a:pt x="126505" y="0"/>
                </a:moveTo>
                <a:lnTo>
                  <a:pt x="120420" y="0"/>
                </a:lnTo>
              </a:path>
              <a:path w="196850" h="109854">
                <a:moveTo>
                  <a:pt x="120420" y="0"/>
                </a:moveTo>
                <a:lnTo>
                  <a:pt x="117392" y="5070"/>
                </a:lnTo>
              </a:path>
              <a:path w="196850" h="109854">
                <a:moveTo>
                  <a:pt x="129534" y="5070"/>
                </a:moveTo>
                <a:lnTo>
                  <a:pt x="126505" y="10127"/>
                </a:lnTo>
              </a:path>
              <a:path w="196850" h="109854">
                <a:moveTo>
                  <a:pt x="126505" y="10127"/>
                </a:moveTo>
                <a:lnTo>
                  <a:pt x="120420" y="10127"/>
                </a:lnTo>
              </a:path>
              <a:path w="196850" h="109854">
                <a:moveTo>
                  <a:pt x="120420" y="10127"/>
                </a:moveTo>
                <a:lnTo>
                  <a:pt x="117392" y="5070"/>
                </a:lnTo>
              </a:path>
              <a:path w="196850" h="109854">
                <a:moveTo>
                  <a:pt x="178102" y="5070"/>
                </a:moveTo>
                <a:lnTo>
                  <a:pt x="175074" y="10127"/>
                </a:lnTo>
              </a:path>
              <a:path w="196850" h="109854">
                <a:moveTo>
                  <a:pt x="175074" y="10127"/>
                </a:moveTo>
                <a:lnTo>
                  <a:pt x="169003" y="10127"/>
                </a:lnTo>
              </a:path>
              <a:path w="196850" h="109854">
                <a:moveTo>
                  <a:pt x="169003" y="10127"/>
                </a:moveTo>
                <a:lnTo>
                  <a:pt x="165960" y="5070"/>
                </a:lnTo>
              </a:path>
              <a:path w="196850" h="109854">
                <a:moveTo>
                  <a:pt x="178102" y="5070"/>
                </a:moveTo>
                <a:lnTo>
                  <a:pt x="175074" y="0"/>
                </a:lnTo>
              </a:path>
              <a:path w="196850" h="109854">
                <a:moveTo>
                  <a:pt x="175074" y="0"/>
                </a:moveTo>
                <a:lnTo>
                  <a:pt x="169003" y="0"/>
                </a:lnTo>
              </a:path>
              <a:path w="196850" h="109854">
                <a:moveTo>
                  <a:pt x="169003" y="0"/>
                </a:moveTo>
                <a:lnTo>
                  <a:pt x="165960" y="5070"/>
                </a:lnTo>
              </a:path>
              <a:path w="196850" h="109854">
                <a:moveTo>
                  <a:pt x="153818" y="54639"/>
                </a:moveTo>
                <a:lnTo>
                  <a:pt x="150789" y="59710"/>
                </a:lnTo>
              </a:path>
              <a:path w="196850" h="109854">
                <a:moveTo>
                  <a:pt x="150789" y="59710"/>
                </a:moveTo>
                <a:lnTo>
                  <a:pt x="144718" y="59710"/>
                </a:lnTo>
              </a:path>
              <a:path w="196850" h="109854">
                <a:moveTo>
                  <a:pt x="144718" y="59710"/>
                </a:moveTo>
                <a:lnTo>
                  <a:pt x="141676" y="54639"/>
                </a:lnTo>
              </a:path>
              <a:path w="196850" h="109854">
                <a:moveTo>
                  <a:pt x="153818" y="54639"/>
                </a:moveTo>
                <a:lnTo>
                  <a:pt x="150789" y="49582"/>
                </a:lnTo>
              </a:path>
              <a:path w="196850" h="109854">
                <a:moveTo>
                  <a:pt x="150789" y="49582"/>
                </a:moveTo>
                <a:lnTo>
                  <a:pt x="144718" y="49582"/>
                </a:lnTo>
              </a:path>
              <a:path w="196850" h="109854">
                <a:moveTo>
                  <a:pt x="144718" y="49582"/>
                </a:moveTo>
                <a:lnTo>
                  <a:pt x="141676" y="54639"/>
                </a:lnTo>
              </a:path>
              <a:path w="196850" h="109854">
                <a:moveTo>
                  <a:pt x="144718" y="18213"/>
                </a:moveTo>
                <a:lnTo>
                  <a:pt x="11141" y="18213"/>
                </a:lnTo>
              </a:path>
              <a:path w="196850" h="109854">
                <a:moveTo>
                  <a:pt x="150789" y="42511"/>
                </a:moveTo>
                <a:lnTo>
                  <a:pt x="147747" y="45539"/>
                </a:lnTo>
              </a:path>
              <a:path w="196850" h="109854">
                <a:moveTo>
                  <a:pt x="147747" y="45539"/>
                </a:moveTo>
                <a:lnTo>
                  <a:pt x="144718" y="42511"/>
                </a:lnTo>
              </a:path>
              <a:path w="196850" h="109854">
                <a:moveTo>
                  <a:pt x="150789" y="5070"/>
                </a:moveTo>
                <a:lnTo>
                  <a:pt x="150789" y="42511"/>
                </a:lnTo>
              </a:path>
              <a:path w="196850" h="109854">
                <a:moveTo>
                  <a:pt x="144718" y="5070"/>
                </a:moveTo>
                <a:lnTo>
                  <a:pt x="144718" y="42511"/>
                </a:lnTo>
              </a:path>
              <a:path w="196850" h="109854">
                <a:moveTo>
                  <a:pt x="150789" y="5070"/>
                </a:moveTo>
                <a:lnTo>
                  <a:pt x="147747" y="2028"/>
                </a:lnTo>
              </a:path>
              <a:path w="196850" h="109854">
                <a:moveTo>
                  <a:pt x="147747" y="2028"/>
                </a:moveTo>
                <a:lnTo>
                  <a:pt x="144718" y="5070"/>
                </a:lnTo>
              </a:path>
              <a:path w="196850" h="109854">
                <a:moveTo>
                  <a:pt x="11141" y="18213"/>
                </a:moveTo>
                <a:lnTo>
                  <a:pt x="3042" y="22269"/>
                </a:lnTo>
              </a:path>
              <a:path w="196850" h="109854">
                <a:moveTo>
                  <a:pt x="3042" y="22269"/>
                </a:moveTo>
                <a:lnTo>
                  <a:pt x="0" y="30369"/>
                </a:lnTo>
              </a:path>
              <a:path w="196850" h="109854">
                <a:moveTo>
                  <a:pt x="0" y="97150"/>
                </a:moveTo>
                <a:lnTo>
                  <a:pt x="3042" y="105250"/>
                </a:lnTo>
              </a:path>
              <a:path w="196850" h="109854">
                <a:moveTo>
                  <a:pt x="3042" y="105250"/>
                </a:moveTo>
                <a:lnTo>
                  <a:pt x="11141" y="109292"/>
                </a:lnTo>
              </a:path>
              <a:path w="196850" h="109854">
                <a:moveTo>
                  <a:pt x="184187" y="109292"/>
                </a:moveTo>
                <a:lnTo>
                  <a:pt x="193287" y="105250"/>
                </a:lnTo>
              </a:path>
              <a:path w="196850" h="109854">
                <a:moveTo>
                  <a:pt x="193287" y="105250"/>
                </a:moveTo>
                <a:lnTo>
                  <a:pt x="196329" y="97150"/>
                </a:lnTo>
              </a:path>
              <a:path w="196850" h="109854">
                <a:moveTo>
                  <a:pt x="196329" y="30369"/>
                </a:moveTo>
                <a:lnTo>
                  <a:pt x="193287" y="22269"/>
                </a:lnTo>
              </a:path>
              <a:path w="196850" h="109854">
                <a:moveTo>
                  <a:pt x="193287" y="22269"/>
                </a:moveTo>
                <a:lnTo>
                  <a:pt x="184187" y="18213"/>
                </a:lnTo>
              </a:path>
              <a:path w="196850" h="109854">
                <a:moveTo>
                  <a:pt x="184187" y="18213"/>
                </a:moveTo>
                <a:lnTo>
                  <a:pt x="150789" y="182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bg object 920"/>
          <p:cNvSpPr/>
          <p:nvPr/>
        </p:nvSpPr>
        <p:spPr>
          <a:xfrm>
            <a:off x="9023562" y="929173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667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bg object 921"/>
          <p:cNvSpPr/>
          <p:nvPr/>
        </p:nvSpPr>
        <p:spPr>
          <a:xfrm>
            <a:off x="8818133" y="9252261"/>
            <a:ext cx="214629" cy="127635"/>
          </a:xfrm>
          <a:custGeom>
            <a:avLst/>
            <a:gdLst/>
            <a:ahLst/>
            <a:cxnLst/>
            <a:rect l="l" t="t" r="r" b="b"/>
            <a:pathLst>
              <a:path w="214629" h="127634">
                <a:moveTo>
                  <a:pt x="20241" y="118392"/>
                </a:moveTo>
                <a:lnTo>
                  <a:pt x="193287" y="118392"/>
                </a:lnTo>
              </a:path>
              <a:path w="214629" h="127634">
                <a:moveTo>
                  <a:pt x="9099" y="39468"/>
                </a:moveTo>
                <a:lnTo>
                  <a:pt x="9099" y="106250"/>
                </a:lnTo>
              </a:path>
              <a:path w="214629" h="127634">
                <a:moveTo>
                  <a:pt x="0" y="0"/>
                </a:moveTo>
                <a:lnTo>
                  <a:pt x="0" y="127506"/>
                </a:lnTo>
              </a:path>
              <a:path w="214629" h="127634">
                <a:moveTo>
                  <a:pt x="0" y="127506"/>
                </a:moveTo>
                <a:lnTo>
                  <a:pt x="214529" y="127506"/>
                </a:lnTo>
              </a:path>
              <a:path w="214629" h="127634">
                <a:moveTo>
                  <a:pt x="214529" y="127506"/>
                </a:moveTo>
                <a:lnTo>
                  <a:pt x="214529" y="0"/>
                </a:lnTo>
              </a:path>
              <a:path w="214629" h="127634">
                <a:moveTo>
                  <a:pt x="21452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bg object 922"/>
          <p:cNvSpPr/>
          <p:nvPr/>
        </p:nvSpPr>
        <p:spPr>
          <a:xfrm>
            <a:off x="9238091" y="9491075"/>
            <a:ext cx="48895" cy="11430"/>
          </a:xfrm>
          <a:custGeom>
            <a:avLst/>
            <a:gdLst/>
            <a:ahLst/>
            <a:cxnLst/>
            <a:rect l="l" t="t" r="r" b="b"/>
            <a:pathLst>
              <a:path w="48895" h="11429">
                <a:moveTo>
                  <a:pt x="48568" y="11141"/>
                </a:moveTo>
                <a:lnTo>
                  <a:pt x="18213" y="7085"/>
                </a:lnTo>
              </a:path>
              <a:path w="48895" h="11429">
                <a:moveTo>
                  <a:pt x="18213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bg object 923"/>
          <p:cNvSpPr/>
          <p:nvPr/>
        </p:nvSpPr>
        <p:spPr>
          <a:xfrm>
            <a:off x="9170295" y="9392924"/>
            <a:ext cx="13335" cy="47625"/>
          </a:xfrm>
          <a:custGeom>
            <a:avLst/>
            <a:gdLst/>
            <a:ahLst/>
            <a:cxnLst/>
            <a:rect l="l" t="t" r="r" b="b"/>
            <a:pathLst>
              <a:path w="13334" h="47625">
                <a:moveTo>
                  <a:pt x="13142" y="47554"/>
                </a:moveTo>
                <a:lnTo>
                  <a:pt x="3028" y="22256"/>
                </a:lnTo>
              </a:path>
              <a:path w="13334" h="47625">
                <a:moveTo>
                  <a:pt x="3028" y="222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bg object 924"/>
          <p:cNvSpPr/>
          <p:nvPr/>
        </p:nvSpPr>
        <p:spPr>
          <a:xfrm>
            <a:off x="9286660" y="9392924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2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bg object 925"/>
          <p:cNvSpPr/>
          <p:nvPr/>
        </p:nvSpPr>
        <p:spPr>
          <a:xfrm>
            <a:off x="9041775" y="9491075"/>
            <a:ext cx="48895" cy="11430"/>
          </a:xfrm>
          <a:custGeom>
            <a:avLst/>
            <a:gdLst/>
            <a:ahLst/>
            <a:cxnLst/>
            <a:rect l="l" t="t" r="r" b="b"/>
            <a:pathLst>
              <a:path w="48895" h="11429">
                <a:moveTo>
                  <a:pt x="0" y="11141"/>
                </a:moveTo>
                <a:lnTo>
                  <a:pt x="31369" y="7085"/>
                </a:lnTo>
              </a:path>
              <a:path w="48895" h="11429">
                <a:moveTo>
                  <a:pt x="31369" y="7085"/>
                </a:moveTo>
                <a:lnTo>
                  <a:pt x="485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bg object 926"/>
          <p:cNvSpPr/>
          <p:nvPr/>
        </p:nvSpPr>
        <p:spPr>
          <a:xfrm>
            <a:off x="9144997" y="9415179"/>
            <a:ext cx="11430" cy="25400"/>
          </a:xfrm>
          <a:custGeom>
            <a:avLst/>
            <a:gdLst/>
            <a:ahLst/>
            <a:cxnLst/>
            <a:rect l="l" t="t" r="r" b="b"/>
            <a:pathLst>
              <a:path w="11429" h="25400">
                <a:moveTo>
                  <a:pt x="0" y="25298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bg object 927"/>
          <p:cNvSpPr/>
          <p:nvPr/>
        </p:nvSpPr>
        <p:spPr>
          <a:xfrm>
            <a:off x="9156125" y="9392923"/>
            <a:ext cx="2540" cy="22860"/>
          </a:xfrm>
          <a:custGeom>
            <a:avLst/>
            <a:gdLst/>
            <a:ahLst/>
            <a:cxnLst/>
            <a:rect l="l" t="t" r="r" b="b"/>
            <a:pathLst>
              <a:path w="2540" h="22859">
                <a:moveTo>
                  <a:pt x="1007" y="-1011"/>
                </a:moveTo>
                <a:lnTo>
                  <a:pt x="1007" y="23267"/>
                </a:lnTo>
              </a:path>
            </a:pathLst>
          </a:custGeom>
          <a:ln w="40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bg object 928"/>
          <p:cNvSpPr/>
          <p:nvPr/>
        </p:nvSpPr>
        <p:spPr>
          <a:xfrm>
            <a:off x="8985107" y="9392924"/>
            <a:ext cx="57150" cy="109855"/>
          </a:xfrm>
          <a:custGeom>
            <a:avLst/>
            <a:gdLst/>
            <a:ahLst/>
            <a:cxnLst/>
            <a:rect l="l" t="t" r="r" b="b"/>
            <a:pathLst>
              <a:path w="57150" h="109854">
                <a:moveTo>
                  <a:pt x="56667" y="0"/>
                </a:moveTo>
                <a:lnTo>
                  <a:pt x="56667" y="109292"/>
                </a:lnTo>
              </a:path>
              <a:path w="57150" h="109854">
                <a:moveTo>
                  <a:pt x="47554" y="109292"/>
                </a:moveTo>
                <a:lnTo>
                  <a:pt x="17199" y="105236"/>
                </a:lnTo>
              </a:path>
              <a:path w="57150" h="109854">
                <a:moveTo>
                  <a:pt x="17199" y="105236"/>
                </a:moveTo>
                <a:lnTo>
                  <a:pt x="0" y="981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bg object 929"/>
          <p:cNvSpPr/>
          <p:nvPr/>
        </p:nvSpPr>
        <p:spPr>
          <a:xfrm>
            <a:off x="8916283" y="9392924"/>
            <a:ext cx="14604" cy="47625"/>
          </a:xfrm>
          <a:custGeom>
            <a:avLst/>
            <a:gdLst/>
            <a:ahLst/>
            <a:cxnLst/>
            <a:rect l="l" t="t" r="r" b="b"/>
            <a:pathLst>
              <a:path w="14604" h="47625">
                <a:moveTo>
                  <a:pt x="14170" y="47554"/>
                </a:moveTo>
                <a:lnTo>
                  <a:pt x="3042" y="22256"/>
                </a:lnTo>
              </a:path>
              <a:path w="14604" h="47625">
                <a:moveTo>
                  <a:pt x="3042" y="222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bg object 930"/>
          <p:cNvSpPr/>
          <p:nvPr/>
        </p:nvSpPr>
        <p:spPr>
          <a:xfrm>
            <a:off x="9032661" y="9392924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2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bg object 931"/>
          <p:cNvSpPr/>
          <p:nvPr/>
        </p:nvSpPr>
        <p:spPr>
          <a:xfrm>
            <a:off x="8788778" y="9491075"/>
            <a:ext cx="47625" cy="11430"/>
          </a:xfrm>
          <a:custGeom>
            <a:avLst/>
            <a:gdLst/>
            <a:ahLst/>
            <a:cxnLst/>
            <a:rect l="l" t="t" r="r" b="b"/>
            <a:pathLst>
              <a:path w="47625" h="11429">
                <a:moveTo>
                  <a:pt x="0" y="11141"/>
                </a:moveTo>
                <a:lnTo>
                  <a:pt x="30369" y="7085"/>
                </a:lnTo>
              </a:path>
              <a:path w="47625" h="11429">
                <a:moveTo>
                  <a:pt x="30369" y="7085"/>
                </a:moveTo>
                <a:lnTo>
                  <a:pt x="475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bg object 932"/>
          <p:cNvSpPr/>
          <p:nvPr/>
        </p:nvSpPr>
        <p:spPr>
          <a:xfrm>
            <a:off x="8891999" y="9392924"/>
            <a:ext cx="13335" cy="47625"/>
          </a:xfrm>
          <a:custGeom>
            <a:avLst/>
            <a:gdLst/>
            <a:ahLst/>
            <a:cxnLst/>
            <a:rect l="l" t="t" r="r" b="b"/>
            <a:pathLst>
              <a:path w="13334" h="47625">
                <a:moveTo>
                  <a:pt x="0" y="47554"/>
                </a:moveTo>
                <a:lnTo>
                  <a:pt x="10127" y="22256"/>
                </a:lnTo>
              </a:path>
              <a:path w="13334" h="47625">
                <a:moveTo>
                  <a:pt x="10127" y="22256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bg object 933"/>
          <p:cNvSpPr/>
          <p:nvPr/>
        </p:nvSpPr>
        <p:spPr>
          <a:xfrm>
            <a:off x="8788778" y="9392924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2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34" name="bg object 93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9199639" y="7530931"/>
            <a:ext cx="92089" cy="93103"/>
          </a:xfrm>
          <a:prstGeom prst="rect">
            <a:avLst/>
          </a:prstGeom>
        </p:spPr>
      </p:pic>
      <p:pic>
        <p:nvPicPr>
          <p:cNvPr id="935" name="bg object 93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199639" y="7769745"/>
            <a:ext cx="92089" cy="94117"/>
          </a:xfrm>
          <a:prstGeom prst="rect">
            <a:avLst/>
          </a:prstGeom>
        </p:spPr>
      </p:pic>
      <p:sp>
        <p:nvSpPr>
          <p:cNvPr id="936" name="bg object 936"/>
          <p:cNvSpPr/>
          <p:nvPr/>
        </p:nvSpPr>
        <p:spPr>
          <a:xfrm>
            <a:off x="6256883" y="904581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bg object 937"/>
          <p:cNvSpPr/>
          <p:nvPr/>
        </p:nvSpPr>
        <p:spPr>
          <a:xfrm>
            <a:off x="6258911" y="8858615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bg object 938"/>
          <p:cNvSpPr/>
          <p:nvPr/>
        </p:nvSpPr>
        <p:spPr>
          <a:xfrm>
            <a:off x="6256883" y="885861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bg object 939"/>
          <p:cNvSpPr/>
          <p:nvPr/>
        </p:nvSpPr>
        <p:spPr>
          <a:xfrm>
            <a:off x="6254855" y="8854558"/>
            <a:ext cx="6350" cy="191770"/>
          </a:xfrm>
          <a:custGeom>
            <a:avLst/>
            <a:gdLst/>
            <a:ahLst/>
            <a:cxnLst/>
            <a:rect l="l" t="t" r="r" b="b"/>
            <a:pathLst>
              <a:path w="6350" h="191770">
                <a:moveTo>
                  <a:pt x="2028" y="4056"/>
                </a:moveTo>
                <a:lnTo>
                  <a:pt x="2028" y="191259"/>
                </a:lnTo>
              </a:path>
              <a:path w="6350" h="191770">
                <a:moveTo>
                  <a:pt x="0" y="4056"/>
                </a:moveTo>
                <a:lnTo>
                  <a:pt x="2028" y="7085"/>
                </a:lnTo>
              </a:path>
              <a:path w="6350" h="191770">
                <a:moveTo>
                  <a:pt x="2028" y="7085"/>
                </a:moveTo>
                <a:lnTo>
                  <a:pt x="2028" y="3028"/>
                </a:lnTo>
              </a:path>
              <a:path w="6350" h="191770">
                <a:moveTo>
                  <a:pt x="2028" y="3028"/>
                </a:moveTo>
                <a:lnTo>
                  <a:pt x="6084" y="3028"/>
                </a:lnTo>
              </a:path>
              <a:path w="6350" h="191770">
                <a:moveTo>
                  <a:pt x="6084" y="3028"/>
                </a:moveTo>
                <a:lnTo>
                  <a:pt x="6084" y="7085"/>
                </a:lnTo>
              </a:path>
              <a:path w="6350" h="191770">
                <a:moveTo>
                  <a:pt x="6084" y="7085"/>
                </a:moveTo>
                <a:lnTo>
                  <a:pt x="6084" y="7085"/>
                </a:lnTo>
              </a:path>
              <a:path w="6350" h="191770">
                <a:moveTo>
                  <a:pt x="6084" y="7085"/>
                </a:moveTo>
                <a:lnTo>
                  <a:pt x="6084" y="0"/>
                </a:lnTo>
              </a:path>
              <a:path w="6350" h="19177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bg object 940"/>
          <p:cNvSpPr/>
          <p:nvPr/>
        </p:nvSpPr>
        <p:spPr>
          <a:xfrm>
            <a:off x="6254855" y="885051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bg object 941"/>
          <p:cNvSpPr/>
          <p:nvPr/>
        </p:nvSpPr>
        <p:spPr>
          <a:xfrm>
            <a:off x="6254855" y="885051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bg object 942"/>
          <p:cNvSpPr/>
          <p:nvPr/>
        </p:nvSpPr>
        <p:spPr>
          <a:xfrm>
            <a:off x="6254855" y="8857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13"/>
                </a:moveTo>
                <a:lnTo>
                  <a:pt x="1011" y="5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bg object 943"/>
          <p:cNvSpPr/>
          <p:nvPr/>
        </p:nvSpPr>
        <p:spPr>
          <a:xfrm>
            <a:off x="6254855" y="885758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bg object 944"/>
          <p:cNvSpPr/>
          <p:nvPr/>
        </p:nvSpPr>
        <p:spPr>
          <a:xfrm>
            <a:off x="6256883" y="885758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bg object 945"/>
          <p:cNvSpPr/>
          <p:nvPr/>
        </p:nvSpPr>
        <p:spPr>
          <a:xfrm>
            <a:off x="6254855" y="8858615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bg object 946"/>
          <p:cNvSpPr/>
          <p:nvPr/>
        </p:nvSpPr>
        <p:spPr>
          <a:xfrm>
            <a:off x="6254855" y="8857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13"/>
                </a:moveTo>
                <a:lnTo>
                  <a:pt x="1011" y="5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bg object 947"/>
          <p:cNvSpPr/>
          <p:nvPr/>
        </p:nvSpPr>
        <p:spPr>
          <a:xfrm>
            <a:off x="6254855" y="904278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bg object 948"/>
          <p:cNvSpPr/>
          <p:nvPr/>
        </p:nvSpPr>
        <p:spPr>
          <a:xfrm>
            <a:off x="6254855" y="90448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bg object 949"/>
          <p:cNvSpPr/>
          <p:nvPr/>
        </p:nvSpPr>
        <p:spPr>
          <a:xfrm>
            <a:off x="6254855" y="9045817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bg object 950"/>
          <p:cNvSpPr/>
          <p:nvPr/>
        </p:nvSpPr>
        <p:spPr>
          <a:xfrm>
            <a:off x="6254855" y="90498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bg object 951"/>
          <p:cNvSpPr/>
          <p:nvPr/>
        </p:nvSpPr>
        <p:spPr>
          <a:xfrm>
            <a:off x="6254855" y="904278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bg object 952"/>
          <p:cNvSpPr/>
          <p:nvPr/>
        </p:nvSpPr>
        <p:spPr>
          <a:xfrm>
            <a:off x="6260939" y="90427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bg object 953"/>
          <p:cNvSpPr/>
          <p:nvPr/>
        </p:nvSpPr>
        <p:spPr>
          <a:xfrm>
            <a:off x="6256883" y="904581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bg object 954"/>
          <p:cNvSpPr/>
          <p:nvPr/>
        </p:nvSpPr>
        <p:spPr>
          <a:xfrm>
            <a:off x="6256883" y="90427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bg object 955"/>
          <p:cNvSpPr/>
          <p:nvPr/>
        </p:nvSpPr>
        <p:spPr>
          <a:xfrm>
            <a:off x="6254855" y="885455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bg object 956"/>
          <p:cNvSpPr/>
          <p:nvPr/>
        </p:nvSpPr>
        <p:spPr>
          <a:xfrm>
            <a:off x="6260939" y="88545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bg object 957"/>
          <p:cNvSpPr/>
          <p:nvPr/>
        </p:nvSpPr>
        <p:spPr>
          <a:xfrm>
            <a:off x="6254855" y="885758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bg object 958"/>
          <p:cNvSpPr/>
          <p:nvPr/>
        </p:nvSpPr>
        <p:spPr>
          <a:xfrm>
            <a:off x="6254855" y="88545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bg object 959"/>
          <p:cNvSpPr/>
          <p:nvPr/>
        </p:nvSpPr>
        <p:spPr>
          <a:xfrm>
            <a:off x="6254855" y="904581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bg object 960"/>
          <p:cNvSpPr/>
          <p:nvPr/>
        </p:nvSpPr>
        <p:spPr>
          <a:xfrm>
            <a:off x="6254855" y="9042789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28"/>
                </a:moveTo>
                <a:lnTo>
                  <a:pt x="0" y="3028"/>
                </a:lnTo>
              </a:path>
              <a:path w="2539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bg object 961"/>
          <p:cNvSpPr/>
          <p:nvPr/>
        </p:nvSpPr>
        <p:spPr>
          <a:xfrm>
            <a:off x="6256883" y="90427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bg object 962"/>
          <p:cNvSpPr/>
          <p:nvPr/>
        </p:nvSpPr>
        <p:spPr>
          <a:xfrm>
            <a:off x="6254855" y="9046832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28"/>
                </a:lnTo>
              </a:path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bg object 963"/>
          <p:cNvSpPr/>
          <p:nvPr/>
        </p:nvSpPr>
        <p:spPr>
          <a:xfrm>
            <a:off x="6260939" y="90427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bg object 964"/>
          <p:cNvSpPr/>
          <p:nvPr/>
        </p:nvSpPr>
        <p:spPr>
          <a:xfrm>
            <a:off x="6260939" y="885758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bg object 965"/>
          <p:cNvSpPr/>
          <p:nvPr/>
        </p:nvSpPr>
        <p:spPr>
          <a:xfrm>
            <a:off x="6260939" y="88545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bg object 966"/>
          <p:cNvSpPr/>
          <p:nvPr/>
        </p:nvSpPr>
        <p:spPr>
          <a:xfrm>
            <a:off x="6254855" y="8854558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09">
                <a:moveTo>
                  <a:pt x="6084" y="0"/>
                </a:moveTo>
                <a:lnTo>
                  <a:pt x="0" y="0"/>
                </a:lnTo>
              </a:path>
              <a:path w="6350" h="194309">
                <a:moveTo>
                  <a:pt x="0" y="0"/>
                </a:moveTo>
                <a:lnTo>
                  <a:pt x="0" y="5070"/>
                </a:lnTo>
              </a:path>
              <a:path w="6350" h="194309">
                <a:moveTo>
                  <a:pt x="0" y="190244"/>
                </a:moveTo>
                <a:lnTo>
                  <a:pt x="0" y="194301"/>
                </a:lnTo>
              </a:path>
              <a:path w="6350" h="194309">
                <a:moveTo>
                  <a:pt x="2028" y="188230"/>
                </a:moveTo>
                <a:lnTo>
                  <a:pt x="0" y="190244"/>
                </a:lnTo>
              </a:path>
              <a:path w="6350" h="194309">
                <a:moveTo>
                  <a:pt x="2028" y="3028"/>
                </a:moveTo>
                <a:lnTo>
                  <a:pt x="2028" y="191259"/>
                </a:lnTo>
              </a:path>
              <a:path w="6350" h="194309">
                <a:moveTo>
                  <a:pt x="2028" y="188230"/>
                </a:moveTo>
                <a:lnTo>
                  <a:pt x="2028" y="7085"/>
                </a:lnTo>
              </a:path>
              <a:path w="6350" h="194309">
                <a:moveTo>
                  <a:pt x="2028" y="7085"/>
                </a:moveTo>
                <a:lnTo>
                  <a:pt x="0" y="4056"/>
                </a:lnTo>
              </a:path>
              <a:path w="6350" h="194309">
                <a:moveTo>
                  <a:pt x="0" y="4056"/>
                </a:moveTo>
                <a:lnTo>
                  <a:pt x="0" y="190244"/>
                </a:lnTo>
              </a:path>
              <a:path w="6350" h="194309">
                <a:moveTo>
                  <a:pt x="0" y="191259"/>
                </a:moveTo>
                <a:lnTo>
                  <a:pt x="0" y="191259"/>
                </a:lnTo>
              </a:path>
              <a:path w="6350" h="194309">
                <a:moveTo>
                  <a:pt x="0" y="3028"/>
                </a:moveTo>
                <a:lnTo>
                  <a:pt x="0" y="5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bg object 967"/>
          <p:cNvSpPr/>
          <p:nvPr/>
        </p:nvSpPr>
        <p:spPr>
          <a:xfrm>
            <a:off x="6254855" y="90448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bg object 968"/>
          <p:cNvSpPr/>
          <p:nvPr/>
        </p:nvSpPr>
        <p:spPr>
          <a:xfrm>
            <a:off x="6254855" y="8857587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5201"/>
                </a:moveTo>
                <a:lnTo>
                  <a:pt x="6084" y="185201"/>
                </a:lnTo>
              </a:path>
              <a:path w="6350" h="188595">
                <a:moveTo>
                  <a:pt x="6084" y="185201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185201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bg object 969"/>
          <p:cNvSpPr/>
          <p:nvPr/>
        </p:nvSpPr>
        <p:spPr>
          <a:xfrm>
            <a:off x="6254855" y="904581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bg object 970"/>
          <p:cNvSpPr/>
          <p:nvPr/>
        </p:nvSpPr>
        <p:spPr>
          <a:xfrm>
            <a:off x="6256883" y="90427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bg object 971"/>
          <p:cNvSpPr/>
          <p:nvPr/>
        </p:nvSpPr>
        <p:spPr>
          <a:xfrm>
            <a:off x="6256883" y="885758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bg object 972"/>
          <p:cNvSpPr/>
          <p:nvPr/>
        </p:nvSpPr>
        <p:spPr>
          <a:xfrm>
            <a:off x="6254855" y="885758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bg object 973"/>
          <p:cNvSpPr/>
          <p:nvPr/>
        </p:nvSpPr>
        <p:spPr>
          <a:xfrm>
            <a:off x="6254855" y="885758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bg object 974"/>
          <p:cNvSpPr/>
          <p:nvPr/>
        </p:nvSpPr>
        <p:spPr>
          <a:xfrm>
            <a:off x="6254855" y="90448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bg object 975"/>
          <p:cNvSpPr/>
          <p:nvPr/>
        </p:nvSpPr>
        <p:spPr>
          <a:xfrm>
            <a:off x="6254855" y="9052903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bg object 976"/>
          <p:cNvSpPr/>
          <p:nvPr/>
        </p:nvSpPr>
        <p:spPr>
          <a:xfrm>
            <a:off x="6260939" y="90599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bg object 977"/>
          <p:cNvSpPr/>
          <p:nvPr/>
        </p:nvSpPr>
        <p:spPr>
          <a:xfrm>
            <a:off x="6261953" y="904886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bg object 978"/>
          <p:cNvSpPr/>
          <p:nvPr/>
        </p:nvSpPr>
        <p:spPr>
          <a:xfrm>
            <a:off x="6260939" y="90488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bg object 979"/>
          <p:cNvSpPr/>
          <p:nvPr/>
        </p:nvSpPr>
        <p:spPr>
          <a:xfrm>
            <a:off x="6260939" y="904886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bg object 980"/>
          <p:cNvSpPr/>
          <p:nvPr/>
        </p:nvSpPr>
        <p:spPr>
          <a:xfrm>
            <a:off x="6254855" y="8844445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bg object 981"/>
          <p:cNvSpPr/>
          <p:nvPr/>
        </p:nvSpPr>
        <p:spPr>
          <a:xfrm>
            <a:off x="6260939" y="88515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bg object 982"/>
          <p:cNvSpPr/>
          <p:nvPr/>
        </p:nvSpPr>
        <p:spPr>
          <a:xfrm>
            <a:off x="6260939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bg object 983"/>
          <p:cNvSpPr/>
          <p:nvPr/>
        </p:nvSpPr>
        <p:spPr>
          <a:xfrm>
            <a:off x="6261953" y="884444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bg object 984"/>
          <p:cNvSpPr/>
          <p:nvPr/>
        </p:nvSpPr>
        <p:spPr>
          <a:xfrm>
            <a:off x="6260939" y="88444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bg object 985"/>
          <p:cNvSpPr/>
          <p:nvPr/>
        </p:nvSpPr>
        <p:spPr>
          <a:xfrm>
            <a:off x="6260939" y="8844445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bg object 986"/>
          <p:cNvSpPr/>
          <p:nvPr/>
        </p:nvSpPr>
        <p:spPr>
          <a:xfrm>
            <a:off x="6254855" y="88515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bg object 987"/>
          <p:cNvSpPr/>
          <p:nvPr/>
        </p:nvSpPr>
        <p:spPr>
          <a:xfrm>
            <a:off x="6254855" y="88545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5070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bg object 988"/>
          <p:cNvSpPr/>
          <p:nvPr/>
        </p:nvSpPr>
        <p:spPr>
          <a:xfrm>
            <a:off x="6254855" y="90498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bg object 989"/>
          <p:cNvSpPr/>
          <p:nvPr/>
        </p:nvSpPr>
        <p:spPr>
          <a:xfrm>
            <a:off x="6254855" y="8852530"/>
            <a:ext cx="0" cy="199390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2028"/>
                </a:lnTo>
              </a:path>
              <a:path h="199390">
                <a:moveTo>
                  <a:pt x="0" y="2028"/>
                </a:moveTo>
                <a:lnTo>
                  <a:pt x="0" y="7098"/>
                </a:lnTo>
              </a:path>
              <a:path h="199390">
                <a:moveTo>
                  <a:pt x="0" y="192273"/>
                </a:moveTo>
                <a:lnTo>
                  <a:pt x="0" y="196329"/>
                </a:lnTo>
              </a:path>
              <a:path h="199390">
                <a:moveTo>
                  <a:pt x="0" y="197343"/>
                </a:moveTo>
                <a:lnTo>
                  <a:pt x="0" y="199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bg object 990"/>
          <p:cNvSpPr/>
          <p:nvPr/>
        </p:nvSpPr>
        <p:spPr>
          <a:xfrm>
            <a:off x="6254855" y="90498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bg object 991"/>
          <p:cNvSpPr/>
          <p:nvPr/>
        </p:nvSpPr>
        <p:spPr>
          <a:xfrm>
            <a:off x="6254855" y="88545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bg object 992"/>
          <p:cNvSpPr/>
          <p:nvPr/>
        </p:nvSpPr>
        <p:spPr>
          <a:xfrm>
            <a:off x="6253843" y="8853044"/>
            <a:ext cx="2540" cy="198755"/>
          </a:xfrm>
          <a:custGeom>
            <a:avLst/>
            <a:gdLst/>
            <a:ahLst/>
            <a:cxnLst/>
            <a:rect l="l" t="t" r="r" b="b"/>
            <a:pathLst>
              <a:path w="2539" h="198754">
                <a:moveTo>
                  <a:pt x="0" y="0"/>
                </a:moveTo>
                <a:lnTo>
                  <a:pt x="2023" y="0"/>
                </a:lnTo>
              </a:path>
              <a:path w="2539" h="198754">
                <a:moveTo>
                  <a:pt x="0" y="198344"/>
                </a:moveTo>
                <a:lnTo>
                  <a:pt x="2023" y="1983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bg object 993"/>
          <p:cNvSpPr/>
          <p:nvPr/>
        </p:nvSpPr>
        <p:spPr>
          <a:xfrm>
            <a:off x="6254855" y="88545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bg object 994"/>
          <p:cNvSpPr/>
          <p:nvPr/>
        </p:nvSpPr>
        <p:spPr>
          <a:xfrm>
            <a:off x="6253843" y="8853044"/>
            <a:ext cx="8255" cy="198755"/>
          </a:xfrm>
          <a:custGeom>
            <a:avLst/>
            <a:gdLst/>
            <a:ahLst/>
            <a:cxnLst/>
            <a:rect l="l" t="t" r="r" b="b"/>
            <a:pathLst>
              <a:path w="8254" h="198754">
                <a:moveTo>
                  <a:pt x="0" y="0"/>
                </a:moveTo>
                <a:lnTo>
                  <a:pt x="2023" y="0"/>
                </a:lnTo>
              </a:path>
              <a:path w="8254" h="198754">
                <a:moveTo>
                  <a:pt x="6084" y="198344"/>
                </a:moveTo>
                <a:lnTo>
                  <a:pt x="8108" y="198344"/>
                </a:lnTo>
              </a:path>
              <a:path w="8254" h="198754">
                <a:moveTo>
                  <a:pt x="6084" y="0"/>
                </a:moveTo>
                <a:lnTo>
                  <a:pt x="81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bg object 995"/>
          <p:cNvSpPr/>
          <p:nvPr/>
        </p:nvSpPr>
        <p:spPr>
          <a:xfrm>
            <a:off x="6260939" y="8851530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bg object 996"/>
          <p:cNvSpPr/>
          <p:nvPr/>
        </p:nvSpPr>
        <p:spPr>
          <a:xfrm>
            <a:off x="6256883" y="859347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bg object 997"/>
          <p:cNvSpPr/>
          <p:nvPr/>
        </p:nvSpPr>
        <p:spPr>
          <a:xfrm>
            <a:off x="6258911" y="8406273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bg object 998"/>
          <p:cNvSpPr/>
          <p:nvPr/>
        </p:nvSpPr>
        <p:spPr>
          <a:xfrm>
            <a:off x="6256883" y="840627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bg object 999"/>
          <p:cNvSpPr/>
          <p:nvPr/>
        </p:nvSpPr>
        <p:spPr>
          <a:xfrm>
            <a:off x="6254855" y="8406273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1000"/>
                </a:moveTo>
                <a:lnTo>
                  <a:pt x="2028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bg object 1000"/>
          <p:cNvSpPr/>
          <p:nvPr/>
        </p:nvSpPr>
        <p:spPr>
          <a:xfrm>
            <a:off x="6256883" y="8406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bg object 1001"/>
          <p:cNvSpPr/>
          <p:nvPr/>
        </p:nvSpPr>
        <p:spPr>
          <a:xfrm>
            <a:off x="6256883" y="840627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bg object 1002"/>
          <p:cNvSpPr/>
          <p:nvPr/>
        </p:nvSpPr>
        <p:spPr>
          <a:xfrm>
            <a:off x="6260939" y="8406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bg object 1003"/>
          <p:cNvSpPr/>
          <p:nvPr/>
        </p:nvSpPr>
        <p:spPr>
          <a:xfrm>
            <a:off x="6254855" y="840323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bg object 1004"/>
          <p:cNvSpPr/>
          <p:nvPr/>
        </p:nvSpPr>
        <p:spPr>
          <a:xfrm>
            <a:off x="6254855" y="839918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bg object 1005"/>
          <p:cNvSpPr/>
          <p:nvPr/>
        </p:nvSpPr>
        <p:spPr>
          <a:xfrm>
            <a:off x="6254855" y="8399187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bg object 1006"/>
          <p:cNvSpPr/>
          <p:nvPr/>
        </p:nvSpPr>
        <p:spPr>
          <a:xfrm>
            <a:off x="6254855" y="8406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bg object 1007"/>
          <p:cNvSpPr/>
          <p:nvPr/>
        </p:nvSpPr>
        <p:spPr>
          <a:xfrm>
            <a:off x="6254855" y="840627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bg object 1008"/>
          <p:cNvSpPr/>
          <p:nvPr/>
        </p:nvSpPr>
        <p:spPr>
          <a:xfrm>
            <a:off x="6256883" y="84062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bg object 1009"/>
          <p:cNvSpPr/>
          <p:nvPr/>
        </p:nvSpPr>
        <p:spPr>
          <a:xfrm>
            <a:off x="6254855" y="8407273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bg object 1010"/>
          <p:cNvSpPr/>
          <p:nvPr/>
        </p:nvSpPr>
        <p:spPr>
          <a:xfrm>
            <a:off x="6254855" y="8406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bg object 1011"/>
          <p:cNvSpPr/>
          <p:nvPr/>
        </p:nvSpPr>
        <p:spPr>
          <a:xfrm>
            <a:off x="6254855" y="8590446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bg object 1012"/>
          <p:cNvSpPr/>
          <p:nvPr/>
        </p:nvSpPr>
        <p:spPr>
          <a:xfrm>
            <a:off x="6254855" y="85934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bg object 1013"/>
          <p:cNvSpPr/>
          <p:nvPr/>
        </p:nvSpPr>
        <p:spPr>
          <a:xfrm>
            <a:off x="6254855" y="8594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bg object 1014"/>
          <p:cNvSpPr/>
          <p:nvPr/>
        </p:nvSpPr>
        <p:spPr>
          <a:xfrm>
            <a:off x="6254855" y="859753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bg object 1015"/>
          <p:cNvSpPr/>
          <p:nvPr/>
        </p:nvSpPr>
        <p:spPr>
          <a:xfrm>
            <a:off x="6254855" y="8590446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bg object 1016"/>
          <p:cNvSpPr/>
          <p:nvPr/>
        </p:nvSpPr>
        <p:spPr>
          <a:xfrm>
            <a:off x="6260939" y="859044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bg object 1017"/>
          <p:cNvSpPr/>
          <p:nvPr/>
        </p:nvSpPr>
        <p:spPr>
          <a:xfrm>
            <a:off x="6256883" y="8594489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bg object 1018"/>
          <p:cNvSpPr/>
          <p:nvPr/>
        </p:nvSpPr>
        <p:spPr>
          <a:xfrm>
            <a:off x="6256883" y="859044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bg object 1019"/>
          <p:cNvSpPr/>
          <p:nvPr/>
        </p:nvSpPr>
        <p:spPr>
          <a:xfrm>
            <a:off x="6254855" y="840323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bg object 1020"/>
          <p:cNvSpPr/>
          <p:nvPr/>
        </p:nvSpPr>
        <p:spPr>
          <a:xfrm>
            <a:off x="6260939" y="84032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bg object 1021"/>
          <p:cNvSpPr/>
          <p:nvPr/>
        </p:nvSpPr>
        <p:spPr>
          <a:xfrm>
            <a:off x="6254855" y="8406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bg object 1022"/>
          <p:cNvSpPr/>
          <p:nvPr/>
        </p:nvSpPr>
        <p:spPr>
          <a:xfrm>
            <a:off x="6254855" y="84032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bg object 1023"/>
          <p:cNvSpPr/>
          <p:nvPr/>
        </p:nvSpPr>
        <p:spPr>
          <a:xfrm>
            <a:off x="6254855" y="85944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bg object 1024"/>
          <p:cNvSpPr/>
          <p:nvPr/>
        </p:nvSpPr>
        <p:spPr>
          <a:xfrm>
            <a:off x="6254855" y="85934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bg object 1025"/>
          <p:cNvSpPr/>
          <p:nvPr/>
        </p:nvSpPr>
        <p:spPr>
          <a:xfrm>
            <a:off x="6254855" y="859146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bg object 1026"/>
          <p:cNvSpPr/>
          <p:nvPr/>
        </p:nvSpPr>
        <p:spPr>
          <a:xfrm>
            <a:off x="6256883" y="859146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bg object 1027"/>
          <p:cNvSpPr/>
          <p:nvPr/>
        </p:nvSpPr>
        <p:spPr>
          <a:xfrm>
            <a:off x="6254855" y="859753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bg object 1028"/>
          <p:cNvSpPr/>
          <p:nvPr/>
        </p:nvSpPr>
        <p:spPr>
          <a:xfrm>
            <a:off x="6254855" y="85944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bg object 1029"/>
          <p:cNvSpPr/>
          <p:nvPr/>
        </p:nvSpPr>
        <p:spPr>
          <a:xfrm>
            <a:off x="6254855" y="85944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bg object 1030"/>
          <p:cNvSpPr/>
          <p:nvPr/>
        </p:nvSpPr>
        <p:spPr>
          <a:xfrm>
            <a:off x="6260939" y="85944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bg object 1031"/>
          <p:cNvSpPr/>
          <p:nvPr/>
        </p:nvSpPr>
        <p:spPr>
          <a:xfrm>
            <a:off x="6254855" y="859753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bg object 1032"/>
          <p:cNvSpPr/>
          <p:nvPr/>
        </p:nvSpPr>
        <p:spPr>
          <a:xfrm>
            <a:off x="6260939" y="859448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bg object 1033"/>
          <p:cNvSpPr/>
          <p:nvPr/>
        </p:nvSpPr>
        <p:spPr>
          <a:xfrm>
            <a:off x="6260939" y="859044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bg object 1034"/>
          <p:cNvSpPr/>
          <p:nvPr/>
        </p:nvSpPr>
        <p:spPr>
          <a:xfrm>
            <a:off x="6260939" y="8406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bg object 1035"/>
          <p:cNvSpPr/>
          <p:nvPr/>
        </p:nvSpPr>
        <p:spPr>
          <a:xfrm>
            <a:off x="6260939" y="84032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bg object 1036"/>
          <p:cNvSpPr/>
          <p:nvPr/>
        </p:nvSpPr>
        <p:spPr>
          <a:xfrm>
            <a:off x="6254855" y="840323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bg object 1037"/>
          <p:cNvSpPr/>
          <p:nvPr/>
        </p:nvSpPr>
        <p:spPr>
          <a:xfrm>
            <a:off x="6254855" y="84032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bg object 1038"/>
          <p:cNvSpPr/>
          <p:nvPr/>
        </p:nvSpPr>
        <p:spPr>
          <a:xfrm>
            <a:off x="6254855" y="8406273"/>
            <a:ext cx="2540" cy="191770"/>
          </a:xfrm>
          <a:custGeom>
            <a:avLst/>
            <a:gdLst/>
            <a:ahLst/>
            <a:cxnLst/>
            <a:rect l="l" t="t" r="r" b="b"/>
            <a:pathLst>
              <a:path w="2539" h="191770">
                <a:moveTo>
                  <a:pt x="0" y="187202"/>
                </a:moveTo>
                <a:lnTo>
                  <a:pt x="0" y="191259"/>
                </a:lnTo>
              </a:path>
              <a:path w="2539" h="191770">
                <a:moveTo>
                  <a:pt x="2028" y="184173"/>
                </a:moveTo>
                <a:lnTo>
                  <a:pt x="0" y="187202"/>
                </a:lnTo>
              </a:path>
              <a:path w="2539" h="191770">
                <a:moveTo>
                  <a:pt x="2028" y="0"/>
                </a:moveTo>
                <a:lnTo>
                  <a:pt x="2028" y="188216"/>
                </a:lnTo>
              </a:path>
              <a:path w="2539" h="191770">
                <a:moveTo>
                  <a:pt x="2028" y="184173"/>
                </a:moveTo>
                <a:lnTo>
                  <a:pt x="2028" y="4042"/>
                </a:lnTo>
              </a:path>
              <a:path w="2539" h="191770">
                <a:moveTo>
                  <a:pt x="2028" y="4042"/>
                </a:moveTo>
                <a:lnTo>
                  <a:pt x="0" y="1000"/>
                </a:lnTo>
              </a:path>
              <a:path w="2539" h="191770">
                <a:moveTo>
                  <a:pt x="0" y="1000"/>
                </a:moveTo>
                <a:lnTo>
                  <a:pt x="0" y="187202"/>
                </a:lnTo>
              </a:path>
              <a:path w="2539" h="191770">
                <a:moveTo>
                  <a:pt x="0" y="188216"/>
                </a:moveTo>
                <a:lnTo>
                  <a:pt x="0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bg object 1039"/>
          <p:cNvSpPr/>
          <p:nvPr/>
        </p:nvSpPr>
        <p:spPr>
          <a:xfrm>
            <a:off x="6254855" y="8406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bg object 1040"/>
          <p:cNvSpPr/>
          <p:nvPr/>
        </p:nvSpPr>
        <p:spPr>
          <a:xfrm>
            <a:off x="6254855" y="85934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bg object 1041"/>
          <p:cNvSpPr/>
          <p:nvPr/>
        </p:nvSpPr>
        <p:spPr>
          <a:xfrm>
            <a:off x="6254855" y="8406273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4173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bg object 1042"/>
          <p:cNvSpPr/>
          <p:nvPr/>
        </p:nvSpPr>
        <p:spPr>
          <a:xfrm>
            <a:off x="6254855" y="859448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bg object 1043"/>
          <p:cNvSpPr/>
          <p:nvPr/>
        </p:nvSpPr>
        <p:spPr>
          <a:xfrm>
            <a:off x="6255871" y="8407787"/>
            <a:ext cx="2540" cy="185420"/>
          </a:xfrm>
          <a:custGeom>
            <a:avLst/>
            <a:gdLst/>
            <a:ahLst/>
            <a:cxnLst/>
            <a:rect l="l" t="t" r="r" b="b"/>
            <a:pathLst>
              <a:path w="2539" h="185420">
                <a:moveTo>
                  <a:pt x="0" y="185188"/>
                </a:moveTo>
                <a:lnTo>
                  <a:pt x="2023" y="185188"/>
                </a:lnTo>
              </a:path>
              <a:path w="2539" h="18542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bg object 1044"/>
          <p:cNvSpPr/>
          <p:nvPr/>
        </p:nvSpPr>
        <p:spPr>
          <a:xfrm>
            <a:off x="6254855" y="840627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bg object 1045"/>
          <p:cNvSpPr/>
          <p:nvPr/>
        </p:nvSpPr>
        <p:spPr>
          <a:xfrm>
            <a:off x="6254855" y="8406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bg object 1046"/>
          <p:cNvSpPr/>
          <p:nvPr/>
        </p:nvSpPr>
        <p:spPr>
          <a:xfrm>
            <a:off x="6254855" y="85934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bg object 1047"/>
          <p:cNvSpPr/>
          <p:nvPr/>
        </p:nvSpPr>
        <p:spPr>
          <a:xfrm>
            <a:off x="6254855" y="860056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bg object 1048"/>
          <p:cNvSpPr/>
          <p:nvPr/>
        </p:nvSpPr>
        <p:spPr>
          <a:xfrm>
            <a:off x="6260939" y="86076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bg object 1049"/>
          <p:cNvSpPr/>
          <p:nvPr/>
        </p:nvSpPr>
        <p:spPr>
          <a:xfrm>
            <a:off x="6261953" y="859651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bg object 1050"/>
          <p:cNvSpPr/>
          <p:nvPr/>
        </p:nvSpPr>
        <p:spPr>
          <a:xfrm>
            <a:off x="6260939" y="85965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bg object 1051"/>
          <p:cNvSpPr/>
          <p:nvPr/>
        </p:nvSpPr>
        <p:spPr>
          <a:xfrm>
            <a:off x="6260939" y="859651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bg object 1052"/>
          <p:cNvSpPr/>
          <p:nvPr/>
        </p:nvSpPr>
        <p:spPr>
          <a:xfrm>
            <a:off x="6254855" y="8393116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6084" y="207444"/>
                </a:moveTo>
                <a:lnTo>
                  <a:pt x="0" y="207444"/>
                </a:lnTo>
              </a:path>
              <a:path w="6350" h="214629">
                <a:moveTo>
                  <a:pt x="0" y="207444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07444"/>
                </a:lnTo>
              </a:path>
              <a:path w="6350" h="214629">
                <a:moveTo>
                  <a:pt x="6084" y="6071"/>
                </a:moveTo>
                <a:lnTo>
                  <a:pt x="0" y="6071"/>
                </a:lnTo>
              </a:path>
              <a:path w="6350" h="214629">
                <a:moveTo>
                  <a:pt x="0" y="6071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7085"/>
                </a:lnTo>
              </a:path>
              <a:path w="6350" h="214629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bg object 1053"/>
          <p:cNvSpPr/>
          <p:nvPr/>
        </p:nvSpPr>
        <p:spPr>
          <a:xfrm>
            <a:off x="6260939" y="84002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bg object 1054"/>
          <p:cNvSpPr/>
          <p:nvPr/>
        </p:nvSpPr>
        <p:spPr>
          <a:xfrm>
            <a:off x="6260939" y="84032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bg object 1055"/>
          <p:cNvSpPr/>
          <p:nvPr/>
        </p:nvSpPr>
        <p:spPr>
          <a:xfrm>
            <a:off x="6261953" y="8393116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bg object 1056"/>
          <p:cNvSpPr/>
          <p:nvPr/>
        </p:nvSpPr>
        <p:spPr>
          <a:xfrm>
            <a:off x="6260939" y="83931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bg object 1057"/>
          <p:cNvSpPr/>
          <p:nvPr/>
        </p:nvSpPr>
        <p:spPr>
          <a:xfrm>
            <a:off x="6260939" y="8393116"/>
            <a:ext cx="1270" cy="203835"/>
          </a:xfrm>
          <a:custGeom>
            <a:avLst/>
            <a:gdLst/>
            <a:ahLst/>
            <a:cxnLst/>
            <a:rect l="l" t="t" r="r" b="b"/>
            <a:pathLst>
              <a:path w="1270" h="203834">
                <a:moveTo>
                  <a:pt x="0" y="0"/>
                </a:moveTo>
                <a:lnTo>
                  <a:pt x="0" y="6071"/>
                </a:lnTo>
              </a:path>
              <a:path w="1270" h="203834">
                <a:moveTo>
                  <a:pt x="1014" y="203401"/>
                </a:moveTo>
                <a:lnTo>
                  <a:pt x="1014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bg object 1058"/>
          <p:cNvSpPr/>
          <p:nvPr/>
        </p:nvSpPr>
        <p:spPr>
          <a:xfrm>
            <a:off x="6254855" y="84002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bg object 1059"/>
          <p:cNvSpPr/>
          <p:nvPr/>
        </p:nvSpPr>
        <p:spPr>
          <a:xfrm>
            <a:off x="6254855" y="84032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bg object 1060"/>
          <p:cNvSpPr/>
          <p:nvPr/>
        </p:nvSpPr>
        <p:spPr>
          <a:xfrm>
            <a:off x="6254855" y="859347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bg object 1061"/>
          <p:cNvSpPr/>
          <p:nvPr/>
        </p:nvSpPr>
        <p:spPr>
          <a:xfrm>
            <a:off x="6253843" y="8401716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39" h="197484">
                <a:moveTo>
                  <a:pt x="0" y="197330"/>
                </a:moveTo>
                <a:lnTo>
                  <a:pt x="2023" y="197330"/>
                </a:lnTo>
              </a:path>
              <a:path w="2539" h="1974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bg object 1062"/>
          <p:cNvSpPr/>
          <p:nvPr/>
        </p:nvSpPr>
        <p:spPr>
          <a:xfrm>
            <a:off x="6254855" y="84032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bg object 1063"/>
          <p:cNvSpPr/>
          <p:nvPr/>
        </p:nvSpPr>
        <p:spPr>
          <a:xfrm>
            <a:off x="6254855" y="859347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4056"/>
                </a:lnTo>
              </a:path>
              <a:path h="6350">
                <a:moveTo>
                  <a:pt x="0" y="4056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bg object 1064"/>
          <p:cNvSpPr/>
          <p:nvPr/>
        </p:nvSpPr>
        <p:spPr>
          <a:xfrm>
            <a:off x="6254855" y="859753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bg object 1065"/>
          <p:cNvSpPr/>
          <p:nvPr/>
        </p:nvSpPr>
        <p:spPr>
          <a:xfrm>
            <a:off x="6254855" y="859347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bg object 1066"/>
          <p:cNvSpPr/>
          <p:nvPr/>
        </p:nvSpPr>
        <p:spPr>
          <a:xfrm>
            <a:off x="6254855" y="84032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bg object 1067"/>
          <p:cNvSpPr/>
          <p:nvPr/>
        </p:nvSpPr>
        <p:spPr>
          <a:xfrm>
            <a:off x="6253843" y="8401716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39" h="197484">
                <a:moveTo>
                  <a:pt x="0" y="0"/>
                </a:moveTo>
                <a:lnTo>
                  <a:pt x="2023" y="0"/>
                </a:lnTo>
              </a:path>
              <a:path w="2539" h="197484">
                <a:moveTo>
                  <a:pt x="0" y="197330"/>
                </a:moveTo>
                <a:lnTo>
                  <a:pt x="2023" y="197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bg object 1068"/>
          <p:cNvSpPr/>
          <p:nvPr/>
        </p:nvSpPr>
        <p:spPr>
          <a:xfrm>
            <a:off x="6254855" y="859347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bg object 1069"/>
          <p:cNvSpPr/>
          <p:nvPr/>
        </p:nvSpPr>
        <p:spPr>
          <a:xfrm>
            <a:off x="6254855" y="840323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bg object 1070"/>
          <p:cNvSpPr/>
          <p:nvPr/>
        </p:nvSpPr>
        <p:spPr>
          <a:xfrm>
            <a:off x="6253843" y="8401716"/>
            <a:ext cx="8255" cy="197485"/>
          </a:xfrm>
          <a:custGeom>
            <a:avLst/>
            <a:gdLst/>
            <a:ahLst/>
            <a:cxnLst/>
            <a:rect l="l" t="t" r="r" b="b"/>
            <a:pathLst>
              <a:path w="8254" h="197484">
                <a:moveTo>
                  <a:pt x="0" y="0"/>
                </a:moveTo>
                <a:lnTo>
                  <a:pt x="2023" y="0"/>
                </a:lnTo>
              </a:path>
              <a:path w="8254" h="197484">
                <a:moveTo>
                  <a:pt x="6084" y="197330"/>
                </a:moveTo>
                <a:lnTo>
                  <a:pt x="8108" y="197330"/>
                </a:lnTo>
              </a:path>
              <a:path w="8254" h="197484">
                <a:moveTo>
                  <a:pt x="6084" y="0"/>
                </a:moveTo>
                <a:lnTo>
                  <a:pt x="81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bg object 1071"/>
          <p:cNvSpPr/>
          <p:nvPr/>
        </p:nvSpPr>
        <p:spPr>
          <a:xfrm>
            <a:off x="6260939" y="8400201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59">
                <a:moveTo>
                  <a:pt x="0" y="200358"/>
                </a:moveTo>
                <a:lnTo>
                  <a:pt x="0" y="0"/>
                </a:lnTo>
              </a:path>
              <a:path w="1270" h="200659">
                <a:moveTo>
                  <a:pt x="1014" y="200358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bg object 1072"/>
          <p:cNvSpPr/>
          <p:nvPr/>
        </p:nvSpPr>
        <p:spPr>
          <a:xfrm>
            <a:off x="6256883" y="82736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bg object 1073"/>
          <p:cNvSpPr/>
          <p:nvPr/>
        </p:nvSpPr>
        <p:spPr>
          <a:xfrm>
            <a:off x="6258911" y="8086494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bg object 1074"/>
          <p:cNvSpPr/>
          <p:nvPr/>
        </p:nvSpPr>
        <p:spPr>
          <a:xfrm>
            <a:off x="6256883" y="808649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bg object 1075"/>
          <p:cNvSpPr/>
          <p:nvPr/>
        </p:nvSpPr>
        <p:spPr>
          <a:xfrm>
            <a:off x="6254855" y="8086494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0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bg object 1076"/>
          <p:cNvSpPr/>
          <p:nvPr/>
        </p:nvSpPr>
        <p:spPr>
          <a:xfrm>
            <a:off x="6256883" y="808548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bg object 1077"/>
          <p:cNvSpPr/>
          <p:nvPr/>
        </p:nvSpPr>
        <p:spPr>
          <a:xfrm>
            <a:off x="6256883" y="808548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bg object 1078"/>
          <p:cNvSpPr/>
          <p:nvPr/>
        </p:nvSpPr>
        <p:spPr>
          <a:xfrm>
            <a:off x="6260939" y="808548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bg object 1079"/>
          <p:cNvSpPr/>
          <p:nvPr/>
        </p:nvSpPr>
        <p:spPr>
          <a:xfrm>
            <a:off x="6254855" y="8082437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bg object 1080"/>
          <p:cNvSpPr/>
          <p:nvPr/>
        </p:nvSpPr>
        <p:spPr>
          <a:xfrm>
            <a:off x="6254855" y="80783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bg object 1081"/>
          <p:cNvSpPr/>
          <p:nvPr/>
        </p:nvSpPr>
        <p:spPr>
          <a:xfrm>
            <a:off x="6254855" y="807839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bg object 1082"/>
          <p:cNvSpPr/>
          <p:nvPr/>
        </p:nvSpPr>
        <p:spPr>
          <a:xfrm>
            <a:off x="6254855" y="808548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bg object 1083"/>
          <p:cNvSpPr/>
          <p:nvPr/>
        </p:nvSpPr>
        <p:spPr>
          <a:xfrm>
            <a:off x="6254855" y="80854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bg object 1084"/>
          <p:cNvSpPr/>
          <p:nvPr/>
        </p:nvSpPr>
        <p:spPr>
          <a:xfrm>
            <a:off x="6256883" y="808548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bg object 1085"/>
          <p:cNvSpPr/>
          <p:nvPr/>
        </p:nvSpPr>
        <p:spPr>
          <a:xfrm>
            <a:off x="6254855" y="808649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bg object 1086"/>
          <p:cNvSpPr/>
          <p:nvPr/>
        </p:nvSpPr>
        <p:spPr>
          <a:xfrm>
            <a:off x="6254855" y="808548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bg object 1087"/>
          <p:cNvSpPr/>
          <p:nvPr/>
        </p:nvSpPr>
        <p:spPr>
          <a:xfrm>
            <a:off x="6254855" y="827066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bg object 1088"/>
          <p:cNvSpPr/>
          <p:nvPr/>
        </p:nvSpPr>
        <p:spPr>
          <a:xfrm>
            <a:off x="6254855" y="827268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bg object 1089"/>
          <p:cNvSpPr/>
          <p:nvPr/>
        </p:nvSpPr>
        <p:spPr>
          <a:xfrm>
            <a:off x="6254855" y="827369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bg object 1090"/>
          <p:cNvSpPr/>
          <p:nvPr/>
        </p:nvSpPr>
        <p:spPr>
          <a:xfrm>
            <a:off x="6254855" y="82777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bg object 1091"/>
          <p:cNvSpPr/>
          <p:nvPr/>
        </p:nvSpPr>
        <p:spPr>
          <a:xfrm>
            <a:off x="6254855" y="827066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bg object 1092"/>
          <p:cNvSpPr/>
          <p:nvPr/>
        </p:nvSpPr>
        <p:spPr>
          <a:xfrm>
            <a:off x="6260939" y="82706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bg object 1093"/>
          <p:cNvSpPr/>
          <p:nvPr/>
        </p:nvSpPr>
        <p:spPr>
          <a:xfrm>
            <a:off x="6256883" y="827369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bg object 1094"/>
          <p:cNvSpPr/>
          <p:nvPr/>
        </p:nvSpPr>
        <p:spPr>
          <a:xfrm>
            <a:off x="6256883" y="82706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bg object 1095"/>
          <p:cNvSpPr/>
          <p:nvPr/>
        </p:nvSpPr>
        <p:spPr>
          <a:xfrm>
            <a:off x="6254855" y="808243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bg object 1096"/>
          <p:cNvSpPr/>
          <p:nvPr/>
        </p:nvSpPr>
        <p:spPr>
          <a:xfrm>
            <a:off x="6260939" y="808243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bg object 1097"/>
          <p:cNvSpPr/>
          <p:nvPr/>
        </p:nvSpPr>
        <p:spPr>
          <a:xfrm>
            <a:off x="6254855" y="80854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bg object 1098"/>
          <p:cNvSpPr/>
          <p:nvPr/>
        </p:nvSpPr>
        <p:spPr>
          <a:xfrm>
            <a:off x="6254855" y="808243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bg object 1099"/>
          <p:cNvSpPr/>
          <p:nvPr/>
        </p:nvSpPr>
        <p:spPr>
          <a:xfrm>
            <a:off x="6254855" y="82736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bg object 1100"/>
          <p:cNvSpPr/>
          <p:nvPr/>
        </p:nvSpPr>
        <p:spPr>
          <a:xfrm>
            <a:off x="6254855" y="827066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28"/>
                </a:moveTo>
                <a:lnTo>
                  <a:pt x="0" y="3028"/>
                </a:lnTo>
              </a:path>
              <a:path w="2539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bg object 1101"/>
          <p:cNvSpPr/>
          <p:nvPr/>
        </p:nvSpPr>
        <p:spPr>
          <a:xfrm>
            <a:off x="6256883" y="82706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bg object 1102"/>
          <p:cNvSpPr/>
          <p:nvPr/>
        </p:nvSpPr>
        <p:spPr>
          <a:xfrm>
            <a:off x="6254855" y="8274711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28"/>
                </a:lnTo>
              </a:path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bg object 1103"/>
          <p:cNvSpPr/>
          <p:nvPr/>
        </p:nvSpPr>
        <p:spPr>
          <a:xfrm>
            <a:off x="6260939" y="82706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bg object 1104"/>
          <p:cNvSpPr/>
          <p:nvPr/>
        </p:nvSpPr>
        <p:spPr>
          <a:xfrm>
            <a:off x="6260939" y="808548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bg object 1105"/>
          <p:cNvSpPr/>
          <p:nvPr/>
        </p:nvSpPr>
        <p:spPr>
          <a:xfrm>
            <a:off x="6260939" y="808243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bg object 1106"/>
          <p:cNvSpPr/>
          <p:nvPr/>
        </p:nvSpPr>
        <p:spPr>
          <a:xfrm>
            <a:off x="6254855" y="8082437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09">
                <a:moveTo>
                  <a:pt x="6084" y="0"/>
                </a:moveTo>
                <a:lnTo>
                  <a:pt x="0" y="0"/>
                </a:lnTo>
              </a:path>
              <a:path w="6350" h="194309">
                <a:moveTo>
                  <a:pt x="0" y="0"/>
                </a:moveTo>
                <a:lnTo>
                  <a:pt x="0" y="5070"/>
                </a:lnTo>
              </a:path>
              <a:path w="6350" h="194309">
                <a:moveTo>
                  <a:pt x="0" y="190244"/>
                </a:moveTo>
                <a:lnTo>
                  <a:pt x="0" y="194301"/>
                </a:lnTo>
              </a:path>
              <a:path w="6350" h="194309">
                <a:moveTo>
                  <a:pt x="2028" y="188230"/>
                </a:moveTo>
                <a:lnTo>
                  <a:pt x="0" y="190244"/>
                </a:lnTo>
              </a:path>
              <a:path w="6350" h="194309">
                <a:moveTo>
                  <a:pt x="2028" y="3042"/>
                </a:moveTo>
                <a:lnTo>
                  <a:pt x="2028" y="191259"/>
                </a:lnTo>
              </a:path>
              <a:path w="6350" h="194309">
                <a:moveTo>
                  <a:pt x="2028" y="188230"/>
                </a:moveTo>
                <a:lnTo>
                  <a:pt x="2028" y="7085"/>
                </a:lnTo>
              </a:path>
              <a:path w="6350" h="194309">
                <a:moveTo>
                  <a:pt x="2028" y="7085"/>
                </a:moveTo>
                <a:lnTo>
                  <a:pt x="0" y="4056"/>
                </a:lnTo>
              </a:path>
              <a:path w="6350" h="194309">
                <a:moveTo>
                  <a:pt x="0" y="4056"/>
                </a:moveTo>
                <a:lnTo>
                  <a:pt x="0" y="190244"/>
                </a:lnTo>
              </a:path>
              <a:path w="6350" h="194309">
                <a:moveTo>
                  <a:pt x="0" y="191259"/>
                </a:moveTo>
                <a:lnTo>
                  <a:pt x="0" y="191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bg object 1107"/>
          <p:cNvSpPr/>
          <p:nvPr/>
        </p:nvSpPr>
        <p:spPr>
          <a:xfrm>
            <a:off x="6254855" y="808548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bg object 1108"/>
          <p:cNvSpPr/>
          <p:nvPr/>
        </p:nvSpPr>
        <p:spPr>
          <a:xfrm>
            <a:off x="6254855" y="827268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bg object 1109"/>
          <p:cNvSpPr/>
          <p:nvPr/>
        </p:nvSpPr>
        <p:spPr>
          <a:xfrm>
            <a:off x="6254855" y="8085480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5188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bg object 1110"/>
          <p:cNvSpPr/>
          <p:nvPr/>
        </p:nvSpPr>
        <p:spPr>
          <a:xfrm>
            <a:off x="6254855" y="82736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bg object 1111"/>
          <p:cNvSpPr/>
          <p:nvPr/>
        </p:nvSpPr>
        <p:spPr>
          <a:xfrm>
            <a:off x="6256883" y="82706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bg object 1112"/>
          <p:cNvSpPr/>
          <p:nvPr/>
        </p:nvSpPr>
        <p:spPr>
          <a:xfrm>
            <a:off x="6256883" y="808548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bg object 1113"/>
          <p:cNvSpPr/>
          <p:nvPr/>
        </p:nvSpPr>
        <p:spPr>
          <a:xfrm>
            <a:off x="6254855" y="80854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bg object 1114"/>
          <p:cNvSpPr/>
          <p:nvPr/>
        </p:nvSpPr>
        <p:spPr>
          <a:xfrm>
            <a:off x="6254855" y="808548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bg object 1115"/>
          <p:cNvSpPr/>
          <p:nvPr/>
        </p:nvSpPr>
        <p:spPr>
          <a:xfrm>
            <a:off x="6254855" y="827268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bg object 1116"/>
          <p:cNvSpPr/>
          <p:nvPr/>
        </p:nvSpPr>
        <p:spPr>
          <a:xfrm>
            <a:off x="6254855" y="828078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bg object 1117"/>
          <p:cNvSpPr/>
          <p:nvPr/>
        </p:nvSpPr>
        <p:spPr>
          <a:xfrm>
            <a:off x="6260939" y="82878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bg object 1118"/>
          <p:cNvSpPr/>
          <p:nvPr/>
        </p:nvSpPr>
        <p:spPr>
          <a:xfrm>
            <a:off x="6261953" y="827673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bg object 1119"/>
          <p:cNvSpPr/>
          <p:nvPr/>
        </p:nvSpPr>
        <p:spPr>
          <a:xfrm>
            <a:off x="6260939" y="827673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bg object 1120"/>
          <p:cNvSpPr/>
          <p:nvPr/>
        </p:nvSpPr>
        <p:spPr>
          <a:xfrm>
            <a:off x="6260939" y="827673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bg object 1121"/>
          <p:cNvSpPr/>
          <p:nvPr/>
        </p:nvSpPr>
        <p:spPr>
          <a:xfrm>
            <a:off x="6254855" y="8072323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bg object 1122"/>
          <p:cNvSpPr/>
          <p:nvPr/>
        </p:nvSpPr>
        <p:spPr>
          <a:xfrm>
            <a:off x="6260939" y="807940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bg object 1123"/>
          <p:cNvSpPr/>
          <p:nvPr/>
        </p:nvSpPr>
        <p:spPr>
          <a:xfrm>
            <a:off x="6260939" y="808345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bg object 1124"/>
          <p:cNvSpPr/>
          <p:nvPr/>
        </p:nvSpPr>
        <p:spPr>
          <a:xfrm>
            <a:off x="6261953" y="8072323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bg object 1125"/>
          <p:cNvSpPr/>
          <p:nvPr/>
        </p:nvSpPr>
        <p:spPr>
          <a:xfrm>
            <a:off x="6260939" y="80723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bg object 1126"/>
          <p:cNvSpPr/>
          <p:nvPr/>
        </p:nvSpPr>
        <p:spPr>
          <a:xfrm>
            <a:off x="6260939" y="8072323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bg object 1127"/>
          <p:cNvSpPr/>
          <p:nvPr/>
        </p:nvSpPr>
        <p:spPr>
          <a:xfrm>
            <a:off x="6254855" y="80794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bg object 1128"/>
          <p:cNvSpPr/>
          <p:nvPr/>
        </p:nvSpPr>
        <p:spPr>
          <a:xfrm>
            <a:off x="6254855" y="8082437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5070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bg object 1129"/>
          <p:cNvSpPr/>
          <p:nvPr/>
        </p:nvSpPr>
        <p:spPr>
          <a:xfrm>
            <a:off x="6254855" y="82777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bg object 1130"/>
          <p:cNvSpPr/>
          <p:nvPr/>
        </p:nvSpPr>
        <p:spPr>
          <a:xfrm>
            <a:off x="6254855" y="8080423"/>
            <a:ext cx="0" cy="199390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2014"/>
                </a:lnTo>
              </a:path>
              <a:path h="199390">
                <a:moveTo>
                  <a:pt x="0" y="2014"/>
                </a:moveTo>
                <a:lnTo>
                  <a:pt x="0" y="7085"/>
                </a:lnTo>
              </a:path>
              <a:path h="199390">
                <a:moveTo>
                  <a:pt x="0" y="192259"/>
                </a:moveTo>
                <a:lnTo>
                  <a:pt x="0" y="196316"/>
                </a:lnTo>
              </a:path>
              <a:path h="199390">
                <a:moveTo>
                  <a:pt x="0" y="197330"/>
                </a:moveTo>
                <a:lnTo>
                  <a:pt x="0" y="199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bg object 1131"/>
          <p:cNvSpPr/>
          <p:nvPr/>
        </p:nvSpPr>
        <p:spPr>
          <a:xfrm>
            <a:off x="6254855" y="82777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bg object 1132"/>
          <p:cNvSpPr/>
          <p:nvPr/>
        </p:nvSpPr>
        <p:spPr>
          <a:xfrm>
            <a:off x="6254855" y="8082437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bg object 1133"/>
          <p:cNvSpPr/>
          <p:nvPr/>
        </p:nvSpPr>
        <p:spPr>
          <a:xfrm>
            <a:off x="6254855" y="80794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bg object 1134"/>
          <p:cNvSpPr/>
          <p:nvPr/>
        </p:nvSpPr>
        <p:spPr>
          <a:xfrm>
            <a:off x="6254855" y="82777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bg object 1135"/>
          <p:cNvSpPr/>
          <p:nvPr/>
        </p:nvSpPr>
        <p:spPr>
          <a:xfrm>
            <a:off x="6254855" y="8082437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bg object 1136"/>
          <p:cNvSpPr/>
          <p:nvPr/>
        </p:nvSpPr>
        <p:spPr>
          <a:xfrm>
            <a:off x="6254855" y="80794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bg object 1137"/>
          <p:cNvSpPr/>
          <p:nvPr/>
        </p:nvSpPr>
        <p:spPr>
          <a:xfrm>
            <a:off x="6260939" y="82777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bg object 1138"/>
          <p:cNvSpPr/>
          <p:nvPr/>
        </p:nvSpPr>
        <p:spPr>
          <a:xfrm>
            <a:off x="6260939" y="80794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bg object 1139"/>
          <p:cNvSpPr/>
          <p:nvPr/>
        </p:nvSpPr>
        <p:spPr>
          <a:xfrm>
            <a:off x="6260939" y="8079409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bg object 1140"/>
          <p:cNvSpPr/>
          <p:nvPr/>
        </p:nvSpPr>
        <p:spPr>
          <a:xfrm>
            <a:off x="6256883" y="782136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bg object 1141"/>
          <p:cNvSpPr/>
          <p:nvPr/>
        </p:nvSpPr>
        <p:spPr>
          <a:xfrm>
            <a:off x="6258911" y="7634152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bg object 1142"/>
          <p:cNvSpPr/>
          <p:nvPr/>
        </p:nvSpPr>
        <p:spPr>
          <a:xfrm>
            <a:off x="6256883" y="76341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bg object 1143"/>
          <p:cNvSpPr/>
          <p:nvPr/>
        </p:nvSpPr>
        <p:spPr>
          <a:xfrm>
            <a:off x="6254855" y="7634152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1014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bg object 1144"/>
          <p:cNvSpPr/>
          <p:nvPr/>
        </p:nvSpPr>
        <p:spPr>
          <a:xfrm>
            <a:off x="6256883" y="763415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bg object 1145"/>
          <p:cNvSpPr/>
          <p:nvPr/>
        </p:nvSpPr>
        <p:spPr>
          <a:xfrm>
            <a:off x="6256883" y="763415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bg object 1146"/>
          <p:cNvSpPr/>
          <p:nvPr/>
        </p:nvSpPr>
        <p:spPr>
          <a:xfrm>
            <a:off x="6260939" y="76341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bg object 1147"/>
          <p:cNvSpPr/>
          <p:nvPr/>
        </p:nvSpPr>
        <p:spPr>
          <a:xfrm>
            <a:off x="6254855" y="763110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bg object 1148"/>
          <p:cNvSpPr/>
          <p:nvPr/>
        </p:nvSpPr>
        <p:spPr>
          <a:xfrm>
            <a:off x="6254855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bg object 1149"/>
          <p:cNvSpPr/>
          <p:nvPr/>
        </p:nvSpPr>
        <p:spPr>
          <a:xfrm>
            <a:off x="6254855" y="762706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bg object 1150"/>
          <p:cNvSpPr/>
          <p:nvPr/>
        </p:nvSpPr>
        <p:spPr>
          <a:xfrm>
            <a:off x="6254855" y="76341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bg object 1151"/>
          <p:cNvSpPr/>
          <p:nvPr/>
        </p:nvSpPr>
        <p:spPr>
          <a:xfrm>
            <a:off x="6254855" y="76341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bg object 1152"/>
          <p:cNvSpPr/>
          <p:nvPr/>
        </p:nvSpPr>
        <p:spPr>
          <a:xfrm>
            <a:off x="6256883" y="763415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bg object 1153"/>
          <p:cNvSpPr/>
          <p:nvPr/>
        </p:nvSpPr>
        <p:spPr>
          <a:xfrm>
            <a:off x="6254855" y="763516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bg object 1154"/>
          <p:cNvSpPr/>
          <p:nvPr/>
        </p:nvSpPr>
        <p:spPr>
          <a:xfrm>
            <a:off x="6254855" y="76341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bg object 1155"/>
          <p:cNvSpPr/>
          <p:nvPr/>
        </p:nvSpPr>
        <p:spPr>
          <a:xfrm>
            <a:off x="6254855" y="7818326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bg object 1156"/>
          <p:cNvSpPr/>
          <p:nvPr/>
        </p:nvSpPr>
        <p:spPr>
          <a:xfrm>
            <a:off x="6254855" y="78213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bg object 1157"/>
          <p:cNvSpPr/>
          <p:nvPr/>
        </p:nvSpPr>
        <p:spPr>
          <a:xfrm>
            <a:off x="6254855" y="782236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bg object 1158"/>
          <p:cNvSpPr/>
          <p:nvPr/>
        </p:nvSpPr>
        <p:spPr>
          <a:xfrm>
            <a:off x="6254855" y="782541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bg object 1159"/>
          <p:cNvSpPr/>
          <p:nvPr/>
        </p:nvSpPr>
        <p:spPr>
          <a:xfrm>
            <a:off x="6254855" y="7818326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bg object 1160"/>
          <p:cNvSpPr/>
          <p:nvPr/>
        </p:nvSpPr>
        <p:spPr>
          <a:xfrm>
            <a:off x="6260939" y="78183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bg object 1161"/>
          <p:cNvSpPr/>
          <p:nvPr/>
        </p:nvSpPr>
        <p:spPr>
          <a:xfrm>
            <a:off x="6256883" y="782236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bg object 1162"/>
          <p:cNvSpPr/>
          <p:nvPr/>
        </p:nvSpPr>
        <p:spPr>
          <a:xfrm>
            <a:off x="6256883" y="78183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bg object 1163"/>
          <p:cNvSpPr/>
          <p:nvPr/>
        </p:nvSpPr>
        <p:spPr>
          <a:xfrm>
            <a:off x="6254855" y="76311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bg object 1164"/>
          <p:cNvSpPr/>
          <p:nvPr/>
        </p:nvSpPr>
        <p:spPr>
          <a:xfrm>
            <a:off x="6260939" y="76311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bg object 1165"/>
          <p:cNvSpPr/>
          <p:nvPr/>
        </p:nvSpPr>
        <p:spPr>
          <a:xfrm>
            <a:off x="6254855" y="76341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bg object 1166"/>
          <p:cNvSpPr/>
          <p:nvPr/>
        </p:nvSpPr>
        <p:spPr>
          <a:xfrm>
            <a:off x="6254855" y="76311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bg object 1167"/>
          <p:cNvSpPr/>
          <p:nvPr/>
        </p:nvSpPr>
        <p:spPr>
          <a:xfrm>
            <a:off x="6254855" y="782236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bg object 1168"/>
          <p:cNvSpPr/>
          <p:nvPr/>
        </p:nvSpPr>
        <p:spPr>
          <a:xfrm>
            <a:off x="6254855" y="78213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bg object 1169"/>
          <p:cNvSpPr/>
          <p:nvPr/>
        </p:nvSpPr>
        <p:spPr>
          <a:xfrm>
            <a:off x="6254855" y="78193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bg object 1170"/>
          <p:cNvSpPr/>
          <p:nvPr/>
        </p:nvSpPr>
        <p:spPr>
          <a:xfrm>
            <a:off x="6256883" y="781934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bg object 1171"/>
          <p:cNvSpPr/>
          <p:nvPr/>
        </p:nvSpPr>
        <p:spPr>
          <a:xfrm>
            <a:off x="6254855" y="78254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bg object 1172"/>
          <p:cNvSpPr/>
          <p:nvPr/>
        </p:nvSpPr>
        <p:spPr>
          <a:xfrm>
            <a:off x="6254855" y="78223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bg object 1173"/>
          <p:cNvSpPr/>
          <p:nvPr/>
        </p:nvSpPr>
        <p:spPr>
          <a:xfrm>
            <a:off x="6254855" y="782236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bg object 1174"/>
          <p:cNvSpPr/>
          <p:nvPr/>
        </p:nvSpPr>
        <p:spPr>
          <a:xfrm>
            <a:off x="6260939" y="78223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bg object 1175"/>
          <p:cNvSpPr/>
          <p:nvPr/>
        </p:nvSpPr>
        <p:spPr>
          <a:xfrm>
            <a:off x="6254855" y="78254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bg object 1176"/>
          <p:cNvSpPr/>
          <p:nvPr/>
        </p:nvSpPr>
        <p:spPr>
          <a:xfrm>
            <a:off x="6260939" y="782236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bg object 1177"/>
          <p:cNvSpPr/>
          <p:nvPr/>
        </p:nvSpPr>
        <p:spPr>
          <a:xfrm>
            <a:off x="6259927" y="7636173"/>
            <a:ext cx="2540" cy="184785"/>
          </a:xfrm>
          <a:custGeom>
            <a:avLst/>
            <a:gdLst/>
            <a:ahLst/>
            <a:cxnLst/>
            <a:rect l="l" t="t" r="r" b="b"/>
            <a:pathLst>
              <a:path w="2539" h="184784">
                <a:moveTo>
                  <a:pt x="0" y="184173"/>
                </a:moveTo>
                <a:lnTo>
                  <a:pt x="2023" y="184173"/>
                </a:lnTo>
              </a:path>
              <a:path w="2539" h="1847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bg object 1178"/>
          <p:cNvSpPr/>
          <p:nvPr/>
        </p:nvSpPr>
        <p:spPr>
          <a:xfrm>
            <a:off x="6260939" y="763110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bg object 1179"/>
          <p:cNvSpPr/>
          <p:nvPr/>
        </p:nvSpPr>
        <p:spPr>
          <a:xfrm>
            <a:off x="6254855" y="7631109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6084" y="0"/>
                </a:moveTo>
                <a:lnTo>
                  <a:pt x="0" y="0"/>
                </a:lnTo>
              </a:path>
              <a:path w="6350"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bg object 1180"/>
          <p:cNvSpPr/>
          <p:nvPr/>
        </p:nvSpPr>
        <p:spPr>
          <a:xfrm>
            <a:off x="6254855" y="782136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bg object 1181"/>
          <p:cNvSpPr/>
          <p:nvPr/>
        </p:nvSpPr>
        <p:spPr>
          <a:xfrm>
            <a:off x="6254855" y="7634152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4173"/>
                </a:moveTo>
                <a:lnTo>
                  <a:pt x="0" y="187216"/>
                </a:lnTo>
              </a:path>
              <a:path w="2539" h="188595">
                <a:moveTo>
                  <a:pt x="2028" y="0"/>
                </a:moveTo>
                <a:lnTo>
                  <a:pt x="2028" y="188216"/>
                </a:lnTo>
              </a:path>
              <a:path w="2539" h="188595">
                <a:moveTo>
                  <a:pt x="2028" y="184173"/>
                </a:moveTo>
                <a:lnTo>
                  <a:pt x="2028" y="3042"/>
                </a:lnTo>
              </a:path>
              <a:path w="2539" h="188595">
                <a:moveTo>
                  <a:pt x="2028" y="3042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7216"/>
                </a:lnTo>
              </a:path>
              <a:path w="2539" h="188595">
                <a:moveTo>
                  <a:pt x="0" y="188216"/>
                </a:moveTo>
                <a:lnTo>
                  <a:pt x="0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bg object 1182"/>
          <p:cNvSpPr/>
          <p:nvPr/>
        </p:nvSpPr>
        <p:spPr>
          <a:xfrm>
            <a:off x="6254855" y="76341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bg object 1183"/>
          <p:cNvSpPr/>
          <p:nvPr/>
        </p:nvSpPr>
        <p:spPr>
          <a:xfrm>
            <a:off x="6254855" y="78213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bg object 1184"/>
          <p:cNvSpPr/>
          <p:nvPr/>
        </p:nvSpPr>
        <p:spPr>
          <a:xfrm>
            <a:off x="6254855" y="7634152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4173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bg object 1185"/>
          <p:cNvSpPr/>
          <p:nvPr/>
        </p:nvSpPr>
        <p:spPr>
          <a:xfrm>
            <a:off x="6254855" y="782236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bg object 1186"/>
          <p:cNvSpPr/>
          <p:nvPr/>
        </p:nvSpPr>
        <p:spPr>
          <a:xfrm>
            <a:off x="6256883" y="78183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bg object 1187"/>
          <p:cNvSpPr/>
          <p:nvPr/>
        </p:nvSpPr>
        <p:spPr>
          <a:xfrm>
            <a:off x="6256883" y="763415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bg object 1188"/>
          <p:cNvSpPr/>
          <p:nvPr/>
        </p:nvSpPr>
        <p:spPr>
          <a:xfrm>
            <a:off x="6254855" y="76341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bg object 1189"/>
          <p:cNvSpPr/>
          <p:nvPr/>
        </p:nvSpPr>
        <p:spPr>
          <a:xfrm>
            <a:off x="6254855" y="76341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bg object 1190"/>
          <p:cNvSpPr/>
          <p:nvPr/>
        </p:nvSpPr>
        <p:spPr>
          <a:xfrm>
            <a:off x="6254855" y="78213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bg object 1191"/>
          <p:cNvSpPr/>
          <p:nvPr/>
        </p:nvSpPr>
        <p:spPr>
          <a:xfrm>
            <a:off x="6254855" y="782843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bg object 1192"/>
          <p:cNvSpPr/>
          <p:nvPr/>
        </p:nvSpPr>
        <p:spPr>
          <a:xfrm>
            <a:off x="6260939" y="78355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bg object 1193"/>
          <p:cNvSpPr/>
          <p:nvPr/>
        </p:nvSpPr>
        <p:spPr>
          <a:xfrm>
            <a:off x="6261953" y="782439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bg object 1194"/>
          <p:cNvSpPr/>
          <p:nvPr/>
        </p:nvSpPr>
        <p:spPr>
          <a:xfrm>
            <a:off x="6260939" y="78243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bg object 1195"/>
          <p:cNvSpPr/>
          <p:nvPr/>
        </p:nvSpPr>
        <p:spPr>
          <a:xfrm>
            <a:off x="6260939" y="78243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bg object 1196"/>
          <p:cNvSpPr/>
          <p:nvPr/>
        </p:nvSpPr>
        <p:spPr>
          <a:xfrm>
            <a:off x="6254855" y="7619981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bg object 1197"/>
          <p:cNvSpPr/>
          <p:nvPr/>
        </p:nvSpPr>
        <p:spPr>
          <a:xfrm>
            <a:off x="6260939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bg object 1198"/>
          <p:cNvSpPr/>
          <p:nvPr/>
        </p:nvSpPr>
        <p:spPr>
          <a:xfrm>
            <a:off x="6260939" y="763110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bg object 1199"/>
          <p:cNvSpPr/>
          <p:nvPr/>
        </p:nvSpPr>
        <p:spPr>
          <a:xfrm>
            <a:off x="6261953" y="7619981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bg object 1200"/>
          <p:cNvSpPr/>
          <p:nvPr/>
        </p:nvSpPr>
        <p:spPr>
          <a:xfrm>
            <a:off x="6260939" y="761998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bg object 1201"/>
          <p:cNvSpPr/>
          <p:nvPr/>
        </p:nvSpPr>
        <p:spPr>
          <a:xfrm>
            <a:off x="6260939" y="7619981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bg object 1202"/>
          <p:cNvSpPr/>
          <p:nvPr/>
        </p:nvSpPr>
        <p:spPr>
          <a:xfrm>
            <a:off x="6254855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bg object 1203"/>
          <p:cNvSpPr/>
          <p:nvPr/>
        </p:nvSpPr>
        <p:spPr>
          <a:xfrm>
            <a:off x="6254855" y="763110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bg object 1204"/>
          <p:cNvSpPr/>
          <p:nvPr/>
        </p:nvSpPr>
        <p:spPr>
          <a:xfrm>
            <a:off x="6254855" y="782136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bg object 1205"/>
          <p:cNvSpPr/>
          <p:nvPr/>
        </p:nvSpPr>
        <p:spPr>
          <a:xfrm>
            <a:off x="6253843" y="7629595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39" h="197484">
                <a:moveTo>
                  <a:pt x="0" y="197330"/>
                </a:moveTo>
                <a:lnTo>
                  <a:pt x="2023" y="197330"/>
                </a:lnTo>
              </a:path>
              <a:path w="2539" h="1974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bg object 1206"/>
          <p:cNvSpPr/>
          <p:nvPr/>
        </p:nvSpPr>
        <p:spPr>
          <a:xfrm>
            <a:off x="6254855" y="763110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bg object 1207"/>
          <p:cNvSpPr/>
          <p:nvPr/>
        </p:nvSpPr>
        <p:spPr>
          <a:xfrm>
            <a:off x="6254855" y="782136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bg object 1208"/>
          <p:cNvSpPr/>
          <p:nvPr/>
        </p:nvSpPr>
        <p:spPr>
          <a:xfrm>
            <a:off x="6254855" y="782541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bg object 1209"/>
          <p:cNvSpPr/>
          <p:nvPr/>
        </p:nvSpPr>
        <p:spPr>
          <a:xfrm>
            <a:off x="6254855" y="78254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bg object 1210"/>
          <p:cNvSpPr/>
          <p:nvPr/>
        </p:nvSpPr>
        <p:spPr>
          <a:xfrm>
            <a:off x="6254855" y="782136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bg object 1211"/>
          <p:cNvSpPr/>
          <p:nvPr/>
        </p:nvSpPr>
        <p:spPr>
          <a:xfrm>
            <a:off x="6254855" y="763110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bg object 1212"/>
          <p:cNvSpPr/>
          <p:nvPr/>
        </p:nvSpPr>
        <p:spPr>
          <a:xfrm>
            <a:off x="6254855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bg object 1213"/>
          <p:cNvSpPr/>
          <p:nvPr/>
        </p:nvSpPr>
        <p:spPr>
          <a:xfrm>
            <a:off x="6254855" y="78254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bg object 1214"/>
          <p:cNvSpPr/>
          <p:nvPr/>
        </p:nvSpPr>
        <p:spPr>
          <a:xfrm>
            <a:off x="6254855" y="782136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bg object 1215"/>
          <p:cNvSpPr/>
          <p:nvPr/>
        </p:nvSpPr>
        <p:spPr>
          <a:xfrm>
            <a:off x="6254855" y="763110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bg object 1216"/>
          <p:cNvSpPr/>
          <p:nvPr/>
        </p:nvSpPr>
        <p:spPr>
          <a:xfrm>
            <a:off x="6254855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bg object 1217"/>
          <p:cNvSpPr/>
          <p:nvPr/>
        </p:nvSpPr>
        <p:spPr>
          <a:xfrm>
            <a:off x="6260939" y="782541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bg object 1218"/>
          <p:cNvSpPr/>
          <p:nvPr/>
        </p:nvSpPr>
        <p:spPr>
          <a:xfrm>
            <a:off x="6260939" y="76270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bg object 1219"/>
          <p:cNvSpPr/>
          <p:nvPr/>
        </p:nvSpPr>
        <p:spPr>
          <a:xfrm>
            <a:off x="6260939" y="7627066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bg object 1220"/>
          <p:cNvSpPr/>
          <p:nvPr/>
        </p:nvSpPr>
        <p:spPr>
          <a:xfrm>
            <a:off x="6256883" y="71069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bg object 1221"/>
          <p:cNvSpPr/>
          <p:nvPr/>
        </p:nvSpPr>
        <p:spPr>
          <a:xfrm>
            <a:off x="6258911" y="6919712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bg object 1222"/>
          <p:cNvSpPr/>
          <p:nvPr/>
        </p:nvSpPr>
        <p:spPr>
          <a:xfrm>
            <a:off x="6256883" y="691971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bg object 1223"/>
          <p:cNvSpPr/>
          <p:nvPr/>
        </p:nvSpPr>
        <p:spPr>
          <a:xfrm>
            <a:off x="6254855" y="6919712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0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bg object 1224"/>
          <p:cNvSpPr/>
          <p:nvPr/>
        </p:nvSpPr>
        <p:spPr>
          <a:xfrm>
            <a:off x="6256883" y="69186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bg object 1225"/>
          <p:cNvSpPr/>
          <p:nvPr/>
        </p:nvSpPr>
        <p:spPr>
          <a:xfrm>
            <a:off x="6256883" y="691869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bg object 1226"/>
          <p:cNvSpPr/>
          <p:nvPr/>
        </p:nvSpPr>
        <p:spPr>
          <a:xfrm>
            <a:off x="6260939" y="69186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bg object 1227"/>
          <p:cNvSpPr/>
          <p:nvPr/>
        </p:nvSpPr>
        <p:spPr>
          <a:xfrm>
            <a:off x="6254855" y="6911612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6084" y="11128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4056"/>
                </a:lnTo>
              </a:path>
              <a:path w="6350" h="11429">
                <a:moveTo>
                  <a:pt x="6084" y="4056"/>
                </a:moveTo>
                <a:lnTo>
                  <a:pt x="0" y="4056"/>
                </a:lnTo>
              </a:path>
              <a:path w="6350" h="11429">
                <a:moveTo>
                  <a:pt x="0" y="4056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7085"/>
                </a:lnTo>
              </a:path>
              <a:path w="6350" h="11429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bg object 1228"/>
          <p:cNvSpPr/>
          <p:nvPr/>
        </p:nvSpPr>
        <p:spPr>
          <a:xfrm>
            <a:off x="6254855" y="691869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bg object 1229"/>
          <p:cNvSpPr/>
          <p:nvPr/>
        </p:nvSpPr>
        <p:spPr>
          <a:xfrm>
            <a:off x="6254855" y="69197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bg object 1230"/>
          <p:cNvSpPr/>
          <p:nvPr/>
        </p:nvSpPr>
        <p:spPr>
          <a:xfrm>
            <a:off x="6254855" y="691869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bg object 1231"/>
          <p:cNvSpPr/>
          <p:nvPr/>
        </p:nvSpPr>
        <p:spPr>
          <a:xfrm>
            <a:off x="6256883" y="69186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bg object 1232"/>
          <p:cNvSpPr/>
          <p:nvPr/>
        </p:nvSpPr>
        <p:spPr>
          <a:xfrm>
            <a:off x="6254855" y="6919712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3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bg object 1233"/>
          <p:cNvSpPr/>
          <p:nvPr/>
        </p:nvSpPr>
        <p:spPr>
          <a:xfrm>
            <a:off x="6254855" y="691869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bg object 1234"/>
          <p:cNvSpPr/>
          <p:nvPr/>
        </p:nvSpPr>
        <p:spPr>
          <a:xfrm>
            <a:off x="6254855" y="710388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42"/>
                </a:lnTo>
              </a:path>
              <a:path w="2539" h="3175">
                <a:moveTo>
                  <a:pt x="0" y="3042"/>
                </a:moveTo>
                <a:lnTo>
                  <a:pt x="0" y="3042"/>
                </a:lnTo>
              </a:path>
              <a:path w="2539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bg object 1235"/>
          <p:cNvSpPr/>
          <p:nvPr/>
        </p:nvSpPr>
        <p:spPr>
          <a:xfrm>
            <a:off x="6254855" y="71069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bg object 1236"/>
          <p:cNvSpPr/>
          <p:nvPr/>
        </p:nvSpPr>
        <p:spPr>
          <a:xfrm>
            <a:off x="6254855" y="710792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84"/>
                </a:lnTo>
              </a:path>
              <a:path h="6350">
                <a:moveTo>
                  <a:pt x="0" y="6084"/>
                </a:moveTo>
                <a:lnTo>
                  <a:pt x="0" y="60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bg object 1237"/>
          <p:cNvSpPr/>
          <p:nvPr/>
        </p:nvSpPr>
        <p:spPr>
          <a:xfrm>
            <a:off x="6254855" y="7110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bg object 1238"/>
          <p:cNvSpPr/>
          <p:nvPr/>
        </p:nvSpPr>
        <p:spPr>
          <a:xfrm>
            <a:off x="6254855" y="710388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bg object 1239"/>
          <p:cNvSpPr/>
          <p:nvPr/>
        </p:nvSpPr>
        <p:spPr>
          <a:xfrm>
            <a:off x="6260939" y="71038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bg object 1240"/>
          <p:cNvSpPr/>
          <p:nvPr/>
        </p:nvSpPr>
        <p:spPr>
          <a:xfrm>
            <a:off x="6256883" y="710692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bg object 1241"/>
          <p:cNvSpPr/>
          <p:nvPr/>
        </p:nvSpPr>
        <p:spPr>
          <a:xfrm>
            <a:off x="6256883" y="71038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bg object 1242"/>
          <p:cNvSpPr/>
          <p:nvPr/>
        </p:nvSpPr>
        <p:spPr>
          <a:xfrm>
            <a:off x="6254855" y="691566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bg object 1243"/>
          <p:cNvSpPr/>
          <p:nvPr/>
        </p:nvSpPr>
        <p:spPr>
          <a:xfrm>
            <a:off x="6260939" y="6915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bg object 1244"/>
          <p:cNvSpPr/>
          <p:nvPr/>
        </p:nvSpPr>
        <p:spPr>
          <a:xfrm>
            <a:off x="6254855" y="691869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bg object 1245"/>
          <p:cNvSpPr/>
          <p:nvPr/>
        </p:nvSpPr>
        <p:spPr>
          <a:xfrm>
            <a:off x="6254855" y="6915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bg object 1246"/>
          <p:cNvSpPr/>
          <p:nvPr/>
        </p:nvSpPr>
        <p:spPr>
          <a:xfrm>
            <a:off x="6254855" y="71069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bg object 1247"/>
          <p:cNvSpPr/>
          <p:nvPr/>
        </p:nvSpPr>
        <p:spPr>
          <a:xfrm>
            <a:off x="6254855" y="710388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42"/>
                </a:moveTo>
                <a:lnTo>
                  <a:pt x="0" y="3042"/>
                </a:lnTo>
              </a:path>
              <a:path w="2539" h="3175">
                <a:moveTo>
                  <a:pt x="0" y="3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bg object 1248"/>
          <p:cNvSpPr/>
          <p:nvPr/>
        </p:nvSpPr>
        <p:spPr>
          <a:xfrm>
            <a:off x="6256883" y="71038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bg object 1249"/>
          <p:cNvSpPr/>
          <p:nvPr/>
        </p:nvSpPr>
        <p:spPr>
          <a:xfrm>
            <a:off x="6254855" y="7107928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28"/>
                </a:lnTo>
              </a:path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bg object 1250"/>
          <p:cNvSpPr/>
          <p:nvPr/>
        </p:nvSpPr>
        <p:spPr>
          <a:xfrm>
            <a:off x="6260939" y="71038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bg object 1251"/>
          <p:cNvSpPr/>
          <p:nvPr/>
        </p:nvSpPr>
        <p:spPr>
          <a:xfrm>
            <a:off x="6260939" y="69186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bg object 1252"/>
          <p:cNvSpPr/>
          <p:nvPr/>
        </p:nvSpPr>
        <p:spPr>
          <a:xfrm>
            <a:off x="6260939" y="6915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bg object 1253"/>
          <p:cNvSpPr/>
          <p:nvPr/>
        </p:nvSpPr>
        <p:spPr>
          <a:xfrm>
            <a:off x="6254855" y="691566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084" y="0"/>
                </a:moveTo>
                <a:lnTo>
                  <a:pt x="0" y="0"/>
                </a:lnTo>
              </a:path>
              <a:path w="6350"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bg object 1254"/>
          <p:cNvSpPr/>
          <p:nvPr/>
        </p:nvSpPr>
        <p:spPr>
          <a:xfrm>
            <a:off x="6254855" y="71059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bg object 1255"/>
          <p:cNvSpPr/>
          <p:nvPr/>
        </p:nvSpPr>
        <p:spPr>
          <a:xfrm>
            <a:off x="6254855" y="6918697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5188"/>
                </a:moveTo>
                <a:lnTo>
                  <a:pt x="0" y="188230"/>
                </a:lnTo>
              </a:path>
              <a:path w="2539" h="188595">
                <a:moveTo>
                  <a:pt x="2028" y="0"/>
                </a:moveTo>
                <a:lnTo>
                  <a:pt x="2028" y="188230"/>
                </a:lnTo>
              </a:path>
              <a:path w="2539" h="188595">
                <a:moveTo>
                  <a:pt x="2028" y="185188"/>
                </a:moveTo>
                <a:lnTo>
                  <a:pt x="2028" y="4042"/>
                </a:lnTo>
              </a:path>
              <a:path w="2539" h="188595">
                <a:moveTo>
                  <a:pt x="2028" y="4042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bg object 1256"/>
          <p:cNvSpPr/>
          <p:nvPr/>
        </p:nvSpPr>
        <p:spPr>
          <a:xfrm>
            <a:off x="6254855" y="71069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bg object 1257"/>
          <p:cNvSpPr/>
          <p:nvPr/>
        </p:nvSpPr>
        <p:spPr>
          <a:xfrm>
            <a:off x="6254855" y="69186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bg object 1258"/>
          <p:cNvSpPr/>
          <p:nvPr/>
        </p:nvSpPr>
        <p:spPr>
          <a:xfrm>
            <a:off x="6254855" y="710591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bg object 1259"/>
          <p:cNvSpPr/>
          <p:nvPr/>
        </p:nvSpPr>
        <p:spPr>
          <a:xfrm>
            <a:off x="6254855" y="6918697"/>
            <a:ext cx="6350" cy="189230"/>
          </a:xfrm>
          <a:custGeom>
            <a:avLst/>
            <a:gdLst/>
            <a:ahLst/>
            <a:cxnLst/>
            <a:rect l="l" t="t" r="r" b="b"/>
            <a:pathLst>
              <a:path w="6350" h="189229">
                <a:moveTo>
                  <a:pt x="0" y="0"/>
                </a:moveTo>
                <a:lnTo>
                  <a:pt x="0" y="0"/>
                </a:lnTo>
              </a:path>
              <a:path w="6350" h="189229">
                <a:moveTo>
                  <a:pt x="0" y="0"/>
                </a:moveTo>
                <a:lnTo>
                  <a:pt x="0" y="189230"/>
                </a:lnTo>
              </a:path>
              <a:path w="6350" h="189229">
                <a:moveTo>
                  <a:pt x="6084" y="185188"/>
                </a:moveTo>
                <a:lnTo>
                  <a:pt x="6084" y="185188"/>
                </a:lnTo>
              </a:path>
              <a:path w="6350" h="189229">
                <a:moveTo>
                  <a:pt x="6084" y="185188"/>
                </a:moveTo>
                <a:lnTo>
                  <a:pt x="6084" y="4042"/>
                </a:lnTo>
              </a:path>
              <a:path w="6350" h="189229">
                <a:moveTo>
                  <a:pt x="6084" y="4042"/>
                </a:moveTo>
                <a:lnTo>
                  <a:pt x="6084" y="4042"/>
                </a:lnTo>
              </a:path>
              <a:path w="6350" h="189229">
                <a:moveTo>
                  <a:pt x="6084" y="4042"/>
                </a:moveTo>
                <a:lnTo>
                  <a:pt x="6084" y="185188"/>
                </a:lnTo>
              </a:path>
              <a:path w="6350" h="189229">
                <a:moveTo>
                  <a:pt x="6084" y="188230"/>
                </a:moveTo>
                <a:lnTo>
                  <a:pt x="2028" y="188230"/>
                </a:lnTo>
              </a:path>
              <a:path w="6350" h="189229">
                <a:moveTo>
                  <a:pt x="6084" y="188230"/>
                </a:moveTo>
                <a:lnTo>
                  <a:pt x="6084" y="0"/>
                </a:lnTo>
              </a:path>
              <a:path w="6350" h="189229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bg object 1260"/>
          <p:cNvSpPr/>
          <p:nvPr/>
        </p:nvSpPr>
        <p:spPr>
          <a:xfrm>
            <a:off x="6254855" y="710692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bg object 1261"/>
          <p:cNvSpPr/>
          <p:nvPr/>
        </p:nvSpPr>
        <p:spPr>
          <a:xfrm>
            <a:off x="6256883" y="71038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bg object 1262"/>
          <p:cNvSpPr/>
          <p:nvPr/>
        </p:nvSpPr>
        <p:spPr>
          <a:xfrm>
            <a:off x="6256883" y="69186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bg object 1263"/>
          <p:cNvSpPr/>
          <p:nvPr/>
        </p:nvSpPr>
        <p:spPr>
          <a:xfrm>
            <a:off x="6254855" y="691869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bg object 1264"/>
          <p:cNvSpPr/>
          <p:nvPr/>
        </p:nvSpPr>
        <p:spPr>
          <a:xfrm>
            <a:off x="6254855" y="69186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bg object 1265"/>
          <p:cNvSpPr/>
          <p:nvPr/>
        </p:nvSpPr>
        <p:spPr>
          <a:xfrm>
            <a:off x="6254855" y="710591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bg object 1266"/>
          <p:cNvSpPr/>
          <p:nvPr/>
        </p:nvSpPr>
        <p:spPr>
          <a:xfrm>
            <a:off x="6254855" y="7114013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bg object 1267"/>
          <p:cNvSpPr/>
          <p:nvPr/>
        </p:nvSpPr>
        <p:spPr>
          <a:xfrm>
            <a:off x="6260939" y="712109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bg object 1268"/>
          <p:cNvSpPr/>
          <p:nvPr/>
        </p:nvSpPr>
        <p:spPr>
          <a:xfrm>
            <a:off x="6261953" y="710995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bg object 1269"/>
          <p:cNvSpPr/>
          <p:nvPr/>
        </p:nvSpPr>
        <p:spPr>
          <a:xfrm>
            <a:off x="6260939" y="71099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bg object 1270"/>
          <p:cNvSpPr/>
          <p:nvPr/>
        </p:nvSpPr>
        <p:spPr>
          <a:xfrm>
            <a:off x="6254855" y="6905541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4415"/>
                </a:moveTo>
                <a:lnTo>
                  <a:pt x="6084" y="208471"/>
                </a:lnTo>
              </a:path>
              <a:path w="6350" h="215900">
                <a:moveTo>
                  <a:pt x="6084" y="208471"/>
                </a:moveTo>
                <a:lnTo>
                  <a:pt x="0" y="208471"/>
                </a:lnTo>
              </a:path>
              <a:path w="6350" h="215900">
                <a:moveTo>
                  <a:pt x="0" y="208471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08471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bg object 1271"/>
          <p:cNvSpPr/>
          <p:nvPr/>
        </p:nvSpPr>
        <p:spPr>
          <a:xfrm>
            <a:off x="6260939" y="69166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bg object 1272"/>
          <p:cNvSpPr/>
          <p:nvPr/>
        </p:nvSpPr>
        <p:spPr>
          <a:xfrm>
            <a:off x="6261953" y="6905541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bg object 1273"/>
          <p:cNvSpPr/>
          <p:nvPr/>
        </p:nvSpPr>
        <p:spPr>
          <a:xfrm>
            <a:off x="6260939" y="69055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bg object 1274"/>
          <p:cNvSpPr/>
          <p:nvPr/>
        </p:nvSpPr>
        <p:spPr>
          <a:xfrm>
            <a:off x="6260939" y="6905541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bg object 1275"/>
          <p:cNvSpPr/>
          <p:nvPr/>
        </p:nvSpPr>
        <p:spPr>
          <a:xfrm>
            <a:off x="6254855" y="69126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bg object 1276"/>
          <p:cNvSpPr/>
          <p:nvPr/>
        </p:nvSpPr>
        <p:spPr>
          <a:xfrm>
            <a:off x="6254855" y="691566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bg object 1277"/>
          <p:cNvSpPr/>
          <p:nvPr/>
        </p:nvSpPr>
        <p:spPr>
          <a:xfrm>
            <a:off x="6254855" y="71059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bg object 1278"/>
          <p:cNvSpPr/>
          <p:nvPr/>
        </p:nvSpPr>
        <p:spPr>
          <a:xfrm>
            <a:off x="6254855" y="7110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bg object 1279"/>
          <p:cNvSpPr/>
          <p:nvPr/>
        </p:nvSpPr>
        <p:spPr>
          <a:xfrm>
            <a:off x="6254855" y="691364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2028"/>
                </a:lnTo>
              </a:path>
              <a:path h="7620">
                <a:moveTo>
                  <a:pt x="0" y="2028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bg object 1280"/>
          <p:cNvSpPr/>
          <p:nvPr/>
        </p:nvSpPr>
        <p:spPr>
          <a:xfrm>
            <a:off x="6254855" y="71059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bg object 1281"/>
          <p:cNvSpPr/>
          <p:nvPr/>
        </p:nvSpPr>
        <p:spPr>
          <a:xfrm>
            <a:off x="6254855" y="711097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bg object 1282"/>
          <p:cNvSpPr/>
          <p:nvPr/>
        </p:nvSpPr>
        <p:spPr>
          <a:xfrm>
            <a:off x="6254855" y="7110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bg object 1283"/>
          <p:cNvSpPr/>
          <p:nvPr/>
        </p:nvSpPr>
        <p:spPr>
          <a:xfrm>
            <a:off x="6254855" y="71059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bg object 1284"/>
          <p:cNvSpPr/>
          <p:nvPr/>
        </p:nvSpPr>
        <p:spPr>
          <a:xfrm>
            <a:off x="6254855" y="691566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bg object 1285"/>
          <p:cNvSpPr/>
          <p:nvPr/>
        </p:nvSpPr>
        <p:spPr>
          <a:xfrm>
            <a:off x="6254855" y="69126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bg object 1286"/>
          <p:cNvSpPr/>
          <p:nvPr/>
        </p:nvSpPr>
        <p:spPr>
          <a:xfrm>
            <a:off x="6254855" y="7110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bg object 1287"/>
          <p:cNvSpPr/>
          <p:nvPr/>
        </p:nvSpPr>
        <p:spPr>
          <a:xfrm>
            <a:off x="6254855" y="71059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bg object 1288"/>
          <p:cNvSpPr/>
          <p:nvPr/>
        </p:nvSpPr>
        <p:spPr>
          <a:xfrm>
            <a:off x="6254855" y="691566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bg object 1289"/>
          <p:cNvSpPr/>
          <p:nvPr/>
        </p:nvSpPr>
        <p:spPr>
          <a:xfrm>
            <a:off x="6254855" y="69126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bg object 1290"/>
          <p:cNvSpPr/>
          <p:nvPr/>
        </p:nvSpPr>
        <p:spPr>
          <a:xfrm>
            <a:off x="6260939" y="7110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bg object 1291"/>
          <p:cNvSpPr/>
          <p:nvPr/>
        </p:nvSpPr>
        <p:spPr>
          <a:xfrm>
            <a:off x="6260939" y="69126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bg object 1292"/>
          <p:cNvSpPr/>
          <p:nvPr/>
        </p:nvSpPr>
        <p:spPr>
          <a:xfrm>
            <a:off x="6260939" y="6912626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86"/>
                </a:moveTo>
                <a:lnTo>
                  <a:pt x="0" y="0"/>
                </a:lnTo>
              </a:path>
              <a:path w="1270" h="201929">
                <a:moveTo>
                  <a:pt x="1014" y="201386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bg object 1293"/>
          <p:cNvSpPr/>
          <p:nvPr/>
        </p:nvSpPr>
        <p:spPr>
          <a:xfrm>
            <a:off x="6256883" y="681244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bg object 1294"/>
          <p:cNvSpPr/>
          <p:nvPr/>
        </p:nvSpPr>
        <p:spPr>
          <a:xfrm>
            <a:off x="6258911" y="6625245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bg object 1295"/>
          <p:cNvSpPr/>
          <p:nvPr/>
        </p:nvSpPr>
        <p:spPr>
          <a:xfrm>
            <a:off x="6256883" y="66252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bg object 1296"/>
          <p:cNvSpPr/>
          <p:nvPr/>
        </p:nvSpPr>
        <p:spPr>
          <a:xfrm>
            <a:off x="6254855" y="6625245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1000"/>
                </a:moveTo>
                <a:lnTo>
                  <a:pt x="2028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bg object 1297"/>
          <p:cNvSpPr/>
          <p:nvPr/>
        </p:nvSpPr>
        <p:spPr>
          <a:xfrm>
            <a:off x="6256883" y="66252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bg object 1298"/>
          <p:cNvSpPr/>
          <p:nvPr/>
        </p:nvSpPr>
        <p:spPr>
          <a:xfrm>
            <a:off x="6256883" y="662524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bg object 1299"/>
          <p:cNvSpPr/>
          <p:nvPr/>
        </p:nvSpPr>
        <p:spPr>
          <a:xfrm>
            <a:off x="6260939" y="66252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bg object 1300"/>
          <p:cNvSpPr/>
          <p:nvPr/>
        </p:nvSpPr>
        <p:spPr>
          <a:xfrm>
            <a:off x="6254855" y="6618146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6084" y="11141"/>
                </a:moveTo>
                <a:lnTo>
                  <a:pt x="6084" y="11141"/>
                </a:lnTo>
              </a:path>
              <a:path w="6350" h="11429">
                <a:moveTo>
                  <a:pt x="6084" y="11141"/>
                </a:moveTo>
                <a:lnTo>
                  <a:pt x="6084" y="4056"/>
                </a:lnTo>
              </a:path>
              <a:path w="6350" h="11429">
                <a:moveTo>
                  <a:pt x="6084" y="4056"/>
                </a:moveTo>
                <a:lnTo>
                  <a:pt x="0" y="4056"/>
                </a:lnTo>
              </a:path>
              <a:path w="6350" h="11429">
                <a:moveTo>
                  <a:pt x="0" y="4056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7098"/>
                </a:lnTo>
              </a:path>
              <a:path w="6350" h="11429">
                <a:moveTo>
                  <a:pt x="0" y="7098"/>
                </a:moveTo>
                <a:lnTo>
                  <a:pt x="0" y="7098"/>
                </a:lnTo>
              </a:path>
              <a:path w="6350" h="11429">
                <a:moveTo>
                  <a:pt x="0" y="7098"/>
                </a:moveTo>
                <a:lnTo>
                  <a:pt x="0" y="70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bg object 1301"/>
          <p:cNvSpPr/>
          <p:nvPr/>
        </p:nvSpPr>
        <p:spPr>
          <a:xfrm>
            <a:off x="6254855" y="66252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bg object 1302"/>
          <p:cNvSpPr/>
          <p:nvPr/>
        </p:nvSpPr>
        <p:spPr>
          <a:xfrm>
            <a:off x="6254855" y="66252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bg object 1303"/>
          <p:cNvSpPr/>
          <p:nvPr/>
        </p:nvSpPr>
        <p:spPr>
          <a:xfrm>
            <a:off x="6256883" y="662524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bg object 1304"/>
          <p:cNvSpPr/>
          <p:nvPr/>
        </p:nvSpPr>
        <p:spPr>
          <a:xfrm>
            <a:off x="6254855" y="6626245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bg object 1305"/>
          <p:cNvSpPr/>
          <p:nvPr/>
        </p:nvSpPr>
        <p:spPr>
          <a:xfrm>
            <a:off x="6254855" y="66252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bg object 1306"/>
          <p:cNvSpPr/>
          <p:nvPr/>
        </p:nvSpPr>
        <p:spPr>
          <a:xfrm>
            <a:off x="6254855" y="6809418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bg object 1307"/>
          <p:cNvSpPr/>
          <p:nvPr/>
        </p:nvSpPr>
        <p:spPr>
          <a:xfrm>
            <a:off x="6254855" y="68124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bg object 1308"/>
          <p:cNvSpPr/>
          <p:nvPr/>
        </p:nvSpPr>
        <p:spPr>
          <a:xfrm>
            <a:off x="6254855" y="6809418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0" y="4042"/>
                </a:moveTo>
                <a:lnTo>
                  <a:pt x="0" y="4042"/>
                </a:lnTo>
              </a:path>
              <a:path w="6350" h="11429">
                <a:moveTo>
                  <a:pt x="0" y="4042"/>
                </a:moveTo>
                <a:lnTo>
                  <a:pt x="0" y="4042"/>
                </a:lnTo>
              </a:path>
              <a:path w="6350" h="11429">
                <a:moveTo>
                  <a:pt x="0" y="4042"/>
                </a:moveTo>
                <a:lnTo>
                  <a:pt x="0" y="11128"/>
                </a:lnTo>
              </a:path>
              <a:path w="6350" h="11429">
                <a:moveTo>
                  <a:pt x="0" y="11128"/>
                </a:moveTo>
                <a:lnTo>
                  <a:pt x="0" y="11128"/>
                </a:lnTo>
              </a:path>
              <a:path w="6350" h="11429">
                <a:moveTo>
                  <a:pt x="0" y="11128"/>
                </a:moveTo>
                <a:lnTo>
                  <a:pt x="0" y="7071"/>
                </a:lnTo>
              </a:path>
              <a:path w="6350" h="11429">
                <a:moveTo>
                  <a:pt x="0" y="7071"/>
                </a:moveTo>
                <a:lnTo>
                  <a:pt x="6084" y="7071"/>
                </a:lnTo>
              </a:path>
              <a:path w="6350" h="11429">
                <a:moveTo>
                  <a:pt x="6084" y="7071"/>
                </a:moveTo>
                <a:lnTo>
                  <a:pt x="6084" y="0"/>
                </a:lnTo>
              </a:path>
              <a:path w="6350" h="11429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bg object 1309"/>
          <p:cNvSpPr/>
          <p:nvPr/>
        </p:nvSpPr>
        <p:spPr>
          <a:xfrm>
            <a:off x="6260939" y="680941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bg object 1310"/>
          <p:cNvSpPr/>
          <p:nvPr/>
        </p:nvSpPr>
        <p:spPr>
          <a:xfrm>
            <a:off x="6256883" y="681346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bg object 1311"/>
          <p:cNvSpPr/>
          <p:nvPr/>
        </p:nvSpPr>
        <p:spPr>
          <a:xfrm>
            <a:off x="6256883" y="680941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bg object 1312"/>
          <p:cNvSpPr/>
          <p:nvPr/>
        </p:nvSpPr>
        <p:spPr>
          <a:xfrm>
            <a:off x="6254855" y="6622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bg object 1313"/>
          <p:cNvSpPr/>
          <p:nvPr/>
        </p:nvSpPr>
        <p:spPr>
          <a:xfrm>
            <a:off x="6260939" y="662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bg object 1314"/>
          <p:cNvSpPr/>
          <p:nvPr/>
        </p:nvSpPr>
        <p:spPr>
          <a:xfrm>
            <a:off x="6254855" y="66252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bg object 1315"/>
          <p:cNvSpPr/>
          <p:nvPr/>
        </p:nvSpPr>
        <p:spPr>
          <a:xfrm>
            <a:off x="6254855" y="662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bg object 1316"/>
          <p:cNvSpPr/>
          <p:nvPr/>
        </p:nvSpPr>
        <p:spPr>
          <a:xfrm>
            <a:off x="6254855" y="68134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bg object 1317"/>
          <p:cNvSpPr/>
          <p:nvPr/>
        </p:nvSpPr>
        <p:spPr>
          <a:xfrm>
            <a:off x="6254855" y="68124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bg object 1318"/>
          <p:cNvSpPr/>
          <p:nvPr/>
        </p:nvSpPr>
        <p:spPr>
          <a:xfrm>
            <a:off x="6254855" y="681041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bg object 1319"/>
          <p:cNvSpPr/>
          <p:nvPr/>
        </p:nvSpPr>
        <p:spPr>
          <a:xfrm>
            <a:off x="6256883" y="681041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bg object 1320"/>
          <p:cNvSpPr/>
          <p:nvPr/>
        </p:nvSpPr>
        <p:spPr>
          <a:xfrm>
            <a:off x="6254855" y="68164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bg object 1321"/>
          <p:cNvSpPr/>
          <p:nvPr/>
        </p:nvSpPr>
        <p:spPr>
          <a:xfrm>
            <a:off x="6254855" y="681346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bg object 1322"/>
          <p:cNvSpPr/>
          <p:nvPr/>
        </p:nvSpPr>
        <p:spPr>
          <a:xfrm>
            <a:off x="6254855" y="68134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bg object 1323"/>
          <p:cNvSpPr/>
          <p:nvPr/>
        </p:nvSpPr>
        <p:spPr>
          <a:xfrm>
            <a:off x="6260939" y="681346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bg object 1324"/>
          <p:cNvSpPr/>
          <p:nvPr/>
        </p:nvSpPr>
        <p:spPr>
          <a:xfrm>
            <a:off x="6254855" y="68164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bg object 1325"/>
          <p:cNvSpPr/>
          <p:nvPr/>
        </p:nvSpPr>
        <p:spPr>
          <a:xfrm>
            <a:off x="6260939" y="681346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bg object 1326"/>
          <p:cNvSpPr/>
          <p:nvPr/>
        </p:nvSpPr>
        <p:spPr>
          <a:xfrm>
            <a:off x="6259927" y="6627266"/>
            <a:ext cx="2540" cy="184785"/>
          </a:xfrm>
          <a:custGeom>
            <a:avLst/>
            <a:gdLst/>
            <a:ahLst/>
            <a:cxnLst/>
            <a:rect l="l" t="t" r="r" b="b"/>
            <a:pathLst>
              <a:path w="2539" h="184784">
                <a:moveTo>
                  <a:pt x="0" y="184173"/>
                </a:moveTo>
                <a:lnTo>
                  <a:pt x="2023" y="184173"/>
                </a:lnTo>
              </a:path>
              <a:path w="2539" h="1847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bg object 1327"/>
          <p:cNvSpPr/>
          <p:nvPr/>
        </p:nvSpPr>
        <p:spPr>
          <a:xfrm>
            <a:off x="6260939" y="662220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bg object 1328"/>
          <p:cNvSpPr/>
          <p:nvPr/>
        </p:nvSpPr>
        <p:spPr>
          <a:xfrm>
            <a:off x="6254855" y="6622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bg object 1329"/>
          <p:cNvSpPr/>
          <p:nvPr/>
        </p:nvSpPr>
        <p:spPr>
          <a:xfrm>
            <a:off x="6254855" y="66222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bg object 1330"/>
          <p:cNvSpPr/>
          <p:nvPr/>
        </p:nvSpPr>
        <p:spPr>
          <a:xfrm>
            <a:off x="6254855" y="681244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bg object 1331"/>
          <p:cNvSpPr/>
          <p:nvPr/>
        </p:nvSpPr>
        <p:spPr>
          <a:xfrm>
            <a:off x="6254855" y="6625245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4173"/>
                </a:moveTo>
                <a:lnTo>
                  <a:pt x="0" y="187202"/>
                </a:lnTo>
              </a:path>
              <a:path w="2539" h="188595">
                <a:moveTo>
                  <a:pt x="2028" y="0"/>
                </a:moveTo>
                <a:lnTo>
                  <a:pt x="2028" y="188216"/>
                </a:lnTo>
              </a:path>
              <a:path w="2539" h="188595">
                <a:moveTo>
                  <a:pt x="2028" y="184173"/>
                </a:moveTo>
                <a:lnTo>
                  <a:pt x="2028" y="4042"/>
                </a:lnTo>
              </a:path>
              <a:path w="2539" h="188595">
                <a:moveTo>
                  <a:pt x="2028" y="4042"/>
                </a:moveTo>
                <a:lnTo>
                  <a:pt x="0" y="1000"/>
                </a:lnTo>
              </a:path>
              <a:path w="2539" h="188595">
                <a:moveTo>
                  <a:pt x="0" y="1000"/>
                </a:moveTo>
                <a:lnTo>
                  <a:pt x="0" y="187202"/>
                </a:lnTo>
              </a:path>
              <a:path w="2539" h="188595">
                <a:moveTo>
                  <a:pt x="0" y="188216"/>
                </a:moveTo>
                <a:lnTo>
                  <a:pt x="0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bg object 1332"/>
          <p:cNvSpPr/>
          <p:nvPr/>
        </p:nvSpPr>
        <p:spPr>
          <a:xfrm>
            <a:off x="6254855" y="66252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bg object 1333"/>
          <p:cNvSpPr/>
          <p:nvPr/>
        </p:nvSpPr>
        <p:spPr>
          <a:xfrm>
            <a:off x="6254855" y="68124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bg object 1334"/>
          <p:cNvSpPr/>
          <p:nvPr/>
        </p:nvSpPr>
        <p:spPr>
          <a:xfrm>
            <a:off x="6254855" y="6625245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4173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bg object 1335"/>
          <p:cNvSpPr/>
          <p:nvPr/>
        </p:nvSpPr>
        <p:spPr>
          <a:xfrm>
            <a:off x="6254855" y="68134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bg object 1336"/>
          <p:cNvSpPr/>
          <p:nvPr/>
        </p:nvSpPr>
        <p:spPr>
          <a:xfrm>
            <a:off x="6256883" y="680941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bg object 1337"/>
          <p:cNvSpPr/>
          <p:nvPr/>
        </p:nvSpPr>
        <p:spPr>
          <a:xfrm>
            <a:off x="6256883" y="662524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bg object 1338"/>
          <p:cNvSpPr/>
          <p:nvPr/>
        </p:nvSpPr>
        <p:spPr>
          <a:xfrm>
            <a:off x="6254855" y="662524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bg object 1339"/>
          <p:cNvSpPr/>
          <p:nvPr/>
        </p:nvSpPr>
        <p:spPr>
          <a:xfrm>
            <a:off x="6254855" y="66252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bg object 1340"/>
          <p:cNvSpPr/>
          <p:nvPr/>
        </p:nvSpPr>
        <p:spPr>
          <a:xfrm>
            <a:off x="6254855" y="68124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bg object 1341"/>
          <p:cNvSpPr/>
          <p:nvPr/>
        </p:nvSpPr>
        <p:spPr>
          <a:xfrm>
            <a:off x="6254855" y="681953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bg object 1342"/>
          <p:cNvSpPr/>
          <p:nvPr/>
        </p:nvSpPr>
        <p:spPr>
          <a:xfrm>
            <a:off x="6260939" y="68266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bg object 1343"/>
          <p:cNvSpPr/>
          <p:nvPr/>
        </p:nvSpPr>
        <p:spPr>
          <a:xfrm>
            <a:off x="6261953" y="681549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bg object 1344"/>
          <p:cNvSpPr/>
          <p:nvPr/>
        </p:nvSpPr>
        <p:spPr>
          <a:xfrm>
            <a:off x="6260939" y="68154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bg object 1345"/>
          <p:cNvSpPr/>
          <p:nvPr/>
        </p:nvSpPr>
        <p:spPr>
          <a:xfrm>
            <a:off x="6260939" y="681549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bg object 1346"/>
          <p:cNvSpPr/>
          <p:nvPr/>
        </p:nvSpPr>
        <p:spPr>
          <a:xfrm>
            <a:off x="6254855" y="6612075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6084" y="207457"/>
                </a:moveTo>
                <a:lnTo>
                  <a:pt x="0" y="207457"/>
                </a:lnTo>
              </a:path>
              <a:path w="6350" h="214629">
                <a:moveTo>
                  <a:pt x="0" y="207457"/>
                </a:moveTo>
                <a:lnTo>
                  <a:pt x="0" y="214542"/>
                </a:lnTo>
              </a:path>
              <a:path w="6350" h="214629">
                <a:moveTo>
                  <a:pt x="0" y="214542"/>
                </a:moveTo>
                <a:lnTo>
                  <a:pt x="0" y="214542"/>
                </a:lnTo>
              </a:path>
              <a:path w="6350" h="214629">
                <a:moveTo>
                  <a:pt x="0" y="214542"/>
                </a:moveTo>
                <a:lnTo>
                  <a:pt x="0" y="207457"/>
                </a:lnTo>
              </a:path>
              <a:path w="6350" h="214629">
                <a:moveTo>
                  <a:pt x="6084" y="6071"/>
                </a:moveTo>
                <a:lnTo>
                  <a:pt x="0" y="6071"/>
                </a:lnTo>
              </a:path>
              <a:path w="6350" h="214629">
                <a:moveTo>
                  <a:pt x="0" y="6071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7085"/>
                </a:lnTo>
              </a:path>
              <a:path w="6350" h="214629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bg object 1347"/>
          <p:cNvSpPr/>
          <p:nvPr/>
        </p:nvSpPr>
        <p:spPr>
          <a:xfrm>
            <a:off x="6260939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bg object 1348"/>
          <p:cNvSpPr/>
          <p:nvPr/>
        </p:nvSpPr>
        <p:spPr>
          <a:xfrm>
            <a:off x="6260939" y="66222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bg object 1349"/>
          <p:cNvSpPr/>
          <p:nvPr/>
        </p:nvSpPr>
        <p:spPr>
          <a:xfrm>
            <a:off x="6261953" y="6612075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1012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bg object 1350"/>
          <p:cNvSpPr/>
          <p:nvPr/>
        </p:nvSpPr>
        <p:spPr>
          <a:xfrm>
            <a:off x="6260939" y="66120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bg object 1351"/>
          <p:cNvSpPr/>
          <p:nvPr/>
        </p:nvSpPr>
        <p:spPr>
          <a:xfrm>
            <a:off x="6260939" y="6612075"/>
            <a:ext cx="1270" cy="203835"/>
          </a:xfrm>
          <a:custGeom>
            <a:avLst/>
            <a:gdLst/>
            <a:ahLst/>
            <a:cxnLst/>
            <a:rect l="l" t="t" r="r" b="b"/>
            <a:pathLst>
              <a:path w="1270" h="203834">
                <a:moveTo>
                  <a:pt x="0" y="0"/>
                </a:moveTo>
                <a:lnTo>
                  <a:pt x="0" y="6071"/>
                </a:lnTo>
              </a:path>
              <a:path w="1270" h="203834">
                <a:moveTo>
                  <a:pt x="1014" y="203414"/>
                </a:moveTo>
                <a:lnTo>
                  <a:pt x="1014" y="101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bg object 1352"/>
          <p:cNvSpPr/>
          <p:nvPr/>
        </p:nvSpPr>
        <p:spPr>
          <a:xfrm>
            <a:off x="6254855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bg object 1353"/>
          <p:cNvSpPr/>
          <p:nvPr/>
        </p:nvSpPr>
        <p:spPr>
          <a:xfrm>
            <a:off x="6254855" y="66222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bg object 1354"/>
          <p:cNvSpPr/>
          <p:nvPr/>
        </p:nvSpPr>
        <p:spPr>
          <a:xfrm>
            <a:off x="6254855" y="681244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bg object 1355"/>
          <p:cNvSpPr/>
          <p:nvPr/>
        </p:nvSpPr>
        <p:spPr>
          <a:xfrm>
            <a:off x="6254855" y="68164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bg object 1356"/>
          <p:cNvSpPr/>
          <p:nvPr/>
        </p:nvSpPr>
        <p:spPr>
          <a:xfrm>
            <a:off x="6254855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bg object 1357"/>
          <p:cNvSpPr/>
          <p:nvPr/>
        </p:nvSpPr>
        <p:spPr>
          <a:xfrm>
            <a:off x="6254855" y="66222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bg object 1358"/>
          <p:cNvSpPr/>
          <p:nvPr/>
        </p:nvSpPr>
        <p:spPr>
          <a:xfrm>
            <a:off x="6254855" y="681244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bg object 1359"/>
          <p:cNvSpPr/>
          <p:nvPr/>
        </p:nvSpPr>
        <p:spPr>
          <a:xfrm>
            <a:off x="6254855" y="681649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bg object 1360"/>
          <p:cNvSpPr/>
          <p:nvPr/>
        </p:nvSpPr>
        <p:spPr>
          <a:xfrm>
            <a:off x="6254855" y="68164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bg object 1361"/>
          <p:cNvSpPr/>
          <p:nvPr/>
        </p:nvSpPr>
        <p:spPr>
          <a:xfrm>
            <a:off x="6254855" y="681244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bg object 1362"/>
          <p:cNvSpPr/>
          <p:nvPr/>
        </p:nvSpPr>
        <p:spPr>
          <a:xfrm>
            <a:off x="6254855" y="66222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bg object 1363"/>
          <p:cNvSpPr/>
          <p:nvPr/>
        </p:nvSpPr>
        <p:spPr>
          <a:xfrm>
            <a:off x="6254855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bg object 1364"/>
          <p:cNvSpPr/>
          <p:nvPr/>
        </p:nvSpPr>
        <p:spPr>
          <a:xfrm>
            <a:off x="6254855" y="68164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bg object 1365"/>
          <p:cNvSpPr/>
          <p:nvPr/>
        </p:nvSpPr>
        <p:spPr>
          <a:xfrm>
            <a:off x="6254855" y="681244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bg object 1366"/>
          <p:cNvSpPr/>
          <p:nvPr/>
        </p:nvSpPr>
        <p:spPr>
          <a:xfrm>
            <a:off x="6254855" y="66222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bg object 1367"/>
          <p:cNvSpPr/>
          <p:nvPr/>
        </p:nvSpPr>
        <p:spPr>
          <a:xfrm>
            <a:off x="6254855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bg object 1368"/>
          <p:cNvSpPr/>
          <p:nvPr/>
        </p:nvSpPr>
        <p:spPr>
          <a:xfrm>
            <a:off x="6260939" y="68164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bg object 1369"/>
          <p:cNvSpPr/>
          <p:nvPr/>
        </p:nvSpPr>
        <p:spPr>
          <a:xfrm>
            <a:off x="6260939" y="66191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bg object 1370"/>
          <p:cNvSpPr/>
          <p:nvPr/>
        </p:nvSpPr>
        <p:spPr>
          <a:xfrm>
            <a:off x="6260939" y="6619160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59">
                <a:moveTo>
                  <a:pt x="0" y="200372"/>
                </a:moveTo>
                <a:lnTo>
                  <a:pt x="0" y="0"/>
                </a:lnTo>
              </a:path>
              <a:path w="1270" h="200659">
                <a:moveTo>
                  <a:pt x="1014" y="200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bg object 1371"/>
          <p:cNvSpPr/>
          <p:nvPr/>
        </p:nvSpPr>
        <p:spPr>
          <a:xfrm>
            <a:off x="6256883" y="64400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bg object 1372"/>
          <p:cNvSpPr/>
          <p:nvPr/>
        </p:nvSpPr>
        <p:spPr>
          <a:xfrm>
            <a:off x="6258911" y="6252840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bg object 1373"/>
          <p:cNvSpPr/>
          <p:nvPr/>
        </p:nvSpPr>
        <p:spPr>
          <a:xfrm>
            <a:off x="6256883" y="625284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bg object 1374"/>
          <p:cNvSpPr/>
          <p:nvPr/>
        </p:nvSpPr>
        <p:spPr>
          <a:xfrm>
            <a:off x="6254855" y="6252840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0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bg object 1375"/>
          <p:cNvSpPr/>
          <p:nvPr/>
        </p:nvSpPr>
        <p:spPr>
          <a:xfrm>
            <a:off x="6256883" y="62518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bg object 1376"/>
          <p:cNvSpPr/>
          <p:nvPr/>
        </p:nvSpPr>
        <p:spPr>
          <a:xfrm>
            <a:off x="6256883" y="625182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bg object 1377"/>
          <p:cNvSpPr/>
          <p:nvPr/>
        </p:nvSpPr>
        <p:spPr>
          <a:xfrm>
            <a:off x="6260939" y="62518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bg object 1378"/>
          <p:cNvSpPr/>
          <p:nvPr/>
        </p:nvSpPr>
        <p:spPr>
          <a:xfrm>
            <a:off x="6254855" y="624878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bg object 1379"/>
          <p:cNvSpPr/>
          <p:nvPr/>
        </p:nvSpPr>
        <p:spPr>
          <a:xfrm>
            <a:off x="6254855" y="624474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bg object 1380"/>
          <p:cNvSpPr/>
          <p:nvPr/>
        </p:nvSpPr>
        <p:spPr>
          <a:xfrm>
            <a:off x="6254855" y="624474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bg object 1381"/>
          <p:cNvSpPr/>
          <p:nvPr/>
        </p:nvSpPr>
        <p:spPr>
          <a:xfrm>
            <a:off x="6254855" y="6251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bg object 1382"/>
          <p:cNvSpPr/>
          <p:nvPr/>
        </p:nvSpPr>
        <p:spPr>
          <a:xfrm>
            <a:off x="6254855" y="62518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bg object 1383"/>
          <p:cNvSpPr/>
          <p:nvPr/>
        </p:nvSpPr>
        <p:spPr>
          <a:xfrm>
            <a:off x="6256883" y="6251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bg object 1384"/>
          <p:cNvSpPr/>
          <p:nvPr/>
        </p:nvSpPr>
        <p:spPr>
          <a:xfrm>
            <a:off x="6254855" y="62528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bg object 1385"/>
          <p:cNvSpPr/>
          <p:nvPr/>
        </p:nvSpPr>
        <p:spPr>
          <a:xfrm>
            <a:off x="6254855" y="6251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bg object 1386"/>
          <p:cNvSpPr/>
          <p:nvPr/>
        </p:nvSpPr>
        <p:spPr>
          <a:xfrm>
            <a:off x="6254855" y="643701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bg object 1387"/>
          <p:cNvSpPr/>
          <p:nvPr/>
        </p:nvSpPr>
        <p:spPr>
          <a:xfrm>
            <a:off x="6254855" y="64390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bg object 1388"/>
          <p:cNvSpPr/>
          <p:nvPr/>
        </p:nvSpPr>
        <p:spPr>
          <a:xfrm>
            <a:off x="6254855" y="644004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bg object 1389"/>
          <p:cNvSpPr/>
          <p:nvPr/>
        </p:nvSpPr>
        <p:spPr>
          <a:xfrm>
            <a:off x="6254855" y="64440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bg object 1390"/>
          <p:cNvSpPr/>
          <p:nvPr/>
        </p:nvSpPr>
        <p:spPr>
          <a:xfrm>
            <a:off x="6254855" y="643701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bg object 1391"/>
          <p:cNvSpPr/>
          <p:nvPr/>
        </p:nvSpPr>
        <p:spPr>
          <a:xfrm>
            <a:off x="6260939" y="6437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bg object 1392"/>
          <p:cNvSpPr/>
          <p:nvPr/>
        </p:nvSpPr>
        <p:spPr>
          <a:xfrm>
            <a:off x="6256883" y="644004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bg object 1393"/>
          <p:cNvSpPr/>
          <p:nvPr/>
        </p:nvSpPr>
        <p:spPr>
          <a:xfrm>
            <a:off x="6256883" y="6437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bg object 1394"/>
          <p:cNvSpPr/>
          <p:nvPr/>
        </p:nvSpPr>
        <p:spPr>
          <a:xfrm>
            <a:off x="6254855" y="62487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bg object 1395"/>
          <p:cNvSpPr/>
          <p:nvPr/>
        </p:nvSpPr>
        <p:spPr>
          <a:xfrm>
            <a:off x="6260939" y="62487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bg object 1396"/>
          <p:cNvSpPr/>
          <p:nvPr/>
        </p:nvSpPr>
        <p:spPr>
          <a:xfrm>
            <a:off x="6254855" y="625182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bg object 1397"/>
          <p:cNvSpPr/>
          <p:nvPr/>
        </p:nvSpPr>
        <p:spPr>
          <a:xfrm>
            <a:off x="6254855" y="62487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bg object 1398"/>
          <p:cNvSpPr/>
          <p:nvPr/>
        </p:nvSpPr>
        <p:spPr>
          <a:xfrm>
            <a:off x="6254855" y="64400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bg object 1399"/>
          <p:cNvSpPr/>
          <p:nvPr/>
        </p:nvSpPr>
        <p:spPr>
          <a:xfrm>
            <a:off x="6254855" y="6437014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28"/>
                </a:moveTo>
                <a:lnTo>
                  <a:pt x="0" y="3028"/>
                </a:lnTo>
              </a:path>
              <a:path w="2539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bg object 1400"/>
          <p:cNvSpPr/>
          <p:nvPr/>
        </p:nvSpPr>
        <p:spPr>
          <a:xfrm>
            <a:off x="6256883" y="6437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bg object 1401"/>
          <p:cNvSpPr/>
          <p:nvPr/>
        </p:nvSpPr>
        <p:spPr>
          <a:xfrm>
            <a:off x="6254855" y="6441057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0" y="2028"/>
                </a:moveTo>
                <a:lnTo>
                  <a:pt x="0" y="0"/>
                </a:lnTo>
              </a:path>
              <a:path w="6350" h="2539">
                <a:moveTo>
                  <a:pt x="0" y="0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6084" y="2028"/>
                </a:lnTo>
              </a:path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bg object 1402"/>
          <p:cNvSpPr/>
          <p:nvPr/>
        </p:nvSpPr>
        <p:spPr>
          <a:xfrm>
            <a:off x="6260939" y="6437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bg object 1403"/>
          <p:cNvSpPr/>
          <p:nvPr/>
        </p:nvSpPr>
        <p:spPr>
          <a:xfrm>
            <a:off x="6260939" y="62518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bg object 1404"/>
          <p:cNvSpPr/>
          <p:nvPr/>
        </p:nvSpPr>
        <p:spPr>
          <a:xfrm>
            <a:off x="6260939" y="62487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bg object 1405"/>
          <p:cNvSpPr/>
          <p:nvPr/>
        </p:nvSpPr>
        <p:spPr>
          <a:xfrm>
            <a:off x="6254855" y="6248784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10">
                <a:moveTo>
                  <a:pt x="6084" y="0"/>
                </a:moveTo>
                <a:lnTo>
                  <a:pt x="0" y="0"/>
                </a:lnTo>
              </a:path>
              <a:path w="6350" h="194310">
                <a:moveTo>
                  <a:pt x="0" y="0"/>
                </a:moveTo>
                <a:lnTo>
                  <a:pt x="0" y="5070"/>
                </a:lnTo>
              </a:path>
              <a:path w="6350" h="194310">
                <a:moveTo>
                  <a:pt x="0" y="190244"/>
                </a:moveTo>
                <a:lnTo>
                  <a:pt x="0" y="194301"/>
                </a:lnTo>
              </a:path>
              <a:path w="6350" h="194310">
                <a:moveTo>
                  <a:pt x="2028" y="188230"/>
                </a:moveTo>
                <a:lnTo>
                  <a:pt x="0" y="190244"/>
                </a:lnTo>
              </a:path>
              <a:path w="6350" h="194310">
                <a:moveTo>
                  <a:pt x="2028" y="3042"/>
                </a:moveTo>
                <a:lnTo>
                  <a:pt x="2028" y="191259"/>
                </a:lnTo>
              </a:path>
              <a:path w="6350" h="194310">
                <a:moveTo>
                  <a:pt x="2028" y="188230"/>
                </a:moveTo>
                <a:lnTo>
                  <a:pt x="2028" y="7085"/>
                </a:lnTo>
              </a:path>
              <a:path w="6350" h="194310">
                <a:moveTo>
                  <a:pt x="2028" y="7085"/>
                </a:moveTo>
                <a:lnTo>
                  <a:pt x="0" y="4056"/>
                </a:lnTo>
              </a:path>
              <a:path w="6350" h="194310">
                <a:moveTo>
                  <a:pt x="0" y="4056"/>
                </a:moveTo>
                <a:lnTo>
                  <a:pt x="0" y="190244"/>
                </a:lnTo>
              </a:path>
              <a:path w="6350" h="194310">
                <a:moveTo>
                  <a:pt x="0" y="191259"/>
                </a:moveTo>
                <a:lnTo>
                  <a:pt x="0" y="191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bg object 1406"/>
          <p:cNvSpPr/>
          <p:nvPr/>
        </p:nvSpPr>
        <p:spPr>
          <a:xfrm>
            <a:off x="6254855" y="6251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bg object 1407"/>
          <p:cNvSpPr/>
          <p:nvPr/>
        </p:nvSpPr>
        <p:spPr>
          <a:xfrm>
            <a:off x="6254855" y="64390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bg object 1408"/>
          <p:cNvSpPr/>
          <p:nvPr/>
        </p:nvSpPr>
        <p:spPr>
          <a:xfrm>
            <a:off x="6254855" y="6251826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5188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bg object 1409"/>
          <p:cNvSpPr/>
          <p:nvPr/>
        </p:nvSpPr>
        <p:spPr>
          <a:xfrm>
            <a:off x="6254855" y="64400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bg object 1410"/>
          <p:cNvSpPr/>
          <p:nvPr/>
        </p:nvSpPr>
        <p:spPr>
          <a:xfrm>
            <a:off x="6256883" y="6437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bg object 1411"/>
          <p:cNvSpPr/>
          <p:nvPr/>
        </p:nvSpPr>
        <p:spPr>
          <a:xfrm>
            <a:off x="6256883" y="62518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bg object 1412"/>
          <p:cNvSpPr/>
          <p:nvPr/>
        </p:nvSpPr>
        <p:spPr>
          <a:xfrm>
            <a:off x="6254855" y="62518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bg object 1413"/>
          <p:cNvSpPr/>
          <p:nvPr/>
        </p:nvSpPr>
        <p:spPr>
          <a:xfrm>
            <a:off x="6254855" y="625182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bg object 1414"/>
          <p:cNvSpPr/>
          <p:nvPr/>
        </p:nvSpPr>
        <p:spPr>
          <a:xfrm>
            <a:off x="6254855" y="64390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bg object 1415"/>
          <p:cNvSpPr/>
          <p:nvPr/>
        </p:nvSpPr>
        <p:spPr>
          <a:xfrm>
            <a:off x="6254855" y="644712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bg object 1416"/>
          <p:cNvSpPr/>
          <p:nvPr/>
        </p:nvSpPr>
        <p:spPr>
          <a:xfrm>
            <a:off x="6260939" y="64542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bg object 1417"/>
          <p:cNvSpPr/>
          <p:nvPr/>
        </p:nvSpPr>
        <p:spPr>
          <a:xfrm>
            <a:off x="6261953" y="644308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bg object 1418"/>
          <p:cNvSpPr/>
          <p:nvPr/>
        </p:nvSpPr>
        <p:spPr>
          <a:xfrm>
            <a:off x="6260939" y="64430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bg object 1419"/>
          <p:cNvSpPr/>
          <p:nvPr/>
        </p:nvSpPr>
        <p:spPr>
          <a:xfrm>
            <a:off x="6260939" y="644308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bg object 1420"/>
          <p:cNvSpPr/>
          <p:nvPr/>
        </p:nvSpPr>
        <p:spPr>
          <a:xfrm>
            <a:off x="6254855" y="6238670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bg object 1421"/>
          <p:cNvSpPr/>
          <p:nvPr/>
        </p:nvSpPr>
        <p:spPr>
          <a:xfrm>
            <a:off x="6260939" y="624575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bg object 1422"/>
          <p:cNvSpPr/>
          <p:nvPr/>
        </p:nvSpPr>
        <p:spPr>
          <a:xfrm>
            <a:off x="6260939" y="624979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bg object 1423"/>
          <p:cNvSpPr/>
          <p:nvPr/>
        </p:nvSpPr>
        <p:spPr>
          <a:xfrm>
            <a:off x="6261953" y="6238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bg object 1424"/>
          <p:cNvSpPr/>
          <p:nvPr/>
        </p:nvSpPr>
        <p:spPr>
          <a:xfrm>
            <a:off x="6260939" y="62386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bg object 1425"/>
          <p:cNvSpPr/>
          <p:nvPr/>
        </p:nvSpPr>
        <p:spPr>
          <a:xfrm>
            <a:off x="6260939" y="6238670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bg object 1426"/>
          <p:cNvSpPr/>
          <p:nvPr/>
        </p:nvSpPr>
        <p:spPr>
          <a:xfrm>
            <a:off x="6254855" y="62457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bg object 1427"/>
          <p:cNvSpPr/>
          <p:nvPr/>
        </p:nvSpPr>
        <p:spPr>
          <a:xfrm>
            <a:off x="6254855" y="624878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5070"/>
                </a:lnTo>
              </a:path>
              <a:path h="194310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bg object 1428"/>
          <p:cNvSpPr/>
          <p:nvPr/>
        </p:nvSpPr>
        <p:spPr>
          <a:xfrm>
            <a:off x="6254855" y="64440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bg object 1429"/>
          <p:cNvSpPr/>
          <p:nvPr/>
        </p:nvSpPr>
        <p:spPr>
          <a:xfrm>
            <a:off x="6254855" y="6246769"/>
            <a:ext cx="0" cy="199390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2014"/>
                </a:lnTo>
              </a:path>
              <a:path h="199389">
                <a:moveTo>
                  <a:pt x="0" y="2014"/>
                </a:moveTo>
                <a:lnTo>
                  <a:pt x="0" y="7085"/>
                </a:lnTo>
              </a:path>
              <a:path h="199389">
                <a:moveTo>
                  <a:pt x="0" y="192259"/>
                </a:moveTo>
                <a:lnTo>
                  <a:pt x="0" y="196316"/>
                </a:lnTo>
              </a:path>
              <a:path h="199389">
                <a:moveTo>
                  <a:pt x="0" y="197330"/>
                </a:moveTo>
                <a:lnTo>
                  <a:pt x="0" y="199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bg object 1430"/>
          <p:cNvSpPr/>
          <p:nvPr/>
        </p:nvSpPr>
        <p:spPr>
          <a:xfrm>
            <a:off x="6254855" y="64440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bg object 1431"/>
          <p:cNvSpPr/>
          <p:nvPr/>
        </p:nvSpPr>
        <p:spPr>
          <a:xfrm>
            <a:off x="6254855" y="624878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194301"/>
                </a:moveTo>
                <a:lnTo>
                  <a:pt x="0" y="190244"/>
                </a:lnTo>
              </a:path>
              <a:path h="194310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bg object 1432"/>
          <p:cNvSpPr/>
          <p:nvPr/>
        </p:nvSpPr>
        <p:spPr>
          <a:xfrm>
            <a:off x="6253843" y="6247269"/>
            <a:ext cx="2540" cy="198755"/>
          </a:xfrm>
          <a:custGeom>
            <a:avLst/>
            <a:gdLst/>
            <a:ahLst/>
            <a:cxnLst/>
            <a:rect l="l" t="t" r="r" b="b"/>
            <a:pathLst>
              <a:path w="2539" h="198754">
                <a:moveTo>
                  <a:pt x="0" y="0"/>
                </a:moveTo>
                <a:lnTo>
                  <a:pt x="2023" y="0"/>
                </a:lnTo>
              </a:path>
              <a:path w="2539" h="198754">
                <a:moveTo>
                  <a:pt x="0" y="198344"/>
                </a:moveTo>
                <a:lnTo>
                  <a:pt x="2023" y="1983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bg object 1433"/>
          <p:cNvSpPr/>
          <p:nvPr/>
        </p:nvSpPr>
        <p:spPr>
          <a:xfrm>
            <a:off x="6254855" y="624878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194301"/>
                </a:moveTo>
                <a:lnTo>
                  <a:pt x="0" y="190244"/>
                </a:lnTo>
              </a:path>
              <a:path h="194310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bg object 1434"/>
          <p:cNvSpPr/>
          <p:nvPr/>
        </p:nvSpPr>
        <p:spPr>
          <a:xfrm>
            <a:off x="6253843" y="6247269"/>
            <a:ext cx="8255" cy="198755"/>
          </a:xfrm>
          <a:custGeom>
            <a:avLst/>
            <a:gdLst/>
            <a:ahLst/>
            <a:cxnLst/>
            <a:rect l="l" t="t" r="r" b="b"/>
            <a:pathLst>
              <a:path w="8254" h="198754">
                <a:moveTo>
                  <a:pt x="0" y="0"/>
                </a:moveTo>
                <a:lnTo>
                  <a:pt x="2023" y="0"/>
                </a:lnTo>
              </a:path>
              <a:path w="8254" h="198754">
                <a:moveTo>
                  <a:pt x="6084" y="198344"/>
                </a:moveTo>
                <a:lnTo>
                  <a:pt x="8108" y="198344"/>
                </a:lnTo>
              </a:path>
              <a:path w="8254" h="198754">
                <a:moveTo>
                  <a:pt x="6084" y="0"/>
                </a:moveTo>
                <a:lnTo>
                  <a:pt x="81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bg object 1435"/>
          <p:cNvSpPr/>
          <p:nvPr/>
        </p:nvSpPr>
        <p:spPr>
          <a:xfrm>
            <a:off x="6260939" y="6245755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bg object 1436"/>
          <p:cNvSpPr/>
          <p:nvPr/>
        </p:nvSpPr>
        <p:spPr>
          <a:xfrm>
            <a:off x="6256883" y="614557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bg object 1437"/>
          <p:cNvSpPr/>
          <p:nvPr/>
        </p:nvSpPr>
        <p:spPr>
          <a:xfrm>
            <a:off x="6258911" y="5958359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bg object 1438"/>
          <p:cNvSpPr/>
          <p:nvPr/>
        </p:nvSpPr>
        <p:spPr>
          <a:xfrm>
            <a:off x="6256883" y="595835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bg object 1439"/>
          <p:cNvSpPr/>
          <p:nvPr/>
        </p:nvSpPr>
        <p:spPr>
          <a:xfrm>
            <a:off x="6254855" y="5958359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1014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bg object 1440"/>
          <p:cNvSpPr/>
          <p:nvPr/>
        </p:nvSpPr>
        <p:spPr>
          <a:xfrm>
            <a:off x="6256883" y="5958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bg object 1441"/>
          <p:cNvSpPr/>
          <p:nvPr/>
        </p:nvSpPr>
        <p:spPr>
          <a:xfrm>
            <a:off x="6256883" y="5958359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bg object 1442"/>
          <p:cNvSpPr/>
          <p:nvPr/>
        </p:nvSpPr>
        <p:spPr>
          <a:xfrm>
            <a:off x="6260939" y="5958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bg object 1443"/>
          <p:cNvSpPr/>
          <p:nvPr/>
        </p:nvSpPr>
        <p:spPr>
          <a:xfrm>
            <a:off x="6254855" y="5954317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bg object 1444"/>
          <p:cNvSpPr/>
          <p:nvPr/>
        </p:nvSpPr>
        <p:spPr>
          <a:xfrm>
            <a:off x="6254855" y="59512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bg object 1445"/>
          <p:cNvSpPr/>
          <p:nvPr/>
        </p:nvSpPr>
        <p:spPr>
          <a:xfrm>
            <a:off x="6254855" y="595127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bg object 1446"/>
          <p:cNvSpPr/>
          <p:nvPr/>
        </p:nvSpPr>
        <p:spPr>
          <a:xfrm>
            <a:off x="6254855" y="59583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bg object 1447"/>
          <p:cNvSpPr/>
          <p:nvPr/>
        </p:nvSpPr>
        <p:spPr>
          <a:xfrm>
            <a:off x="6254855" y="595835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bg object 1448"/>
          <p:cNvSpPr/>
          <p:nvPr/>
        </p:nvSpPr>
        <p:spPr>
          <a:xfrm>
            <a:off x="6256883" y="5958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bg object 1449"/>
          <p:cNvSpPr/>
          <p:nvPr/>
        </p:nvSpPr>
        <p:spPr>
          <a:xfrm>
            <a:off x="6254855" y="595937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bg object 1450"/>
          <p:cNvSpPr/>
          <p:nvPr/>
        </p:nvSpPr>
        <p:spPr>
          <a:xfrm>
            <a:off x="6254855" y="59583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bg object 1451"/>
          <p:cNvSpPr/>
          <p:nvPr/>
        </p:nvSpPr>
        <p:spPr>
          <a:xfrm>
            <a:off x="6254855" y="6142533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bg object 1452"/>
          <p:cNvSpPr/>
          <p:nvPr/>
        </p:nvSpPr>
        <p:spPr>
          <a:xfrm>
            <a:off x="6254855" y="61455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bg object 1453"/>
          <p:cNvSpPr/>
          <p:nvPr/>
        </p:nvSpPr>
        <p:spPr>
          <a:xfrm>
            <a:off x="6254855" y="614659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bg object 1454"/>
          <p:cNvSpPr/>
          <p:nvPr/>
        </p:nvSpPr>
        <p:spPr>
          <a:xfrm>
            <a:off x="6254855" y="614961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bg object 1455"/>
          <p:cNvSpPr/>
          <p:nvPr/>
        </p:nvSpPr>
        <p:spPr>
          <a:xfrm>
            <a:off x="6254855" y="5955331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10">
                <a:moveTo>
                  <a:pt x="0" y="194287"/>
                </a:moveTo>
                <a:lnTo>
                  <a:pt x="6084" y="194287"/>
                </a:lnTo>
              </a:path>
              <a:path w="6350" h="194310">
                <a:moveTo>
                  <a:pt x="6084" y="194287"/>
                </a:moveTo>
                <a:lnTo>
                  <a:pt x="6084" y="187202"/>
                </a:lnTo>
              </a:path>
              <a:path w="6350" h="194310">
                <a:moveTo>
                  <a:pt x="6084" y="187202"/>
                </a:moveTo>
                <a:lnTo>
                  <a:pt x="6084" y="187202"/>
                </a:lnTo>
              </a:path>
              <a:path w="6350" h="194310">
                <a:moveTo>
                  <a:pt x="6084" y="187202"/>
                </a:moveTo>
                <a:lnTo>
                  <a:pt x="6084" y="191259"/>
                </a:lnTo>
              </a:path>
              <a:path w="6350" h="194310">
                <a:moveTo>
                  <a:pt x="6084" y="191259"/>
                </a:moveTo>
                <a:lnTo>
                  <a:pt x="2028" y="191259"/>
                </a:lnTo>
              </a:path>
              <a:path w="6350" h="194310">
                <a:moveTo>
                  <a:pt x="2028" y="191259"/>
                </a:moveTo>
                <a:lnTo>
                  <a:pt x="2028" y="187202"/>
                </a:lnTo>
              </a:path>
              <a:path w="6350" h="194310">
                <a:moveTo>
                  <a:pt x="0" y="0"/>
                </a:moveTo>
                <a:lnTo>
                  <a:pt x="6084" y="0"/>
                </a:lnTo>
              </a:path>
              <a:path w="6350" h="194310">
                <a:moveTo>
                  <a:pt x="6084" y="0"/>
                </a:moveTo>
                <a:lnTo>
                  <a:pt x="6084" y="2014"/>
                </a:lnTo>
              </a:path>
              <a:path w="6350" h="194310">
                <a:moveTo>
                  <a:pt x="6084" y="2014"/>
                </a:moveTo>
                <a:lnTo>
                  <a:pt x="0" y="2014"/>
                </a:lnTo>
              </a:path>
              <a:path w="6350" h="19431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bg object 1456"/>
          <p:cNvSpPr/>
          <p:nvPr/>
        </p:nvSpPr>
        <p:spPr>
          <a:xfrm>
            <a:off x="6254855" y="614659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bg object 1457"/>
          <p:cNvSpPr/>
          <p:nvPr/>
        </p:nvSpPr>
        <p:spPr>
          <a:xfrm>
            <a:off x="6254855" y="61455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bg object 1458"/>
          <p:cNvSpPr/>
          <p:nvPr/>
        </p:nvSpPr>
        <p:spPr>
          <a:xfrm>
            <a:off x="6254855" y="6143547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bg object 1459"/>
          <p:cNvSpPr/>
          <p:nvPr/>
        </p:nvSpPr>
        <p:spPr>
          <a:xfrm>
            <a:off x="6256883" y="614354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bg object 1460"/>
          <p:cNvSpPr/>
          <p:nvPr/>
        </p:nvSpPr>
        <p:spPr>
          <a:xfrm>
            <a:off x="6254855" y="61496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bg object 1461"/>
          <p:cNvSpPr/>
          <p:nvPr/>
        </p:nvSpPr>
        <p:spPr>
          <a:xfrm>
            <a:off x="6254855" y="6146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bg object 1462"/>
          <p:cNvSpPr/>
          <p:nvPr/>
        </p:nvSpPr>
        <p:spPr>
          <a:xfrm>
            <a:off x="6254855" y="61465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bg object 1463"/>
          <p:cNvSpPr/>
          <p:nvPr/>
        </p:nvSpPr>
        <p:spPr>
          <a:xfrm>
            <a:off x="6260939" y="6146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bg object 1464"/>
          <p:cNvSpPr/>
          <p:nvPr/>
        </p:nvSpPr>
        <p:spPr>
          <a:xfrm>
            <a:off x="6254855" y="61496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bg object 1465"/>
          <p:cNvSpPr/>
          <p:nvPr/>
        </p:nvSpPr>
        <p:spPr>
          <a:xfrm>
            <a:off x="6260939" y="61465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bg object 1466"/>
          <p:cNvSpPr/>
          <p:nvPr/>
        </p:nvSpPr>
        <p:spPr>
          <a:xfrm>
            <a:off x="6260939" y="614253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bg object 1467"/>
          <p:cNvSpPr/>
          <p:nvPr/>
        </p:nvSpPr>
        <p:spPr>
          <a:xfrm>
            <a:off x="6260939" y="5958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bg object 1468"/>
          <p:cNvSpPr/>
          <p:nvPr/>
        </p:nvSpPr>
        <p:spPr>
          <a:xfrm>
            <a:off x="6254855" y="5955331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084" y="2014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bg object 1469"/>
          <p:cNvSpPr/>
          <p:nvPr/>
        </p:nvSpPr>
        <p:spPr>
          <a:xfrm>
            <a:off x="6254855" y="595533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bg object 1470"/>
          <p:cNvSpPr/>
          <p:nvPr/>
        </p:nvSpPr>
        <p:spPr>
          <a:xfrm>
            <a:off x="6254855" y="5958359"/>
            <a:ext cx="2540" cy="191770"/>
          </a:xfrm>
          <a:custGeom>
            <a:avLst/>
            <a:gdLst/>
            <a:ahLst/>
            <a:cxnLst/>
            <a:rect l="l" t="t" r="r" b="b"/>
            <a:pathLst>
              <a:path w="2539" h="191770">
                <a:moveTo>
                  <a:pt x="0" y="186202"/>
                </a:moveTo>
                <a:lnTo>
                  <a:pt x="0" y="191259"/>
                </a:lnTo>
              </a:path>
              <a:path w="2539" h="191770">
                <a:moveTo>
                  <a:pt x="2028" y="184173"/>
                </a:moveTo>
                <a:lnTo>
                  <a:pt x="0" y="187216"/>
                </a:lnTo>
              </a:path>
              <a:path w="2539" h="191770">
                <a:moveTo>
                  <a:pt x="2028" y="0"/>
                </a:moveTo>
                <a:lnTo>
                  <a:pt x="2028" y="188230"/>
                </a:lnTo>
              </a:path>
              <a:path w="2539" h="191770">
                <a:moveTo>
                  <a:pt x="2028" y="184173"/>
                </a:moveTo>
                <a:lnTo>
                  <a:pt x="2028" y="3042"/>
                </a:lnTo>
              </a:path>
              <a:path w="2539" h="191770">
                <a:moveTo>
                  <a:pt x="2028" y="3042"/>
                </a:moveTo>
                <a:lnTo>
                  <a:pt x="0" y="1014"/>
                </a:lnTo>
              </a:path>
              <a:path w="2539" h="191770">
                <a:moveTo>
                  <a:pt x="0" y="1014"/>
                </a:moveTo>
                <a:lnTo>
                  <a:pt x="0" y="187216"/>
                </a:lnTo>
              </a:path>
              <a:path w="2539" h="191770">
                <a:moveTo>
                  <a:pt x="0" y="188230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bg object 1471"/>
          <p:cNvSpPr/>
          <p:nvPr/>
        </p:nvSpPr>
        <p:spPr>
          <a:xfrm>
            <a:off x="6254855" y="59583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bg object 1472"/>
          <p:cNvSpPr/>
          <p:nvPr/>
        </p:nvSpPr>
        <p:spPr>
          <a:xfrm>
            <a:off x="6254855" y="61455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bg object 1473"/>
          <p:cNvSpPr/>
          <p:nvPr/>
        </p:nvSpPr>
        <p:spPr>
          <a:xfrm>
            <a:off x="6254855" y="5958359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3042"/>
                </a:lnTo>
              </a:path>
              <a:path w="6350" h="188595">
                <a:moveTo>
                  <a:pt x="6084" y="3042"/>
                </a:moveTo>
                <a:lnTo>
                  <a:pt x="6084" y="3042"/>
                </a:lnTo>
              </a:path>
              <a:path w="6350" h="188595">
                <a:moveTo>
                  <a:pt x="6084" y="3042"/>
                </a:moveTo>
                <a:lnTo>
                  <a:pt x="6084" y="184173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bg object 1474"/>
          <p:cNvSpPr/>
          <p:nvPr/>
        </p:nvSpPr>
        <p:spPr>
          <a:xfrm>
            <a:off x="6254855" y="614659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bg object 1475"/>
          <p:cNvSpPr/>
          <p:nvPr/>
        </p:nvSpPr>
        <p:spPr>
          <a:xfrm>
            <a:off x="6256883" y="614253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bg object 1476"/>
          <p:cNvSpPr/>
          <p:nvPr/>
        </p:nvSpPr>
        <p:spPr>
          <a:xfrm>
            <a:off x="6256883" y="5958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bg object 1477"/>
          <p:cNvSpPr/>
          <p:nvPr/>
        </p:nvSpPr>
        <p:spPr>
          <a:xfrm>
            <a:off x="6254855" y="595835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bg object 1478"/>
          <p:cNvSpPr/>
          <p:nvPr/>
        </p:nvSpPr>
        <p:spPr>
          <a:xfrm>
            <a:off x="6254855" y="59583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bg object 1479"/>
          <p:cNvSpPr/>
          <p:nvPr/>
        </p:nvSpPr>
        <p:spPr>
          <a:xfrm>
            <a:off x="6254855" y="6144562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39">
                <a:moveTo>
                  <a:pt x="0" y="0"/>
                </a:moveTo>
                <a:lnTo>
                  <a:pt x="0" y="2028"/>
                </a:lnTo>
              </a:path>
              <a:path w="6350" h="15239">
                <a:moveTo>
                  <a:pt x="0" y="8099"/>
                </a:moveTo>
                <a:lnTo>
                  <a:pt x="6084" y="8099"/>
                </a:lnTo>
              </a:path>
              <a:path w="6350" h="15239">
                <a:moveTo>
                  <a:pt x="6084" y="8099"/>
                </a:moveTo>
                <a:lnTo>
                  <a:pt x="6084" y="15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bg object 1480"/>
          <p:cNvSpPr/>
          <p:nvPr/>
        </p:nvSpPr>
        <p:spPr>
          <a:xfrm>
            <a:off x="6260939" y="61597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bg object 1481"/>
          <p:cNvSpPr/>
          <p:nvPr/>
        </p:nvSpPr>
        <p:spPr>
          <a:xfrm>
            <a:off x="6261953" y="6148604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bg object 1482"/>
          <p:cNvSpPr/>
          <p:nvPr/>
        </p:nvSpPr>
        <p:spPr>
          <a:xfrm>
            <a:off x="6260939" y="61486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bg object 1483"/>
          <p:cNvSpPr/>
          <p:nvPr/>
        </p:nvSpPr>
        <p:spPr>
          <a:xfrm>
            <a:off x="6254855" y="5944189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4415"/>
                </a:moveTo>
                <a:lnTo>
                  <a:pt x="6084" y="208471"/>
                </a:lnTo>
              </a:path>
              <a:path w="6350" h="215900">
                <a:moveTo>
                  <a:pt x="6084" y="208471"/>
                </a:moveTo>
                <a:lnTo>
                  <a:pt x="0" y="208471"/>
                </a:lnTo>
              </a:path>
              <a:path w="6350" h="215900">
                <a:moveTo>
                  <a:pt x="0" y="208471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71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bg object 1484"/>
          <p:cNvSpPr/>
          <p:nvPr/>
        </p:nvSpPr>
        <p:spPr>
          <a:xfrm>
            <a:off x="6260939" y="595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bg object 1485"/>
          <p:cNvSpPr/>
          <p:nvPr/>
        </p:nvSpPr>
        <p:spPr>
          <a:xfrm>
            <a:off x="6261953" y="5944189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bg object 1486"/>
          <p:cNvSpPr/>
          <p:nvPr/>
        </p:nvSpPr>
        <p:spPr>
          <a:xfrm>
            <a:off x="6260939" y="59441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bg object 1487"/>
          <p:cNvSpPr/>
          <p:nvPr/>
        </p:nvSpPr>
        <p:spPr>
          <a:xfrm>
            <a:off x="6260939" y="5944189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bg object 1488"/>
          <p:cNvSpPr/>
          <p:nvPr/>
        </p:nvSpPr>
        <p:spPr>
          <a:xfrm>
            <a:off x="6254855" y="59512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bg object 1489"/>
          <p:cNvSpPr/>
          <p:nvPr/>
        </p:nvSpPr>
        <p:spPr>
          <a:xfrm>
            <a:off x="6254855" y="595533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bg object 1490"/>
          <p:cNvSpPr/>
          <p:nvPr/>
        </p:nvSpPr>
        <p:spPr>
          <a:xfrm>
            <a:off x="6254855" y="614456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bg object 1491"/>
          <p:cNvSpPr/>
          <p:nvPr/>
        </p:nvSpPr>
        <p:spPr>
          <a:xfrm>
            <a:off x="6254855" y="614961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bg object 1492"/>
          <p:cNvSpPr/>
          <p:nvPr/>
        </p:nvSpPr>
        <p:spPr>
          <a:xfrm>
            <a:off x="6254855" y="595228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bg object 1493"/>
          <p:cNvSpPr/>
          <p:nvPr/>
        </p:nvSpPr>
        <p:spPr>
          <a:xfrm>
            <a:off x="6254855" y="595533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bg object 1494"/>
          <p:cNvSpPr/>
          <p:nvPr/>
        </p:nvSpPr>
        <p:spPr>
          <a:xfrm>
            <a:off x="6254855" y="614456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5056"/>
                </a:lnTo>
              </a:path>
              <a:path h="7620">
                <a:moveTo>
                  <a:pt x="0" y="5056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bg object 1495"/>
          <p:cNvSpPr/>
          <p:nvPr/>
        </p:nvSpPr>
        <p:spPr>
          <a:xfrm>
            <a:off x="6254855" y="614961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bg object 1496"/>
          <p:cNvSpPr/>
          <p:nvPr/>
        </p:nvSpPr>
        <p:spPr>
          <a:xfrm>
            <a:off x="6254855" y="614456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bg object 1497"/>
          <p:cNvSpPr/>
          <p:nvPr/>
        </p:nvSpPr>
        <p:spPr>
          <a:xfrm>
            <a:off x="6254855" y="595533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bg object 1498"/>
          <p:cNvSpPr/>
          <p:nvPr/>
        </p:nvSpPr>
        <p:spPr>
          <a:xfrm>
            <a:off x="6254855" y="59512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bg object 1499"/>
          <p:cNvSpPr/>
          <p:nvPr/>
        </p:nvSpPr>
        <p:spPr>
          <a:xfrm>
            <a:off x="6254855" y="614961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bg object 1500"/>
          <p:cNvSpPr/>
          <p:nvPr/>
        </p:nvSpPr>
        <p:spPr>
          <a:xfrm>
            <a:off x="6254855" y="6144562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bg object 1501"/>
          <p:cNvSpPr/>
          <p:nvPr/>
        </p:nvSpPr>
        <p:spPr>
          <a:xfrm>
            <a:off x="6254855" y="595533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bg object 1502"/>
          <p:cNvSpPr/>
          <p:nvPr/>
        </p:nvSpPr>
        <p:spPr>
          <a:xfrm>
            <a:off x="6254855" y="59512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bg object 1503"/>
          <p:cNvSpPr/>
          <p:nvPr/>
        </p:nvSpPr>
        <p:spPr>
          <a:xfrm>
            <a:off x="6260939" y="614961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bg object 1504"/>
          <p:cNvSpPr/>
          <p:nvPr/>
        </p:nvSpPr>
        <p:spPr>
          <a:xfrm>
            <a:off x="6260939" y="59512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bg object 1505"/>
          <p:cNvSpPr/>
          <p:nvPr/>
        </p:nvSpPr>
        <p:spPr>
          <a:xfrm>
            <a:off x="6260939" y="5951274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86"/>
                </a:moveTo>
                <a:lnTo>
                  <a:pt x="0" y="0"/>
                </a:lnTo>
              </a:path>
              <a:path w="1270" h="201929">
                <a:moveTo>
                  <a:pt x="1014" y="201386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bg object 1506"/>
          <p:cNvSpPr/>
          <p:nvPr/>
        </p:nvSpPr>
        <p:spPr>
          <a:xfrm>
            <a:off x="6256883" y="495552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bg object 1507"/>
          <p:cNvSpPr/>
          <p:nvPr/>
        </p:nvSpPr>
        <p:spPr>
          <a:xfrm>
            <a:off x="6258911" y="4768307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bg object 1508"/>
          <p:cNvSpPr/>
          <p:nvPr/>
        </p:nvSpPr>
        <p:spPr>
          <a:xfrm>
            <a:off x="6256883" y="476830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bg object 1509"/>
          <p:cNvSpPr/>
          <p:nvPr/>
        </p:nvSpPr>
        <p:spPr>
          <a:xfrm>
            <a:off x="6254855" y="4760208"/>
            <a:ext cx="6350" cy="195580"/>
          </a:xfrm>
          <a:custGeom>
            <a:avLst/>
            <a:gdLst/>
            <a:ahLst/>
            <a:cxnLst/>
            <a:rect l="l" t="t" r="r" b="b"/>
            <a:pathLst>
              <a:path w="6350" h="195579">
                <a:moveTo>
                  <a:pt x="2028" y="8099"/>
                </a:moveTo>
                <a:lnTo>
                  <a:pt x="2028" y="195315"/>
                </a:lnTo>
              </a:path>
              <a:path w="6350" h="195579">
                <a:moveTo>
                  <a:pt x="0" y="8099"/>
                </a:moveTo>
                <a:lnTo>
                  <a:pt x="2028" y="11141"/>
                </a:lnTo>
              </a:path>
              <a:path w="6350" h="195579">
                <a:moveTo>
                  <a:pt x="2028" y="11141"/>
                </a:moveTo>
                <a:lnTo>
                  <a:pt x="2028" y="7085"/>
                </a:lnTo>
              </a:path>
              <a:path w="6350" h="195579">
                <a:moveTo>
                  <a:pt x="2028" y="7085"/>
                </a:moveTo>
                <a:lnTo>
                  <a:pt x="6084" y="7085"/>
                </a:lnTo>
              </a:path>
              <a:path w="6350" h="195579">
                <a:moveTo>
                  <a:pt x="6084" y="7085"/>
                </a:moveTo>
                <a:lnTo>
                  <a:pt x="6084" y="11141"/>
                </a:lnTo>
              </a:path>
              <a:path w="6350" h="195579">
                <a:moveTo>
                  <a:pt x="6084" y="11141"/>
                </a:moveTo>
                <a:lnTo>
                  <a:pt x="6084" y="11141"/>
                </a:lnTo>
              </a:path>
              <a:path w="6350" h="195579">
                <a:moveTo>
                  <a:pt x="6084" y="11141"/>
                </a:moveTo>
                <a:lnTo>
                  <a:pt x="6084" y="4056"/>
                </a:lnTo>
              </a:path>
              <a:path w="6350" h="195579">
                <a:moveTo>
                  <a:pt x="6084" y="4056"/>
                </a:moveTo>
                <a:lnTo>
                  <a:pt x="0" y="4056"/>
                </a:lnTo>
              </a:path>
              <a:path w="6350" h="195579">
                <a:moveTo>
                  <a:pt x="0" y="4056"/>
                </a:moveTo>
                <a:lnTo>
                  <a:pt x="0" y="0"/>
                </a:lnTo>
              </a:path>
              <a:path w="6350" h="195579">
                <a:moveTo>
                  <a:pt x="0" y="0"/>
                </a:moveTo>
                <a:lnTo>
                  <a:pt x="0" y="0"/>
                </a:lnTo>
              </a:path>
              <a:path w="6350" h="195579">
                <a:moveTo>
                  <a:pt x="0" y="0"/>
                </a:moveTo>
                <a:lnTo>
                  <a:pt x="0" y="7085"/>
                </a:lnTo>
              </a:path>
              <a:path w="6350" h="195579">
                <a:moveTo>
                  <a:pt x="0" y="7085"/>
                </a:moveTo>
                <a:lnTo>
                  <a:pt x="0" y="7085"/>
                </a:lnTo>
              </a:path>
              <a:path w="6350" h="195579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bg object 1510"/>
          <p:cNvSpPr/>
          <p:nvPr/>
        </p:nvSpPr>
        <p:spPr>
          <a:xfrm>
            <a:off x="6254855" y="47672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bg object 1511"/>
          <p:cNvSpPr/>
          <p:nvPr/>
        </p:nvSpPr>
        <p:spPr>
          <a:xfrm>
            <a:off x="6254855" y="476729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bg object 1512"/>
          <p:cNvSpPr/>
          <p:nvPr/>
        </p:nvSpPr>
        <p:spPr>
          <a:xfrm>
            <a:off x="6256883" y="476729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bg object 1513"/>
          <p:cNvSpPr/>
          <p:nvPr/>
        </p:nvSpPr>
        <p:spPr>
          <a:xfrm>
            <a:off x="6254855" y="4768307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bg object 1514"/>
          <p:cNvSpPr/>
          <p:nvPr/>
        </p:nvSpPr>
        <p:spPr>
          <a:xfrm>
            <a:off x="6254855" y="47672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bg object 1515"/>
          <p:cNvSpPr/>
          <p:nvPr/>
        </p:nvSpPr>
        <p:spPr>
          <a:xfrm>
            <a:off x="6254855" y="495248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bg object 1516"/>
          <p:cNvSpPr/>
          <p:nvPr/>
        </p:nvSpPr>
        <p:spPr>
          <a:xfrm>
            <a:off x="6254855" y="49545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bg object 1517"/>
          <p:cNvSpPr/>
          <p:nvPr/>
        </p:nvSpPr>
        <p:spPr>
          <a:xfrm>
            <a:off x="6254855" y="495552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bg object 1518"/>
          <p:cNvSpPr/>
          <p:nvPr/>
        </p:nvSpPr>
        <p:spPr>
          <a:xfrm>
            <a:off x="6254855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bg object 1519"/>
          <p:cNvSpPr/>
          <p:nvPr/>
        </p:nvSpPr>
        <p:spPr>
          <a:xfrm>
            <a:off x="6254855" y="4951467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4056"/>
                </a:lnTo>
              </a:path>
              <a:path w="6350" h="7620">
                <a:moveTo>
                  <a:pt x="6084" y="4056"/>
                </a:moveTo>
                <a:lnTo>
                  <a:pt x="2028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bg object 1520"/>
          <p:cNvSpPr/>
          <p:nvPr/>
        </p:nvSpPr>
        <p:spPr>
          <a:xfrm>
            <a:off x="6256883" y="495248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bg object 1521"/>
          <p:cNvSpPr/>
          <p:nvPr/>
        </p:nvSpPr>
        <p:spPr>
          <a:xfrm>
            <a:off x="6254855" y="476426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bg object 1522"/>
          <p:cNvSpPr/>
          <p:nvPr/>
        </p:nvSpPr>
        <p:spPr>
          <a:xfrm>
            <a:off x="6260939" y="476426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bg object 1523"/>
          <p:cNvSpPr/>
          <p:nvPr/>
        </p:nvSpPr>
        <p:spPr>
          <a:xfrm>
            <a:off x="6254855" y="476729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bg object 1524"/>
          <p:cNvSpPr/>
          <p:nvPr/>
        </p:nvSpPr>
        <p:spPr>
          <a:xfrm>
            <a:off x="6254855" y="476426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bg object 1525"/>
          <p:cNvSpPr/>
          <p:nvPr/>
        </p:nvSpPr>
        <p:spPr>
          <a:xfrm>
            <a:off x="6254855" y="495552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bg object 1526"/>
          <p:cNvSpPr/>
          <p:nvPr/>
        </p:nvSpPr>
        <p:spPr>
          <a:xfrm>
            <a:off x="6254855" y="49545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bg object 1527"/>
          <p:cNvSpPr/>
          <p:nvPr/>
        </p:nvSpPr>
        <p:spPr>
          <a:xfrm>
            <a:off x="6254855" y="495248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bg object 1528"/>
          <p:cNvSpPr/>
          <p:nvPr/>
        </p:nvSpPr>
        <p:spPr>
          <a:xfrm>
            <a:off x="6256883" y="495248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bg object 1529"/>
          <p:cNvSpPr/>
          <p:nvPr/>
        </p:nvSpPr>
        <p:spPr>
          <a:xfrm>
            <a:off x="6254855" y="49585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bg object 1530"/>
          <p:cNvSpPr/>
          <p:nvPr/>
        </p:nvSpPr>
        <p:spPr>
          <a:xfrm>
            <a:off x="6254855" y="49555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bg object 1531"/>
          <p:cNvSpPr/>
          <p:nvPr/>
        </p:nvSpPr>
        <p:spPr>
          <a:xfrm>
            <a:off x="6254855" y="49555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bg object 1532"/>
          <p:cNvSpPr/>
          <p:nvPr/>
        </p:nvSpPr>
        <p:spPr>
          <a:xfrm>
            <a:off x="6260939" y="49555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bg object 1533"/>
          <p:cNvSpPr/>
          <p:nvPr/>
        </p:nvSpPr>
        <p:spPr>
          <a:xfrm>
            <a:off x="6254855" y="49585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bg object 1534"/>
          <p:cNvSpPr/>
          <p:nvPr/>
        </p:nvSpPr>
        <p:spPr>
          <a:xfrm>
            <a:off x="6260939" y="49555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bg object 1535"/>
          <p:cNvSpPr/>
          <p:nvPr/>
        </p:nvSpPr>
        <p:spPr>
          <a:xfrm>
            <a:off x="6260939" y="4767293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188230"/>
                </a:moveTo>
                <a:lnTo>
                  <a:pt x="0" y="184173"/>
                </a:lnTo>
              </a:path>
              <a:path h="18859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bg object 1536"/>
          <p:cNvSpPr/>
          <p:nvPr/>
        </p:nvSpPr>
        <p:spPr>
          <a:xfrm>
            <a:off x="6260939" y="476426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bg object 1537"/>
          <p:cNvSpPr/>
          <p:nvPr/>
        </p:nvSpPr>
        <p:spPr>
          <a:xfrm>
            <a:off x="6254855" y="476426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bg object 1538"/>
          <p:cNvSpPr/>
          <p:nvPr/>
        </p:nvSpPr>
        <p:spPr>
          <a:xfrm>
            <a:off x="6253843" y="476628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39" h="190500">
                <a:moveTo>
                  <a:pt x="0" y="0"/>
                </a:moveTo>
                <a:lnTo>
                  <a:pt x="2023" y="0"/>
                </a:lnTo>
              </a:path>
              <a:path w="2539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bg object 1539"/>
          <p:cNvSpPr/>
          <p:nvPr/>
        </p:nvSpPr>
        <p:spPr>
          <a:xfrm>
            <a:off x="6254855" y="4767293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5188"/>
                </a:moveTo>
                <a:lnTo>
                  <a:pt x="0" y="187216"/>
                </a:lnTo>
              </a:path>
              <a:path w="2539" h="188595">
                <a:moveTo>
                  <a:pt x="2028" y="0"/>
                </a:moveTo>
                <a:lnTo>
                  <a:pt x="2028" y="188230"/>
                </a:lnTo>
              </a:path>
              <a:path w="2539" h="188595">
                <a:moveTo>
                  <a:pt x="2028" y="185188"/>
                </a:moveTo>
                <a:lnTo>
                  <a:pt x="2028" y="4056"/>
                </a:lnTo>
              </a:path>
              <a:path w="2539" h="188595">
                <a:moveTo>
                  <a:pt x="2028" y="4056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7216"/>
                </a:lnTo>
              </a:path>
              <a:path w="2539" h="188595">
                <a:moveTo>
                  <a:pt x="0" y="188230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bg object 1540"/>
          <p:cNvSpPr/>
          <p:nvPr/>
        </p:nvSpPr>
        <p:spPr>
          <a:xfrm>
            <a:off x="6254855" y="47672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bg object 1541"/>
          <p:cNvSpPr/>
          <p:nvPr/>
        </p:nvSpPr>
        <p:spPr>
          <a:xfrm>
            <a:off x="6254855" y="49545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bg object 1542"/>
          <p:cNvSpPr/>
          <p:nvPr/>
        </p:nvSpPr>
        <p:spPr>
          <a:xfrm>
            <a:off x="6254855" y="4767293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184173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bg object 1543"/>
          <p:cNvSpPr/>
          <p:nvPr/>
        </p:nvSpPr>
        <p:spPr>
          <a:xfrm>
            <a:off x="6254855" y="495552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bg object 1544"/>
          <p:cNvSpPr/>
          <p:nvPr/>
        </p:nvSpPr>
        <p:spPr>
          <a:xfrm>
            <a:off x="6256883" y="495248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bg object 1545"/>
          <p:cNvSpPr/>
          <p:nvPr/>
        </p:nvSpPr>
        <p:spPr>
          <a:xfrm>
            <a:off x="6256883" y="476729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bg object 1546"/>
          <p:cNvSpPr/>
          <p:nvPr/>
        </p:nvSpPr>
        <p:spPr>
          <a:xfrm>
            <a:off x="6254855" y="476729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bg object 1547"/>
          <p:cNvSpPr/>
          <p:nvPr/>
        </p:nvSpPr>
        <p:spPr>
          <a:xfrm>
            <a:off x="6254855" y="47672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bg object 1548"/>
          <p:cNvSpPr/>
          <p:nvPr/>
        </p:nvSpPr>
        <p:spPr>
          <a:xfrm>
            <a:off x="6254855" y="49545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bg object 1549"/>
          <p:cNvSpPr/>
          <p:nvPr/>
        </p:nvSpPr>
        <p:spPr>
          <a:xfrm>
            <a:off x="6254855" y="496259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bg object 1550"/>
          <p:cNvSpPr/>
          <p:nvPr/>
        </p:nvSpPr>
        <p:spPr>
          <a:xfrm>
            <a:off x="6260939" y="49696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bg object 1551"/>
          <p:cNvSpPr/>
          <p:nvPr/>
        </p:nvSpPr>
        <p:spPr>
          <a:xfrm>
            <a:off x="6261953" y="4958552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bg object 1552"/>
          <p:cNvSpPr/>
          <p:nvPr/>
        </p:nvSpPr>
        <p:spPr>
          <a:xfrm>
            <a:off x="6260939" y="49585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bg object 1553"/>
          <p:cNvSpPr/>
          <p:nvPr/>
        </p:nvSpPr>
        <p:spPr>
          <a:xfrm>
            <a:off x="6260939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bg object 1554"/>
          <p:cNvSpPr/>
          <p:nvPr/>
        </p:nvSpPr>
        <p:spPr>
          <a:xfrm>
            <a:off x="6254855" y="4754137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bg object 1555"/>
          <p:cNvSpPr/>
          <p:nvPr/>
        </p:nvSpPr>
        <p:spPr>
          <a:xfrm>
            <a:off x="6260939" y="476527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bg object 1556"/>
          <p:cNvSpPr/>
          <p:nvPr/>
        </p:nvSpPr>
        <p:spPr>
          <a:xfrm>
            <a:off x="6261953" y="475413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bg object 1557"/>
          <p:cNvSpPr/>
          <p:nvPr/>
        </p:nvSpPr>
        <p:spPr>
          <a:xfrm>
            <a:off x="6260939" y="475413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bg object 1558"/>
          <p:cNvSpPr/>
          <p:nvPr/>
        </p:nvSpPr>
        <p:spPr>
          <a:xfrm>
            <a:off x="6260939" y="4754137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bg object 1559"/>
          <p:cNvSpPr/>
          <p:nvPr/>
        </p:nvSpPr>
        <p:spPr>
          <a:xfrm>
            <a:off x="6254855" y="476122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bg object 1560"/>
          <p:cNvSpPr/>
          <p:nvPr/>
        </p:nvSpPr>
        <p:spPr>
          <a:xfrm>
            <a:off x="6253843" y="476628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39" h="190500">
                <a:moveTo>
                  <a:pt x="0" y="0"/>
                </a:moveTo>
                <a:lnTo>
                  <a:pt x="2023" y="0"/>
                </a:lnTo>
              </a:path>
              <a:path w="2539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bg object 1561"/>
          <p:cNvSpPr/>
          <p:nvPr/>
        </p:nvSpPr>
        <p:spPr>
          <a:xfrm>
            <a:off x="6254855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bg object 1562"/>
          <p:cNvSpPr/>
          <p:nvPr/>
        </p:nvSpPr>
        <p:spPr>
          <a:xfrm>
            <a:off x="6254855" y="476223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bg object 1563"/>
          <p:cNvSpPr/>
          <p:nvPr/>
        </p:nvSpPr>
        <p:spPr>
          <a:xfrm>
            <a:off x="6253843" y="476628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39" h="190500">
                <a:moveTo>
                  <a:pt x="0" y="0"/>
                </a:moveTo>
                <a:lnTo>
                  <a:pt x="2023" y="0"/>
                </a:lnTo>
              </a:path>
              <a:path w="2539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bg object 1564"/>
          <p:cNvSpPr/>
          <p:nvPr/>
        </p:nvSpPr>
        <p:spPr>
          <a:xfrm>
            <a:off x="6254855" y="495855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bg object 1565"/>
          <p:cNvSpPr/>
          <p:nvPr/>
        </p:nvSpPr>
        <p:spPr>
          <a:xfrm>
            <a:off x="6254855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bg object 1566"/>
          <p:cNvSpPr/>
          <p:nvPr/>
        </p:nvSpPr>
        <p:spPr>
          <a:xfrm>
            <a:off x="6253843" y="476628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39" h="190500">
                <a:moveTo>
                  <a:pt x="0" y="190244"/>
                </a:moveTo>
                <a:lnTo>
                  <a:pt x="2023" y="190244"/>
                </a:lnTo>
              </a:path>
              <a:path w="2539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bg object 1567"/>
          <p:cNvSpPr/>
          <p:nvPr/>
        </p:nvSpPr>
        <p:spPr>
          <a:xfrm>
            <a:off x="6254855" y="476122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bg object 1568"/>
          <p:cNvSpPr/>
          <p:nvPr/>
        </p:nvSpPr>
        <p:spPr>
          <a:xfrm>
            <a:off x="6254855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bg object 1569"/>
          <p:cNvSpPr/>
          <p:nvPr/>
        </p:nvSpPr>
        <p:spPr>
          <a:xfrm>
            <a:off x="6253843" y="476628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39" h="190500">
                <a:moveTo>
                  <a:pt x="0" y="190244"/>
                </a:moveTo>
                <a:lnTo>
                  <a:pt x="2023" y="190244"/>
                </a:lnTo>
              </a:path>
              <a:path w="2539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bg object 1570"/>
          <p:cNvSpPr/>
          <p:nvPr/>
        </p:nvSpPr>
        <p:spPr>
          <a:xfrm>
            <a:off x="6254855" y="476122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bg object 1571"/>
          <p:cNvSpPr/>
          <p:nvPr/>
        </p:nvSpPr>
        <p:spPr>
          <a:xfrm>
            <a:off x="6260939" y="49585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bg object 1572"/>
          <p:cNvSpPr/>
          <p:nvPr/>
        </p:nvSpPr>
        <p:spPr>
          <a:xfrm>
            <a:off x="6260939" y="476122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bg object 1573"/>
          <p:cNvSpPr/>
          <p:nvPr/>
        </p:nvSpPr>
        <p:spPr>
          <a:xfrm>
            <a:off x="6260939" y="4761222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bg object 1574"/>
          <p:cNvSpPr/>
          <p:nvPr/>
        </p:nvSpPr>
        <p:spPr>
          <a:xfrm>
            <a:off x="6256883" y="46610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bg object 1575"/>
          <p:cNvSpPr/>
          <p:nvPr/>
        </p:nvSpPr>
        <p:spPr>
          <a:xfrm>
            <a:off x="6258911" y="4473826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bg object 1576"/>
          <p:cNvSpPr/>
          <p:nvPr/>
        </p:nvSpPr>
        <p:spPr>
          <a:xfrm>
            <a:off x="6256883" y="44738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bg object 1577"/>
          <p:cNvSpPr/>
          <p:nvPr/>
        </p:nvSpPr>
        <p:spPr>
          <a:xfrm>
            <a:off x="6254855" y="4473826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1014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bg object 1578"/>
          <p:cNvSpPr/>
          <p:nvPr/>
        </p:nvSpPr>
        <p:spPr>
          <a:xfrm>
            <a:off x="6256883" y="4473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bg object 1579"/>
          <p:cNvSpPr/>
          <p:nvPr/>
        </p:nvSpPr>
        <p:spPr>
          <a:xfrm>
            <a:off x="6256883" y="447382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bg object 1580"/>
          <p:cNvSpPr/>
          <p:nvPr/>
        </p:nvSpPr>
        <p:spPr>
          <a:xfrm>
            <a:off x="6260939" y="4473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bg object 1581"/>
          <p:cNvSpPr/>
          <p:nvPr/>
        </p:nvSpPr>
        <p:spPr>
          <a:xfrm>
            <a:off x="6254855" y="4469783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bg object 1582"/>
          <p:cNvSpPr/>
          <p:nvPr/>
        </p:nvSpPr>
        <p:spPr>
          <a:xfrm>
            <a:off x="6254855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bg object 1583"/>
          <p:cNvSpPr/>
          <p:nvPr/>
        </p:nvSpPr>
        <p:spPr>
          <a:xfrm>
            <a:off x="6254855" y="446674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bg object 1584"/>
          <p:cNvSpPr/>
          <p:nvPr/>
        </p:nvSpPr>
        <p:spPr>
          <a:xfrm>
            <a:off x="6254855" y="4473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bg object 1585"/>
          <p:cNvSpPr/>
          <p:nvPr/>
        </p:nvSpPr>
        <p:spPr>
          <a:xfrm>
            <a:off x="6254855" y="44738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bg object 1586"/>
          <p:cNvSpPr/>
          <p:nvPr/>
        </p:nvSpPr>
        <p:spPr>
          <a:xfrm>
            <a:off x="6256883" y="4473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bg object 1587"/>
          <p:cNvSpPr/>
          <p:nvPr/>
        </p:nvSpPr>
        <p:spPr>
          <a:xfrm>
            <a:off x="6254855" y="4473826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3042"/>
                </a:moveTo>
                <a:lnTo>
                  <a:pt x="0" y="0"/>
                </a:lnTo>
              </a:path>
              <a:path w="2539" h="187325">
                <a:moveTo>
                  <a:pt x="0" y="0"/>
                </a:moveTo>
                <a:lnTo>
                  <a:pt x="0" y="0"/>
                </a:lnTo>
              </a:path>
              <a:path w="2539" h="187325">
                <a:moveTo>
                  <a:pt x="2028" y="184173"/>
                </a:moveTo>
                <a:lnTo>
                  <a:pt x="0" y="187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bg object 1588"/>
          <p:cNvSpPr/>
          <p:nvPr/>
        </p:nvSpPr>
        <p:spPr>
          <a:xfrm>
            <a:off x="6254855" y="46610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bg object 1589"/>
          <p:cNvSpPr/>
          <p:nvPr/>
        </p:nvSpPr>
        <p:spPr>
          <a:xfrm>
            <a:off x="6254855" y="4470798"/>
            <a:ext cx="6350" cy="198755"/>
          </a:xfrm>
          <a:custGeom>
            <a:avLst/>
            <a:gdLst/>
            <a:ahLst/>
            <a:cxnLst/>
            <a:rect l="l" t="t" r="r" b="b"/>
            <a:pathLst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4287"/>
                </a:lnTo>
              </a:path>
              <a:path w="6350" h="198754">
                <a:moveTo>
                  <a:pt x="0" y="194287"/>
                </a:moveTo>
                <a:lnTo>
                  <a:pt x="6084" y="194287"/>
                </a:lnTo>
              </a:path>
              <a:path w="6350" h="198754">
                <a:moveTo>
                  <a:pt x="6084" y="194287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91259"/>
                </a:lnTo>
              </a:path>
              <a:path w="6350" h="198754">
                <a:moveTo>
                  <a:pt x="6084" y="191259"/>
                </a:moveTo>
                <a:lnTo>
                  <a:pt x="2028" y="191259"/>
                </a:lnTo>
              </a:path>
              <a:path w="6350" h="198754">
                <a:moveTo>
                  <a:pt x="2028" y="191259"/>
                </a:moveTo>
                <a:lnTo>
                  <a:pt x="2028" y="187202"/>
                </a:lnTo>
              </a:path>
              <a:path w="6350" h="198754">
                <a:moveTo>
                  <a:pt x="0" y="0"/>
                </a:moveTo>
                <a:lnTo>
                  <a:pt x="6084" y="0"/>
                </a:lnTo>
              </a:path>
              <a:path w="6350" h="198754">
                <a:moveTo>
                  <a:pt x="6084" y="0"/>
                </a:moveTo>
                <a:lnTo>
                  <a:pt x="6084" y="2014"/>
                </a:lnTo>
              </a:path>
              <a:path w="6350" h="198754">
                <a:moveTo>
                  <a:pt x="6084" y="2014"/>
                </a:moveTo>
                <a:lnTo>
                  <a:pt x="0" y="2014"/>
                </a:lnTo>
              </a:path>
              <a:path w="6350" h="198754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bg object 1590"/>
          <p:cNvSpPr/>
          <p:nvPr/>
        </p:nvSpPr>
        <p:spPr>
          <a:xfrm>
            <a:off x="6254855" y="466205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bg object 1591"/>
          <p:cNvSpPr/>
          <p:nvPr/>
        </p:nvSpPr>
        <p:spPr>
          <a:xfrm>
            <a:off x="6254855" y="46610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bg object 1592"/>
          <p:cNvSpPr/>
          <p:nvPr/>
        </p:nvSpPr>
        <p:spPr>
          <a:xfrm>
            <a:off x="6254855" y="465901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bg object 1593"/>
          <p:cNvSpPr/>
          <p:nvPr/>
        </p:nvSpPr>
        <p:spPr>
          <a:xfrm>
            <a:off x="6256883" y="46590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bg object 1594"/>
          <p:cNvSpPr/>
          <p:nvPr/>
        </p:nvSpPr>
        <p:spPr>
          <a:xfrm>
            <a:off x="6254855" y="466508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bg object 1595"/>
          <p:cNvSpPr/>
          <p:nvPr/>
        </p:nvSpPr>
        <p:spPr>
          <a:xfrm>
            <a:off x="6254855" y="466205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bg object 1596"/>
          <p:cNvSpPr/>
          <p:nvPr/>
        </p:nvSpPr>
        <p:spPr>
          <a:xfrm>
            <a:off x="6254855" y="466205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bg object 1597"/>
          <p:cNvSpPr/>
          <p:nvPr/>
        </p:nvSpPr>
        <p:spPr>
          <a:xfrm>
            <a:off x="6260939" y="466205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bg object 1598"/>
          <p:cNvSpPr/>
          <p:nvPr/>
        </p:nvSpPr>
        <p:spPr>
          <a:xfrm>
            <a:off x="6254855" y="466508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bg object 1599"/>
          <p:cNvSpPr/>
          <p:nvPr/>
        </p:nvSpPr>
        <p:spPr>
          <a:xfrm>
            <a:off x="6260939" y="466205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bg object 1600"/>
          <p:cNvSpPr/>
          <p:nvPr/>
        </p:nvSpPr>
        <p:spPr>
          <a:xfrm>
            <a:off x="6260939" y="465800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bg object 1601"/>
          <p:cNvSpPr/>
          <p:nvPr/>
        </p:nvSpPr>
        <p:spPr>
          <a:xfrm>
            <a:off x="6260939" y="4473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bg object 1602"/>
          <p:cNvSpPr/>
          <p:nvPr/>
        </p:nvSpPr>
        <p:spPr>
          <a:xfrm>
            <a:off x="6254855" y="4470798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084" y="2014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bg object 1603"/>
          <p:cNvSpPr/>
          <p:nvPr/>
        </p:nvSpPr>
        <p:spPr>
          <a:xfrm>
            <a:off x="6254855" y="447079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bg object 1604"/>
          <p:cNvSpPr/>
          <p:nvPr/>
        </p:nvSpPr>
        <p:spPr>
          <a:xfrm>
            <a:off x="6254855" y="4473826"/>
            <a:ext cx="2540" cy="191770"/>
          </a:xfrm>
          <a:custGeom>
            <a:avLst/>
            <a:gdLst/>
            <a:ahLst/>
            <a:cxnLst/>
            <a:rect l="l" t="t" r="r" b="b"/>
            <a:pathLst>
              <a:path w="2539" h="191770">
                <a:moveTo>
                  <a:pt x="0" y="186202"/>
                </a:moveTo>
                <a:lnTo>
                  <a:pt x="0" y="191259"/>
                </a:lnTo>
              </a:path>
              <a:path w="2539" h="191770">
                <a:moveTo>
                  <a:pt x="2028" y="184173"/>
                </a:moveTo>
                <a:lnTo>
                  <a:pt x="0" y="187216"/>
                </a:lnTo>
              </a:path>
              <a:path w="2539" h="191770">
                <a:moveTo>
                  <a:pt x="2028" y="0"/>
                </a:moveTo>
                <a:lnTo>
                  <a:pt x="2028" y="188230"/>
                </a:lnTo>
              </a:path>
              <a:path w="2539" h="191770">
                <a:moveTo>
                  <a:pt x="2028" y="184173"/>
                </a:moveTo>
                <a:lnTo>
                  <a:pt x="2028" y="3042"/>
                </a:lnTo>
              </a:path>
              <a:path w="2539" h="191770">
                <a:moveTo>
                  <a:pt x="2028" y="3042"/>
                </a:moveTo>
                <a:lnTo>
                  <a:pt x="0" y="1014"/>
                </a:lnTo>
              </a:path>
              <a:path w="2539" h="191770">
                <a:moveTo>
                  <a:pt x="0" y="1014"/>
                </a:moveTo>
                <a:lnTo>
                  <a:pt x="0" y="187216"/>
                </a:lnTo>
              </a:path>
              <a:path w="2539" h="191770">
                <a:moveTo>
                  <a:pt x="0" y="188230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bg object 1605"/>
          <p:cNvSpPr/>
          <p:nvPr/>
        </p:nvSpPr>
        <p:spPr>
          <a:xfrm>
            <a:off x="6254855" y="4473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bg object 1606"/>
          <p:cNvSpPr/>
          <p:nvPr/>
        </p:nvSpPr>
        <p:spPr>
          <a:xfrm>
            <a:off x="6254855" y="4473826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186202"/>
                </a:moveTo>
                <a:lnTo>
                  <a:pt x="0" y="188230"/>
                </a:lnTo>
              </a:path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3042"/>
                </a:lnTo>
              </a:path>
              <a:path w="6350" h="188595">
                <a:moveTo>
                  <a:pt x="6084" y="3042"/>
                </a:moveTo>
                <a:lnTo>
                  <a:pt x="6084" y="3042"/>
                </a:lnTo>
              </a:path>
              <a:path w="6350" h="188595">
                <a:moveTo>
                  <a:pt x="6084" y="3042"/>
                </a:moveTo>
                <a:lnTo>
                  <a:pt x="6084" y="184173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bg object 1607"/>
          <p:cNvSpPr/>
          <p:nvPr/>
        </p:nvSpPr>
        <p:spPr>
          <a:xfrm>
            <a:off x="6254855" y="466205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bg object 1608"/>
          <p:cNvSpPr/>
          <p:nvPr/>
        </p:nvSpPr>
        <p:spPr>
          <a:xfrm>
            <a:off x="6256883" y="465800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bg object 1609"/>
          <p:cNvSpPr/>
          <p:nvPr/>
        </p:nvSpPr>
        <p:spPr>
          <a:xfrm>
            <a:off x="6256883" y="44738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bg object 1610"/>
          <p:cNvSpPr/>
          <p:nvPr/>
        </p:nvSpPr>
        <p:spPr>
          <a:xfrm>
            <a:off x="6254855" y="44738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bg object 1611"/>
          <p:cNvSpPr/>
          <p:nvPr/>
        </p:nvSpPr>
        <p:spPr>
          <a:xfrm>
            <a:off x="6254855" y="447382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bg object 1612"/>
          <p:cNvSpPr/>
          <p:nvPr/>
        </p:nvSpPr>
        <p:spPr>
          <a:xfrm>
            <a:off x="6254855" y="4660028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39">
                <a:moveTo>
                  <a:pt x="0" y="0"/>
                </a:moveTo>
                <a:lnTo>
                  <a:pt x="0" y="2028"/>
                </a:lnTo>
              </a:path>
              <a:path w="6350" h="15239">
                <a:moveTo>
                  <a:pt x="0" y="8099"/>
                </a:moveTo>
                <a:lnTo>
                  <a:pt x="6084" y="8099"/>
                </a:lnTo>
              </a:path>
              <a:path w="6350" h="15239">
                <a:moveTo>
                  <a:pt x="6084" y="8099"/>
                </a:moveTo>
                <a:lnTo>
                  <a:pt x="6084" y="15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bg object 1613"/>
          <p:cNvSpPr/>
          <p:nvPr/>
        </p:nvSpPr>
        <p:spPr>
          <a:xfrm>
            <a:off x="6260939" y="46752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bg object 1614"/>
          <p:cNvSpPr/>
          <p:nvPr/>
        </p:nvSpPr>
        <p:spPr>
          <a:xfrm>
            <a:off x="6261953" y="4664071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bg object 1615"/>
          <p:cNvSpPr/>
          <p:nvPr/>
        </p:nvSpPr>
        <p:spPr>
          <a:xfrm>
            <a:off x="6260939" y="46640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bg object 1616"/>
          <p:cNvSpPr/>
          <p:nvPr/>
        </p:nvSpPr>
        <p:spPr>
          <a:xfrm>
            <a:off x="6254855" y="4459670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4401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71"/>
                </a:moveTo>
                <a:lnTo>
                  <a:pt x="0" y="7071"/>
                </a:lnTo>
              </a:path>
              <a:path w="6350" h="215900">
                <a:moveTo>
                  <a:pt x="0" y="7071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71"/>
                </a:lnTo>
              </a:path>
              <a:path w="6350" h="215900">
                <a:moveTo>
                  <a:pt x="0" y="7071"/>
                </a:moveTo>
                <a:lnTo>
                  <a:pt x="6084" y="7071"/>
                </a:lnTo>
              </a:path>
              <a:path w="6350" h="215900">
                <a:moveTo>
                  <a:pt x="6084" y="7071"/>
                </a:moveTo>
                <a:lnTo>
                  <a:pt x="608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bg object 1617"/>
          <p:cNvSpPr/>
          <p:nvPr/>
        </p:nvSpPr>
        <p:spPr>
          <a:xfrm>
            <a:off x="6260939" y="447079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bg object 1618"/>
          <p:cNvSpPr/>
          <p:nvPr/>
        </p:nvSpPr>
        <p:spPr>
          <a:xfrm>
            <a:off x="6261953" y="445967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bg object 1619"/>
          <p:cNvSpPr/>
          <p:nvPr/>
        </p:nvSpPr>
        <p:spPr>
          <a:xfrm>
            <a:off x="6260939" y="44596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bg object 1620"/>
          <p:cNvSpPr/>
          <p:nvPr/>
        </p:nvSpPr>
        <p:spPr>
          <a:xfrm>
            <a:off x="6260939" y="4459670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71"/>
                </a:lnTo>
              </a:path>
              <a:path w="1270" h="204470">
                <a:moveTo>
                  <a:pt x="1014" y="204401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bg object 1621"/>
          <p:cNvSpPr/>
          <p:nvPr/>
        </p:nvSpPr>
        <p:spPr>
          <a:xfrm>
            <a:off x="6254855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bg object 1622"/>
          <p:cNvSpPr/>
          <p:nvPr/>
        </p:nvSpPr>
        <p:spPr>
          <a:xfrm>
            <a:off x="6254855" y="447079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bg object 1623"/>
          <p:cNvSpPr/>
          <p:nvPr/>
        </p:nvSpPr>
        <p:spPr>
          <a:xfrm>
            <a:off x="6254855" y="4660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bg object 1624"/>
          <p:cNvSpPr/>
          <p:nvPr/>
        </p:nvSpPr>
        <p:spPr>
          <a:xfrm>
            <a:off x="6254855" y="466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bg object 1625"/>
          <p:cNvSpPr/>
          <p:nvPr/>
        </p:nvSpPr>
        <p:spPr>
          <a:xfrm>
            <a:off x="6254855" y="446775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bg object 1626"/>
          <p:cNvSpPr/>
          <p:nvPr/>
        </p:nvSpPr>
        <p:spPr>
          <a:xfrm>
            <a:off x="6254855" y="447079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bg object 1627"/>
          <p:cNvSpPr/>
          <p:nvPr/>
        </p:nvSpPr>
        <p:spPr>
          <a:xfrm>
            <a:off x="6254855" y="4660028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5056"/>
                </a:lnTo>
              </a:path>
              <a:path h="7620">
                <a:moveTo>
                  <a:pt x="0" y="5056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bg object 1628"/>
          <p:cNvSpPr/>
          <p:nvPr/>
        </p:nvSpPr>
        <p:spPr>
          <a:xfrm>
            <a:off x="6254855" y="466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bg object 1629"/>
          <p:cNvSpPr/>
          <p:nvPr/>
        </p:nvSpPr>
        <p:spPr>
          <a:xfrm>
            <a:off x="6254855" y="4660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bg object 1630"/>
          <p:cNvSpPr/>
          <p:nvPr/>
        </p:nvSpPr>
        <p:spPr>
          <a:xfrm>
            <a:off x="6254855" y="447079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bg object 1631"/>
          <p:cNvSpPr/>
          <p:nvPr/>
        </p:nvSpPr>
        <p:spPr>
          <a:xfrm>
            <a:off x="6254855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bg object 1632"/>
          <p:cNvSpPr/>
          <p:nvPr/>
        </p:nvSpPr>
        <p:spPr>
          <a:xfrm>
            <a:off x="6254855" y="466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bg object 1633"/>
          <p:cNvSpPr/>
          <p:nvPr/>
        </p:nvSpPr>
        <p:spPr>
          <a:xfrm>
            <a:off x="6254855" y="4660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bg object 1634"/>
          <p:cNvSpPr/>
          <p:nvPr/>
        </p:nvSpPr>
        <p:spPr>
          <a:xfrm>
            <a:off x="6254855" y="447079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bg object 1635"/>
          <p:cNvSpPr/>
          <p:nvPr/>
        </p:nvSpPr>
        <p:spPr>
          <a:xfrm>
            <a:off x="6254855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bg object 1636"/>
          <p:cNvSpPr/>
          <p:nvPr/>
        </p:nvSpPr>
        <p:spPr>
          <a:xfrm>
            <a:off x="6260939" y="466508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bg object 1637"/>
          <p:cNvSpPr/>
          <p:nvPr/>
        </p:nvSpPr>
        <p:spPr>
          <a:xfrm>
            <a:off x="6260939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bg object 1638"/>
          <p:cNvSpPr/>
          <p:nvPr/>
        </p:nvSpPr>
        <p:spPr>
          <a:xfrm>
            <a:off x="6260939" y="4466741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86"/>
                </a:moveTo>
                <a:lnTo>
                  <a:pt x="0" y="0"/>
                </a:lnTo>
              </a:path>
              <a:path w="1270" h="201929">
                <a:moveTo>
                  <a:pt x="1014" y="201386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bg object 1639"/>
          <p:cNvSpPr/>
          <p:nvPr/>
        </p:nvSpPr>
        <p:spPr>
          <a:xfrm>
            <a:off x="6256883" y="551006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bg object 1640"/>
          <p:cNvSpPr/>
          <p:nvPr/>
        </p:nvSpPr>
        <p:spPr>
          <a:xfrm>
            <a:off x="6258911" y="5322857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bg object 1641"/>
          <p:cNvSpPr/>
          <p:nvPr/>
        </p:nvSpPr>
        <p:spPr>
          <a:xfrm>
            <a:off x="6256883" y="532285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bg object 1642"/>
          <p:cNvSpPr/>
          <p:nvPr/>
        </p:nvSpPr>
        <p:spPr>
          <a:xfrm>
            <a:off x="6254855" y="5322857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0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bg object 1643"/>
          <p:cNvSpPr/>
          <p:nvPr/>
        </p:nvSpPr>
        <p:spPr>
          <a:xfrm>
            <a:off x="6256883" y="532184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bg object 1644"/>
          <p:cNvSpPr/>
          <p:nvPr/>
        </p:nvSpPr>
        <p:spPr>
          <a:xfrm>
            <a:off x="6256883" y="532184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bg object 1645"/>
          <p:cNvSpPr/>
          <p:nvPr/>
        </p:nvSpPr>
        <p:spPr>
          <a:xfrm>
            <a:off x="6260939" y="532184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bg object 1646"/>
          <p:cNvSpPr/>
          <p:nvPr/>
        </p:nvSpPr>
        <p:spPr>
          <a:xfrm>
            <a:off x="6254855" y="5314758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6084" y="11128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4056"/>
                </a:lnTo>
              </a:path>
              <a:path w="6350" h="11429">
                <a:moveTo>
                  <a:pt x="6084" y="4056"/>
                </a:moveTo>
                <a:lnTo>
                  <a:pt x="0" y="4056"/>
                </a:lnTo>
              </a:path>
              <a:path w="6350" h="11429">
                <a:moveTo>
                  <a:pt x="0" y="4056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7085"/>
                </a:lnTo>
              </a:path>
              <a:path w="6350" h="11429">
                <a:moveTo>
                  <a:pt x="0" y="7085"/>
                </a:moveTo>
                <a:lnTo>
                  <a:pt x="0" y="7085"/>
                </a:lnTo>
              </a:path>
              <a:path w="6350" h="11429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bg object 1647"/>
          <p:cNvSpPr/>
          <p:nvPr/>
        </p:nvSpPr>
        <p:spPr>
          <a:xfrm>
            <a:off x="6254855" y="53218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bg object 1648"/>
          <p:cNvSpPr/>
          <p:nvPr/>
        </p:nvSpPr>
        <p:spPr>
          <a:xfrm>
            <a:off x="6254855" y="53218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bg object 1649"/>
          <p:cNvSpPr/>
          <p:nvPr/>
        </p:nvSpPr>
        <p:spPr>
          <a:xfrm>
            <a:off x="6256883" y="532184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bg object 1650"/>
          <p:cNvSpPr/>
          <p:nvPr/>
        </p:nvSpPr>
        <p:spPr>
          <a:xfrm>
            <a:off x="6254855" y="5322857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bg object 1651"/>
          <p:cNvSpPr/>
          <p:nvPr/>
        </p:nvSpPr>
        <p:spPr>
          <a:xfrm>
            <a:off x="6254855" y="53218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bg object 1652"/>
          <p:cNvSpPr/>
          <p:nvPr/>
        </p:nvSpPr>
        <p:spPr>
          <a:xfrm>
            <a:off x="6254855" y="550703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bg object 1653"/>
          <p:cNvSpPr/>
          <p:nvPr/>
        </p:nvSpPr>
        <p:spPr>
          <a:xfrm>
            <a:off x="6254855" y="55090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bg object 1654"/>
          <p:cNvSpPr/>
          <p:nvPr/>
        </p:nvSpPr>
        <p:spPr>
          <a:xfrm>
            <a:off x="6254855" y="551006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bg object 1655"/>
          <p:cNvSpPr/>
          <p:nvPr/>
        </p:nvSpPr>
        <p:spPr>
          <a:xfrm>
            <a:off x="6254855" y="551411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bg object 1656"/>
          <p:cNvSpPr/>
          <p:nvPr/>
        </p:nvSpPr>
        <p:spPr>
          <a:xfrm>
            <a:off x="6254855" y="550703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bg object 1657"/>
          <p:cNvSpPr/>
          <p:nvPr/>
        </p:nvSpPr>
        <p:spPr>
          <a:xfrm>
            <a:off x="6260939" y="55070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bg object 1658"/>
          <p:cNvSpPr/>
          <p:nvPr/>
        </p:nvSpPr>
        <p:spPr>
          <a:xfrm>
            <a:off x="6256883" y="551006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bg object 1659"/>
          <p:cNvSpPr/>
          <p:nvPr/>
        </p:nvSpPr>
        <p:spPr>
          <a:xfrm>
            <a:off x="6256883" y="55070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bg object 1660"/>
          <p:cNvSpPr/>
          <p:nvPr/>
        </p:nvSpPr>
        <p:spPr>
          <a:xfrm>
            <a:off x="6254855" y="53188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bg object 1661"/>
          <p:cNvSpPr/>
          <p:nvPr/>
        </p:nvSpPr>
        <p:spPr>
          <a:xfrm>
            <a:off x="6260939" y="53188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bg object 1662"/>
          <p:cNvSpPr/>
          <p:nvPr/>
        </p:nvSpPr>
        <p:spPr>
          <a:xfrm>
            <a:off x="6254855" y="53218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bg object 1663"/>
          <p:cNvSpPr/>
          <p:nvPr/>
        </p:nvSpPr>
        <p:spPr>
          <a:xfrm>
            <a:off x="6254855" y="53188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bg object 1664"/>
          <p:cNvSpPr/>
          <p:nvPr/>
        </p:nvSpPr>
        <p:spPr>
          <a:xfrm>
            <a:off x="6254855" y="551006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bg object 1665"/>
          <p:cNvSpPr/>
          <p:nvPr/>
        </p:nvSpPr>
        <p:spPr>
          <a:xfrm>
            <a:off x="6254855" y="5507031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28"/>
                </a:moveTo>
                <a:lnTo>
                  <a:pt x="0" y="3028"/>
                </a:lnTo>
              </a:path>
              <a:path w="2539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bg object 1666"/>
          <p:cNvSpPr/>
          <p:nvPr/>
        </p:nvSpPr>
        <p:spPr>
          <a:xfrm>
            <a:off x="6256883" y="55070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bg object 1667"/>
          <p:cNvSpPr/>
          <p:nvPr/>
        </p:nvSpPr>
        <p:spPr>
          <a:xfrm>
            <a:off x="6254855" y="5511074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0" y="2028"/>
                </a:moveTo>
                <a:lnTo>
                  <a:pt x="0" y="0"/>
                </a:lnTo>
              </a:path>
              <a:path w="6350" h="2539">
                <a:moveTo>
                  <a:pt x="0" y="0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6084" y="2028"/>
                </a:lnTo>
              </a:path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bg object 1668"/>
          <p:cNvSpPr/>
          <p:nvPr/>
        </p:nvSpPr>
        <p:spPr>
          <a:xfrm>
            <a:off x="6260939" y="55070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bg object 1669"/>
          <p:cNvSpPr/>
          <p:nvPr/>
        </p:nvSpPr>
        <p:spPr>
          <a:xfrm>
            <a:off x="6260939" y="532184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bg object 1670"/>
          <p:cNvSpPr/>
          <p:nvPr/>
        </p:nvSpPr>
        <p:spPr>
          <a:xfrm>
            <a:off x="6260939" y="53188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bg object 1671"/>
          <p:cNvSpPr/>
          <p:nvPr/>
        </p:nvSpPr>
        <p:spPr>
          <a:xfrm>
            <a:off x="6254855" y="5318814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084" y="0"/>
                </a:moveTo>
                <a:lnTo>
                  <a:pt x="0" y="0"/>
                </a:lnTo>
              </a:path>
              <a:path w="6350"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bg object 1672"/>
          <p:cNvSpPr/>
          <p:nvPr/>
        </p:nvSpPr>
        <p:spPr>
          <a:xfrm>
            <a:off x="6254855" y="55090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bg object 1673"/>
          <p:cNvSpPr/>
          <p:nvPr/>
        </p:nvSpPr>
        <p:spPr>
          <a:xfrm>
            <a:off x="6254855" y="5321843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5188"/>
                </a:moveTo>
                <a:lnTo>
                  <a:pt x="0" y="187216"/>
                </a:lnTo>
              </a:path>
              <a:path w="2539" h="188595">
                <a:moveTo>
                  <a:pt x="2028" y="0"/>
                </a:moveTo>
                <a:lnTo>
                  <a:pt x="2028" y="188216"/>
                </a:lnTo>
              </a:path>
              <a:path w="2539" h="188595">
                <a:moveTo>
                  <a:pt x="2028" y="185188"/>
                </a:moveTo>
                <a:lnTo>
                  <a:pt x="2028" y="4042"/>
                </a:lnTo>
              </a:path>
              <a:path w="2539" h="188595">
                <a:moveTo>
                  <a:pt x="2028" y="4042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7216"/>
                </a:lnTo>
              </a:path>
              <a:path w="2539" h="188595">
                <a:moveTo>
                  <a:pt x="0" y="188216"/>
                </a:moveTo>
                <a:lnTo>
                  <a:pt x="0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bg object 1674"/>
          <p:cNvSpPr/>
          <p:nvPr/>
        </p:nvSpPr>
        <p:spPr>
          <a:xfrm>
            <a:off x="6254855" y="53218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bg object 1675"/>
          <p:cNvSpPr/>
          <p:nvPr/>
        </p:nvSpPr>
        <p:spPr>
          <a:xfrm>
            <a:off x="6254855" y="55090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bg object 1676"/>
          <p:cNvSpPr/>
          <p:nvPr/>
        </p:nvSpPr>
        <p:spPr>
          <a:xfrm>
            <a:off x="6254855" y="5321843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5188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bg object 1677"/>
          <p:cNvSpPr/>
          <p:nvPr/>
        </p:nvSpPr>
        <p:spPr>
          <a:xfrm>
            <a:off x="6254855" y="551006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bg object 1678"/>
          <p:cNvSpPr/>
          <p:nvPr/>
        </p:nvSpPr>
        <p:spPr>
          <a:xfrm>
            <a:off x="6256883" y="55070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bg object 1679"/>
          <p:cNvSpPr/>
          <p:nvPr/>
        </p:nvSpPr>
        <p:spPr>
          <a:xfrm>
            <a:off x="6256883" y="532184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bg object 1680"/>
          <p:cNvSpPr/>
          <p:nvPr/>
        </p:nvSpPr>
        <p:spPr>
          <a:xfrm>
            <a:off x="6254855" y="532184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bg object 1681"/>
          <p:cNvSpPr/>
          <p:nvPr/>
        </p:nvSpPr>
        <p:spPr>
          <a:xfrm>
            <a:off x="6254855" y="532184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bg object 1682"/>
          <p:cNvSpPr/>
          <p:nvPr/>
        </p:nvSpPr>
        <p:spPr>
          <a:xfrm>
            <a:off x="6254855" y="55090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bg object 1683"/>
          <p:cNvSpPr/>
          <p:nvPr/>
        </p:nvSpPr>
        <p:spPr>
          <a:xfrm>
            <a:off x="6254855" y="551714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bg object 1684"/>
          <p:cNvSpPr/>
          <p:nvPr/>
        </p:nvSpPr>
        <p:spPr>
          <a:xfrm>
            <a:off x="6260939" y="55242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bg object 1685"/>
          <p:cNvSpPr/>
          <p:nvPr/>
        </p:nvSpPr>
        <p:spPr>
          <a:xfrm>
            <a:off x="6261953" y="5513102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bg object 1686"/>
          <p:cNvSpPr/>
          <p:nvPr/>
        </p:nvSpPr>
        <p:spPr>
          <a:xfrm>
            <a:off x="6260939" y="55131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bg object 1687"/>
          <p:cNvSpPr/>
          <p:nvPr/>
        </p:nvSpPr>
        <p:spPr>
          <a:xfrm>
            <a:off x="6260939" y="551310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bg object 1688"/>
          <p:cNvSpPr/>
          <p:nvPr/>
        </p:nvSpPr>
        <p:spPr>
          <a:xfrm>
            <a:off x="6254855" y="5308687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bg object 1689"/>
          <p:cNvSpPr/>
          <p:nvPr/>
        </p:nvSpPr>
        <p:spPr>
          <a:xfrm>
            <a:off x="6260939" y="531577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bg object 1690"/>
          <p:cNvSpPr/>
          <p:nvPr/>
        </p:nvSpPr>
        <p:spPr>
          <a:xfrm>
            <a:off x="6260939" y="531981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bg object 1691"/>
          <p:cNvSpPr/>
          <p:nvPr/>
        </p:nvSpPr>
        <p:spPr>
          <a:xfrm>
            <a:off x="6261953" y="530868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bg object 1692"/>
          <p:cNvSpPr/>
          <p:nvPr/>
        </p:nvSpPr>
        <p:spPr>
          <a:xfrm>
            <a:off x="6260939" y="53086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bg object 1693"/>
          <p:cNvSpPr/>
          <p:nvPr/>
        </p:nvSpPr>
        <p:spPr>
          <a:xfrm>
            <a:off x="6260939" y="5308687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bg object 1694"/>
          <p:cNvSpPr/>
          <p:nvPr/>
        </p:nvSpPr>
        <p:spPr>
          <a:xfrm>
            <a:off x="6254855" y="531577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bg object 1695"/>
          <p:cNvSpPr/>
          <p:nvPr/>
        </p:nvSpPr>
        <p:spPr>
          <a:xfrm>
            <a:off x="6254855" y="531881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bg object 1696"/>
          <p:cNvSpPr/>
          <p:nvPr/>
        </p:nvSpPr>
        <p:spPr>
          <a:xfrm>
            <a:off x="6254855" y="55090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bg object 1697"/>
          <p:cNvSpPr/>
          <p:nvPr/>
        </p:nvSpPr>
        <p:spPr>
          <a:xfrm>
            <a:off x="6254855" y="551411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bg object 1698"/>
          <p:cNvSpPr/>
          <p:nvPr/>
        </p:nvSpPr>
        <p:spPr>
          <a:xfrm>
            <a:off x="6254855" y="5316786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2028"/>
                </a:lnTo>
              </a:path>
              <a:path h="7620">
                <a:moveTo>
                  <a:pt x="0" y="2028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bg object 1699"/>
          <p:cNvSpPr/>
          <p:nvPr/>
        </p:nvSpPr>
        <p:spPr>
          <a:xfrm>
            <a:off x="6254855" y="55090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bg object 1700"/>
          <p:cNvSpPr/>
          <p:nvPr/>
        </p:nvSpPr>
        <p:spPr>
          <a:xfrm>
            <a:off x="6254855" y="551411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bg object 1701"/>
          <p:cNvSpPr/>
          <p:nvPr/>
        </p:nvSpPr>
        <p:spPr>
          <a:xfrm>
            <a:off x="6254855" y="551411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bg object 1702"/>
          <p:cNvSpPr/>
          <p:nvPr/>
        </p:nvSpPr>
        <p:spPr>
          <a:xfrm>
            <a:off x="6254855" y="55090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bg object 1703"/>
          <p:cNvSpPr/>
          <p:nvPr/>
        </p:nvSpPr>
        <p:spPr>
          <a:xfrm>
            <a:off x="6254855" y="531881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bg object 1704"/>
          <p:cNvSpPr/>
          <p:nvPr/>
        </p:nvSpPr>
        <p:spPr>
          <a:xfrm>
            <a:off x="6254855" y="531577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bg object 1705"/>
          <p:cNvSpPr/>
          <p:nvPr/>
        </p:nvSpPr>
        <p:spPr>
          <a:xfrm>
            <a:off x="6254855" y="551411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bg object 1706"/>
          <p:cNvSpPr/>
          <p:nvPr/>
        </p:nvSpPr>
        <p:spPr>
          <a:xfrm>
            <a:off x="6254855" y="55090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bg object 1707"/>
          <p:cNvSpPr/>
          <p:nvPr/>
        </p:nvSpPr>
        <p:spPr>
          <a:xfrm>
            <a:off x="6254855" y="531881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bg object 1708"/>
          <p:cNvSpPr/>
          <p:nvPr/>
        </p:nvSpPr>
        <p:spPr>
          <a:xfrm>
            <a:off x="6254855" y="531577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bg object 1709"/>
          <p:cNvSpPr/>
          <p:nvPr/>
        </p:nvSpPr>
        <p:spPr>
          <a:xfrm>
            <a:off x="6260939" y="551411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bg object 1710"/>
          <p:cNvSpPr/>
          <p:nvPr/>
        </p:nvSpPr>
        <p:spPr>
          <a:xfrm>
            <a:off x="6260939" y="531577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bg object 1711"/>
          <p:cNvSpPr/>
          <p:nvPr/>
        </p:nvSpPr>
        <p:spPr>
          <a:xfrm>
            <a:off x="6260939" y="5315772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bg object 1712"/>
          <p:cNvSpPr/>
          <p:nvPr/>
        </p:nvSpPr>
        <p:spPr>
          <a:xfrm>
            <a:off x="8389060" y="8149232"/>
            <a:ext cx="31750" cy="27940"/>
          </a:xfrm>
          <a:custGeom>
            <a:avLst/>
            <a:gdLst/>
            <a:ahLst/>
            <a:cxnLst/>
            <a:rect l="l" t="t" r="r" b="b"/>
            <a:pathLst>
              <a:path w="31750" h="27940">
                <a:moveTo>
                  <a:pt x="0" y="27326"/>
                </a:moveTo>
                <a:lnTo>
                  <a:pt x="31369" y="27326"/>
                </a:lnTo>
              </a:path>
              <a:path w="31750" h="27940">
                <a:moveTo>
                  <a:pt x="31369" y="27326"/>
                </a:moveTo>
                <a:lnTo>
                  <a:pt x="31369" y="0"/>
                </a:lnTo>
              </a:path>
              <a:path w="31750" h="27940">
                <a:moveTo>
                  <a:pt x="31369" y="0"/>
                </a:moveTo>
                <a:lnTo>
                  <a:pt x="14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bg object 1713"/>
          <p:cNvSpPr/>
          <p:nvPr/>
        </p:nvSpPr>
        <p:spPr>
          <a:xfrm>
            <a:off x="8623831" y="8149232"/>
            <a:ext cx="209550" cy="27940"/>
          </a:xfrm>
          <a:custGeom>
            <a:avLst/>
            <a:gdLst/>
            <a:ahLst/>
            <a:cxnLst/>
            <a:rect l="l" t="t" r="r" b="b"/>
            <a:pathLst>
              <a:path w="209550" h="27940">
                <a:moveTo>
                  <a:pt x="0" y="27326"/>
                </a:moveTo>
                <a:lnTo>
                  <a:pt x="209486" y="27326"/>
                </a:lnTo>
              </a:path>
              <a:path w="209550" h="27940">
                <a:moveTo>
                  <a:pt x="209486" y="0"/>
                </a:moveTo>
                <a:lnTo>
                  <a:pt x="0" y="0"/>
                </a:lnTo>
              </a:path>
              <a:path w="209550" h="27940">
                <a:moveTo>
                  <a:pt x="0" y="0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bg object 1714"/>
          <p:cNvSpPr/>
          <p:nvPr/>
        </p:nvSpPr>
        <p:spPr>
          <a:xfrm>
            <a:off x="8420429" y="8149232"/>
            <a:ext cx="203835" cy="27940"/>
          </a:xfrm>
          <a:custGeom>
            <a:avLst/>
            <a:gdLst/>
            <a:ahLst/>
            <a:cxnLst/>
            <a:rect l="l" t="t" r="r" b="b"/>
            <a:pathLst>
              <a:path w="203834" h="27940">
                <a:moveTo>
                  <a:pt x="203401" y="27326"/>
                </a:moveTo>
                <a:lnTo>
                  <a:pt x="194301" y="27326"/>
                </a:lnTo>
              </a:path>
              <a:path w="203834" h="27940">
                <a:moveTo>
                  <a:pt x="194301" y="27326"/>
                </a:moveTo>
                <a:lnTo>
                  <a:pt x="10127" y="27326"/>
                </a:lnTo>
              </a:path>
              <a:path w="203834" h="27940">
                <a:moveTo>
                  <a:pt x="10127" y="27326"/>
                </a:moveTo>
                <a:lnTo>
                  <a:pt x="0" y="27326"/>
                </a:lnTo>
              </a:path>
              <a:path w="203834" h="27940">
                <a:moveTo>
                  <a:pt x="203401" y="0"/>
                </a:moveTo>
                <a:lnTo>
                  <a:pt x="203401" y="27326"/>
                </a:lnTo>
              </a:path>
              <a:path w="203834" h="27940">
                <a:moveTo>
                  <a:pt x="0" y="0"/>
                </a:moveTo>
                <a:lnTo>
                  <a:pt x="0" y="27326"/>
                </a:lnTo>
              </a:path>
              <a:path w="203834" h="27940">
                <a:moveTo>
                  <a:pt x="0" y="0"/>
                </a:moveTo>
                <a:lnTo>
                  <a:pt x="4056" y="0"/>
                </a:lnTo>
              </a:path>
              <a:path w="203834" h="27940">
                <a:moveTo>
                  <a:pt x="4056" y="0"/>
                </a:moveTo>
                <a:lnTo>
                  <a:pt x="1993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bg object 1715"/>
          <p:cNvSpPr/>
          <p:nvPr/>
        </p:nvSpPr>
        <p:spPr>
          <a:xfrm>
            <a:off x="8620802" y="81492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bg object 1716"/>
          <p:cNvSpPr/>
          <p:nvPr/>
        </p:nvSpPr>
        <p:spPr>
          <a:xfrm>
            <a:off x="6230570" y="2414515"/>
            <a:ext cx="55880" cy="1392555"/>
          </a:xfrm>
          <a:custGeom>
            <a:avLst/>
            <a:gdLst/>
            <a:ahLst/>
            <a:cxnLst/>
            <a:rect l="l" t="t" r="r" b="b"/>
            <a:pathLst>
              <a:path w="55879" h="1392554">
                <a:moveTo>
                  <a:pt x="55653" y="1375240"/>
                </a:moveTo>
                <a:lnTo>
                  <a:pt x="55653" y="0"/>
                </a:lnTo>
              </a:path>
              <a:path w="55879" h="1392554">
                <a:moveTo>
                  <a:pt x="55653" y="0"/>
                </a:moveTo>
                <a:lnTo>
                  <a:pt x="0" y="0"/>
                </a:lnTo>
              </a:path>
              <a:path w="55879" h="1392554">
                <a:moveTo>
                  <a:pt x="0" y="0"/>
                </a:moveTo>
                <a:lnTo>
                  <a:pt x="0" y="1392439"/>
                </a:lnTo>
              </a:path>
              <a:path w="55879" h="1392554">
                <a:moveTo>
                  <a:pt x="0" y="1392439"/>
                </a:moveTo>
                <a:lnTo>
                  <a:pt x="28340" y="13924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bg object 1717"/>
          <p:cNvSpPr/>
          <p:nvPr/>
        </p:nvSpPr>
        <p:spPr>
          <a:xfrm>
            <a:off x="6286224" y="2103850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192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bg object 1718"/>
          <p:cNvSpPr/>
          <p:nvPr/>
        </p:nvSpPr>
        <p:spPr>
          <a:xfrm>
            <a:off x="6286224" y="1989486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bg object 1719"/>
          <p:cNvSpPr/>
          <p:nvPr/>
        </p:nvSpPr>
        <p:spPr>
          <a:xfrm>
            <a:off x="6286224" y="1735502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5">
                <a:moveTo>
                  <a:pt x="0" y="19833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bg object 1720"/>
          <p:cNvSpPr/>
          <p:nvPr/>
        </p:nvSpPr>
        <p:spPr>
          <a:xfrm>
            <a:off x="6230571" y="1735502"/>
            <a:ext cx="55880" cy="387985"/>
          </a:xfrm>
          <a:custGeom>
            <a:avLst/>
            <a:gdLst/>
            <a:ahLst/>
            <a:cxnLst/>
            <a:rect l="l" t="t" r="r" b="b"/>
            <a:pathLst>
              <a:path w="55879" h="387985">
                <a:moveTo>
                  <a:pt x="0" y="0"/>
                </a:moveTo>
                <a:lnTo>
                  <a:pt x="0" y="387561"/>
                </a:lnTo>
              </a:path>
              <a:path w="55879" h="387985">
                <a:moveTo>
                  <a:pt x="0" y="387561"/>
                </a:moveTo>
                <a:lnTo>
                  <a:pt x="55653" y="3875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bg object 1721"/>
          <p:cNvSpPr/>
          <p:nvPr/>
        </p:nvSpPr>
        <p:spPr>
          <a:xfrm>
            <a:off x="6258911" y="1996571"/>
            <a:ext cx="27940" cy="107314"/>
          </a:xfrm>
          <a:custGeom>
            <a:avLst/>
            <a:gdLst/>
            <a:ahLst/>
            <a:cxnLst/>
            <a:rect l="l" t="t" r="r" b="b"/>
            <a:pathLst>
              <a:path w="27939" h="107314">
                <a:moveTo>
                  <a:pt x="0" y="107278"/>
                </a:moveTo>
                <a:lnTo>
                  <a:pt x="0" y="0"/>
                </a:lnTo>
              </a:path>
              <a:path w="27939" h="107314">
                <a:moveTo>
                  <a:pt x="0" y="0"/>
                </a:moveTo>
                <a:lnTo>
                  <a:pt x="27312" y="0"/>
                </a:lnTo>
              </a:path>
              <a:path w="27939" h="107314">
                <a:moveTo>
                  <a:pt x="27312" y="107278"/>
                </a:moveTo>
                <a:lnTo>
                  <a:pt x="0" y="1072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bg object 1722"/>
          <p:cNvSpPr/>
          <p:nvPr/>
        </p:nvSpPr>
        <p:spPr>
          <a:xfrm>
            <a:off x="6258911" y="3789756"/>
            <a:ext cx="27940" cy="17780"/>
          </a:xfrm>
          <a:custGeom>
            <a:avLst/>
            <a:gdLst/>
            <a:ahLst/>
            <a:cxnLst/>
            <a:rect l="l" t="t" r="r" b="b"/>
            <a:pathLst>
              <a:path w="27939" h="17779">
                <a:moveTo>
                  <a:pt x="0" y="17199"/>
                </a:moveTo>
                <a:lnTo>
                  <a:pt x="0" y="0"/>
                </a:lnTo>
              </a:path>
              <a:path w="27939" h="17779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bg object 1723"/>
          <p:cNvSpPr/>
          <p:nvPr/>
        </p:nvSpPr>
        <p:spPr>
          <a:xfrm>
            <a:off x="6507852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bg object 1724"/>
          <p:cNvSpPr/>
          <p:nvPr/>
        </p:nvSpPr>
        <p:spPr>
          <a:xfrm>
            <a:off x="6695055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bg object 1725"/>
          <p:cNvSpPr/>
          <p:nvPr/>
        </p:nvSpPr>
        <p:spPr>
          <a:xfrm>
            <a:off x="6507852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bg object 1726"/>
          <p:cNvSpPr/>
          <p:nvPr/>
        </p:nvSpPr>
        <p:spPr>
          <a:xfrm>
            <a:off x="6507852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bg object 1727"/>
          <p:cNvSpPr/>
          <p:nvPr/>
        </p:nvSpPr>
        <p:spPr>
          <a:xfrm>
            <a:off x="6696069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bg object 1728"/>
          <p:cNvSpPr/>
          <p:nvPr/>
        </p:nvSpPr>
        <p:spPr>
          <a:xfrm>
            <a:off x="6696069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bg object 1729"/>
          <p:cNvSpPr/>
          <p:nvPr/>
        </p:nvSpPr>
        <p:spPr>
          <a:xfrm>
            <a:off x="6696069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bg object 1730"/>
          <p:cNvSpPr/>
          <p:nvPr/>
        </p:nvSpPr>
        <p:spPr>
          <a:xfrm>
            <a:off x="6699111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bg object 1731"/>
          <p:cNvSpPr/>
          <p:nvPr/>
        </p:nvSpPr>
        <p:spPr>
          <a:xfrm>
            <a:off x="6695055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bg object 1732"/>
          <p:cNvSpPr/>
          <p:nvPr/>
        </p:nvSpPr>
        <p:spPr>
          <a:xfrm>
            <a:off x="6695057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bg object 1733"/>
          <p:cNvSpPr/>
          <p:nvPr/>
        </p:nvSpPr>
        <p:spPr>
          <a:xfrm>
            <a:off x="6696069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bg object 1734"/>
          <p:cNvSpPr/>
          <p:nvPr/>
        </p:nvSpPr>
        <p:spPr>
          <a:xfrm>
            <a:off x="6703154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bg object 1735"/>
          <p:cNvSpPr/>
          <p:nvPr/>
        </p:nvSpPr>
        <p:spPr>
          <a:xfrm>
            <a:off x="6699111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bg object 1736"/>
          <p:cNvSpPr/>
          <p:nvPr/>
        </p:nvSpPr>
        <p:spPr>
          <a:xfrm>
            <a:off x="6692026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85" y="0"/>
                </a:moveTo>
                <a:lnTo>
                  <a:pt x="7085" y="6071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bg object 1737"/>
          <p:cNvSpPr/>
          <p:nvPr/>
        </p:nvSpPr>
        <p:spPr>
          <a:xfrm>
            <a:off x="6692026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bg object 1738"/>
          <p:cNvSpPr/>
          <p:nvPr/>
        </p:nvSpPr>
        <p:spPr>
          <a:xfrm>
            <a:off x="6696069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bg object 1739"/>
          <p:cNvSpPr/>
          <p:nvPr/>
        </p:nvSpPr>
        <p:spPr>
          <a:xfrm>
            <a:off x="6692026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bg object 1740"/>
          <p:cNvSpPr/>
          <p:nvPr/>
        </p:nvSpPr>
        <p:spPr>
          <a:xfrm>
            <a:off x="6692026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bg object 1741"/>
          <p:cNvSpPr/>
          <p:nvPr/>
        </p:nvSpPr>
        <p:spPr>
          <a:xfrm>
            <a:off x="6504810" y="12243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bg object 1742"/>
          <p:cNvSpPr/>
          <p:nvPr/>
        </p:nvSpPr>
        <p:spPr>
          <a:xfrm>
            <a:off x="6506838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bg object 1743"/>
          <p:cNvSpPr/>
          <p:nvPr/>
        </p:nvSpPr>
        <p:spPr>
          <a:xfrm>
            <a:off x="6504810" y="122496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bg object 1744"/>
          <p:cNvSpPr/>
          <p:nvPr/>
        </p:nvSpPr>
        <p:spPr>
          <a:xfrm>
            <a:off x="6504810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bg object 1745"/>
          <p:cNvSpPr/>
          <p:nvPr/>
        </p:nvSpPr>
        <p:spPr>
          <a:xfrm>
            <a:off x="6695055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bg object 1746"/>
          <p:cNvSpPr/>
          <p:nvPr/>
        </p:nvSpPr>
        <p:spPr>
          <a:xfrm>
            <a:off x="6692026" y="12248640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0"/>
                </a:moveTo>
                <a:lnTo>
                  <a:pt x="3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bg object 1747"/>
          <p:cNvSpPr/>
          <p:nvPr/>
        </p:nvSpPr>
        <p:spPr>
          <a:xfrm>
            <a:off x="6692026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bg object 1748"/>
          <p:cNvSpPr/>
          <p:nvPr/>
        </p:nvSpPr>
        <p:spPr>
          <a:xfrm>
            <a:off x="6696069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bg object 1749"/>
          <p:cNvSpPr/>
          <p:nvPr/>
        </p:nvSpPr>
        <p:spPr>
          <a:xfrm>
            <a:off x="6507852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bg object 1750"/>
          <p:cNvSpPr/>
          <p:nvPr/>
        </p:nvSpPr>
        <p:spPr>
          <a:xfrm>
            <a:off x="6507852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bg object 1751"/>
          <p:cNvSpPr/>
          <p:nvPr/>
        </p:nvSpPr>
        <p:spPr>
          <a:xfrm>
            <a:off x="6507852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bg object 1752"/>
          <p:cNvSpPr/>
          <p:nvPr/>
        </p:nvSpPr>
        <p:spPr>
          <a:xfrm>
            <a:off x="6503809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71" y="0"/>
                </a:moveTo>
                <a:lnTo>
                  <a:pt x="7071" y="0"/>
                </a:lnTo>
              </a:path>
              <a:path w="7620" h="6350">
                <a:moveTo>
                  <a:pt x="0" y="0"/>
                </a:moveTo>
                <a:lnTo>
                  <a:pt x="7071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bg object 1753"/>
          <p:cNvSpPr/>
          <p:nvPr/>
        </p:nvSpPr>
        <p:spPr>
          <a:xfrm>
            <a:off x="6500767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bg object 1754"/>
          <p:cNvSpPr/>
          <p:nvPr/>
        </p:nvSpPr>
        <p:spPr>
          <a:xfrm>
            <a:off x="6500767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bg object 1755"/>
          <p:cNvSpPr/>
          <p:nvPr/>
        </p:nvSpPr>
        <p:spPr>
          <a:xfrm>
            <a:off x="6500767" y="12249655"/>
            <a:ext cx="7620" cy="1270"/>
          </a:xfrm>
          <a:custGeom>
            <a:avLst/>
            <a:gdLst/>
            <a:ahLst/>
            <a:cxnLst/>
            <a:rect l="l" t="t" r="r" b="b"/>
            <a:pathLst>
              <a:path w="7620" h="1270">
                <a:moveTo>
                  <a:pt x="6071" y="1014"/>
                </a:moveTo>
                <a:lnTo>
                  <a:pt x="0" y="1014"/>
                </a:lnTo>
              </a:path>
              <a:path w="7620" h="1270">
                <a:moveTo>
                  <a:pt x="7085" y="0"/>
                </a:moveTo>
                <a:lnTo>
                  <a:pt x="6071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bg object 1756"/>
          <p:cNvSpPr/>
          <p:nvPr/>
        </p:nvSpPr>
        <p:spPr>
          <a:xfrm>
            <a:off x="6507852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bg object 1757"/>
          <p:cNvSpPr/>
          <p:nvPr/>
        </p:nvSpPr>
        <p:spPr>
          <a:xfrm>
            <a:off x="6507852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0" y="2028"/>
                </a:moveTo>
                <a:lnTo>
                  <a:pt x="0" y="2028"/>
                </a:lnTo>
              </a:path>
              <a:path w="3175" h="2540">
                <a:moveTo>
                  <a:pt x="3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bg object 1758"/>
          <p:cNvSpPr/>
          <p:nvPr/>
        </p:nvSpPr>
        <p:spPr>
          <a:xfrm>
            <a:off x="6507852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bg object 1759"/>
          <p:cNvSpPr/>
          <p:nvPr/>
        </p:nvSpPr>
        <p:spPr>
          <a:xfrm>
            <a:off x="6507852" y="12248640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0" y="1014"/>
                </a:moveTo>
                <a:lnTo>
                  <a:pt x="3028" y="0"/>
                </a:lnTo>
              </a:path>
              <a:path w="3175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bg object 1760"/>
          <p:cNvSpPr/>
          <p:nvPr/>
        </p:nvSpPr>
        <p:spPr>
          <a:xfrm>
            <a:off x="6507852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bg object 1761"/>
          <p:cNvSpPr/>
          <p:nvPr/>
        </p:nvSpPr>
        <p:spPr>
          <a:xfrm>
            <a:off x="6504810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301" y="0"/>
                </a:moveTo>
                <a:lnTo>
                  <a:pt x="194301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bg object 1762"/>
          <p:cNvSpPr/>
          <p:nvPr/>
        </p:nvSpPr>
        <p:spPr>
          <a:xfrm>
            <a:off x="6504810" y="1224358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2028" y="0"/>
                </a:lnTo>
              </a:path>
              <a:path w="194309">
                <a:moveTo>
                  <a:pt x="3042" y="0"/>
                </a:moveTo>
                <a:lnTo>
                  <a:pt x="6071" y="0"/>
                </a:lnTo>
              </a:path>
              <a:path w="194309">
                <a:moveTo>
                  <a:pt x="187216" y="0"/>
                </a:moveTo>
                <a:lnTo>
                  <a:pt x="191259" y="0"/>
                </a:lnTo>
              </a:path>
              <a:path w="194309">
                <a:moveTo>
                  <a:pt x="191259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bg object 1763"/>
          <p:cNvSpPr/>
          <p:nvPr/>
        </p:nvSpPr>
        <p:spPr>
          <a:xfrm>
            <a:off x="6504810" y="12248640"/>
            <a:ext cx="194310" cy="2540"/>
          </a:xfrm>
          <a:custGeom>
            <a:avLst/>
            <a:gdLst/>
            <a:ahLst/>
            <a:cxnLst/>
            <a:rect l="l" t="t" r="r" b="b"/>
            <a:pathLst>
              <a:path w="194309" h="2540">
                <a:moveTo>
                  <a:pt x="194301" y="1014"/>
                </a:moveTo>
                <a:lnTo>
                  <a:pt x="189244" y="1014"/>
                </a:lnTo>
              </a:path>
              <a:path w="194309" h="2540">
                <a:moveTo>
                  <a:pt x="4056" y="1014"/>
                </a:moveTo>
                <a:lnTo>
                  <a:pt x="0" y="1014"/>
                </a:lnTo>
              </a:path>
              <a:path w="194309" h="2540">
                <a:moveTo>
                  <a:pt x="6071" y="0"/>
                </a:moveTo>
                <a:lnTo>
                  <a:pt x="3042" y="2028"/>
                </a:lnTo>
              </a:path>
              <a:path w="194309" h="2540">
                <a:moveTo>
                  <a:pt x="191259" y="0"/>
                </a:moveTo>
                <a:lnTo>
                  <a:pt x="3042" y="0"/>
                </a:lnTo>
              </a:path>
              <a:path w="194309" h="2540">
                <a:moveTo>
                  <a:pt x="187216" y="0"/>
                </a:moveTo>
                <a:lnTo>
                  <a:pt x="190244" y="2028"/>
                </a:lnTo>
              </a:path>
              <a:path w="194309" h="2540">
                <a:moveTo>
                  <a:pt x="6071" y="0"/>
                </a:moveTo>
                <a:lnTo>
                  <a:pt x="187216" y="0"/>
                </a:lnTo>
              </a:path>
              <a:path w="194309" h="2540">
                <a:moveTo>
                  <a:pt x="190244" y="2028"/>
                </a:moveTo>
                <a:lnTo>
                  <a:pt x="3042" y="2028"/>
                </a:lnTo>
              </a:path>
              <a:path w="194309" h="2540">
                <a:moveTo>
                  <a:pt x="3042" y="1014"/>
                </a:moveTo>
                <a:lnTo>
                  <a:pt x="2028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bg object 1764"/>
          <p:cNvSpPr/>
          <p:nvPr/>
        </p:nvSpPr>
        <p:spPr>
          <a:xfrm>
            <a:off x="6696069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bg object 1765"/>
          <p:cNvSpPr/>
          <p:nvPr/>
        </p:nvSpPr>
        <p:spPr>
          <a:xfrm>
            <a:off x="6507852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6202" y="0"/>
                </a:moveTo>
                <a:lnTo>
                  <a:pt x="188216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bg object 1766"/>
          <p:cNvSpPr/>
          <p:nvPr/>
        </p:nvSpPr>
        <p:spPr>
          <a:xfrm>
            <a:off x="6506838" y="12243584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20">
                <a:moveTo>
                  <a:pt x="189230" y="7085"/>
                </a:moveTo>
                <a:lnTo>
                  <a:pt x="0" y="7085"/>
                </a:lnTo>
              </a:path>
              <a:path w="189229" h="7620">
                <a:moveTo>
                  <a:pt x="4042" y="0"/>
                </a:moveTo>
                <a:lnTo>
                  <a:pt x="4042" y="0"/>
                </a:lnTo>
              </a:path>
              <a:path w="189229" h="7620">
                <a:moveTo>
                  <a:pt x="185188" y="0"/>
                </a:moveTo>
                <a:lnTo>
                  <a:pt x="185188" y="0"/>
                </a:lnTo>
              </a:path>
              <a:path w="189229" h="7620">
                <a:moveTo>
                  <a:pt x="4042" y="0"/>
                </a:moveTo>
                <a:lnTo>
                  <a:pt x="185188" y="0"/>
                </a:lnTo>
              </a:path>
              <a:path w="189229" h="7620">
                <a:moveTo>
                  <a:pt x="185188" y="0"/>
                </a:moveTo>
                <a:lnTo>
                  <a:pt x="4042" y="0"/>
                </a:lnTo>
              </a:path>
              <a:path w="189229" h="7620">
                <a:moveTo>
                  <a:pt x="1014" y="0"/>
                </a:moveTo>
                <a:lnTo>
                  <a:pt x="1014" y="5056"/>
                </a:lnTo>
              </a:path>
              <a:path w="189229" h="7620">
                <a:moveTo>
                  <a:pt x="189230" y="0"/>
                </a:moveTo>
                <a:lnTo>
                  <a:pt x="189230" y="5056"/>
                </a:lnTo>
              </a:path>
              <a:path w="189229" h="7620">
                <a:moveTo>
                  <a:pt x="1014" y="0"/>
                </a:moveTo>
                <a:lnTo>
                  <a:pt x="189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bg object 1767"/>
          <p:cNvSpPr/>
          <p:nvPr/>
        </p:nvSpPr>
        <p:spPr>
          <a:xfrm>
            <a:off x="6506840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16" y="0"/>
                </a:moveTo>
                <a:lnTo>
                  <a:pt x="190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bg object 1768"/>
          <p:cNvSpPr/>
          <p:nvPr/>
        </p:nvSpPr>
        <p:spPr>
          <a:xfrm>
            <a:off x="6507852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0" y="0"/>
                </a:moveTo>
                <a:lnTo>
                  <a:pt x="3028" y="0"/>
                </a:lnTo>
              </a:path>
              <a:path w="188595" h="1270">
                <a:moveTo>
                  <a:pt x="184173" y="0"/>
                </a:moveTo>
                <a:lnTo>
                  <a:pt x="188216" y="0"/>
                </a:lnTo>
              </a:path>
              <a:path w="188595" h="1270">
                <a:moveTo>
                  <a:pt x="186202" y="1014"/>
                </a:moveTo>
                <a:lnTo>
                  <a:pt x="188216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bg object 1769"/>
          <p:cNvSpPr/>
          <p:nvPr/>
        </p:nvSpPr>
        <p:spPr>
          <a:xfrm>
            <a:off x="6698097" y="1224358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128" y="0"/>
                </a:moveTo>
                <a:lnTo>
                  <a:pt x="4042" y="0"/>
                </a:lnTo>
              </a:path>
              <a:path w="11429">
                <a:moveTo>
                  <a:pt x="11128" y="0"/>
                </a:moveTo>
                <a:lnTo>
                  <a:pt x="11128" y="0"/>
                </a:lnTo>
              </a:path>
              <a:path w="11429">
                <a:moveTo>
                  <a:pt x="0" y="0"/>
                </a:moveTo>
                <a:lnTo>
                  <a:pt x="11128" y="0"/>
                </a:lnTo>
              </a:path>
              <a:path w="1142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bg object 1770"/>
          <p:cNvSpPr/>
          <p:nvPr/>
        </p:nvSpPr>
        <p:spPr>
          <a:xfrm>
            <a:off x="6698097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bg object 1771"/>
          <p:cNvSpPr/>
          <p:nvPr/>
        </p:nvSpPr>
        <p:spPr>
          <a:xfrm>
            <a:off x="6493682" y="12243584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208458" y="6071"/>
                </a:moveTo>
                <a:lnTo>
                  <a:pt x="208458" y="0"/>
                </a:lnTo>
              </a:path>
              <a:path w="215900" h="6350">
                <a:moveTo>
                  <a:pt x="215543" y="6071"/>
                </a:moveTo>
                <a:lnTo>
                  <a:pt x="208458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58" y="6071"/>
                </a:moveTo>
                <a:lnTo>
                  <a:pt x="215543" y="6071"/>
                </a:lnTo>
              </a:path>
              <a:path w="215900" h="6350">
                <a:moveTo>
                  <a:pt x="208458" y="0"/>
                </a:moveTo>
                <a:lnTo>
                  <a:pt x="208458" y="6071"/>
                </a:lnTo>
              </a:path>
              <a:path w="215900" h="6350">
                <a:moveTo>
                  <a:pt x="0" y="6071"/>
                </a:moveTo>
                <a:lnTo>
                  <a:pt x="7085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7085" y="6071"/>
                </a:moveTo>
                <a:lnTo>
                  <a:pt x="0" y="6071"/>
                </a:lnTo>
              </a:path>
              <a:path w="21590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bg object 1772"/>
          <p:cNvSpPr/>
          <p:nvPr/>
        </p:nvSpPr>
        <p:spPr>
          <a:xfrm>
            <a:off x="6500767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bg object 1773"/>
          <p:cNvSpPr/>
          <p:nvPr/>
        </p:nvSpPr>
        <p:spPr>
          <a:xfrm>
            <a:off x="6493682" y="12243584"/>
            <a:ext cx="204470" cy="6350"/>
          </a:xfrm>
          <a:custGeom>
            <a:avLst/>
            <a:gdLst/>
            <a:ahLst/>
            <a:cxnLst/>
            <a:rect l="l" t="t" r="r" b="b"/>
            <a:pathLst>
              <a:path w="204470" h="6350">
                <a:moveTo>
                  <a:pt x="11128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0" y="0"/>
                </a:lnTo>
              </a:path>
              <a:path w="204470" h="6350">
                <a:moveTo>
                  <a:pt x="7085" y="0"/>
                </a:moveTo>
                <a:lnTo>
                  <a:pt x="0" y="0"/>
                </a:lnTo>
              </a:path>
              <a:path w="204470" h="6350">
                <a:moveTo>
                  <a:pt x="7085" y="6071"/>
                </a:moveTo>
                <a:lnTo>
                  <a:pt x="7085" y="0"/>
                </a:lnTo>
              </a:path>
              <a:path w="204470" h="6350">
                <a:moveTo>
                  <a:pt x="11128" y="0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bg object 1774"/>
          <p:cNvSpPr/>
          <p:nvPr/>
        </p:nvSpPr>
        <p:spPr>
          <a:xfrm>
            <a:off x="6699111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bg object 1775"/>
          <p:cNvSpPr/>
          <p:nvPr/>
        </p:nvSpPr>
        <p:spPr>
          <a:xfrm>
            <a:off x="6504810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bg object 1776"/>
          <p:cNvSpPr/>
          <p:nvPr/>
        </p:nvSpPr>
        <p:spPr>
          <a:xfrm>
            <a:off x="6500767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  <a:path w="3175">
                <a:moveTo>
                  <a:pt x="1014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bg object 1777"/>
          <p:cNvSpPr/>
          <p:nvPr/>
        </p:nvSpPr>
        <p:spPr>
          <a:xfrm>
            <a:off x="6504810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4056" y="0"/>
                </a:lnTo>
              </a:path>
              <a:path w="194309">
                <a:moveTo>
                  <a:pt x="189244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bg object 1778"/>
          <p:cNvSpPr/>
          <p:nvPr/>
        </p:nvSpPr>
        <p:spPr>
          <a:xfrm>
            <a:off x="6699111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014" y="0"/>
                </a:lnTo>
              </a:path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bg object 1779"/>
          <p:cNvSpPr/>
          <p:nvPr/>
        </p:nvSpPr>
        <p:spPr>
          <a:xfrm>
            <a:off x="6504810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bg object 1780"/>
          <p:cNvSpPr/>
          <p:nvPr/>
        </p:nvSpPr>
        <p:spPr>
          <a:xfrm>
            <a:off x="6500767" y="1224965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3042" y="0"/>
                </a:lnTo>
              </a:path>
              <a:path w="201929">
                <a:moveTo>
                  <a:pt x="198344" y="0"/>
                </a:moveTo>
                <a:lnTo>
                  <a:pt x="201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bg object 1781"/>
          <p:cNvSpPr/>
          <p:nvPr/>
        </p:nvSpPr>
        <p:spPr>
          <a:xfrm>
            <a:off x="6504810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bg object 1782"/>
          <p:cNvSpPr/>
          <p:nvPr/>
        </p:nvSpPr>
        <p:spPr>
          <a:xfrm>
            <a:off x="6500767" y="12243584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0" y="6071"/>
                </a:moveTo>
                <a:lnTo>
                  <a:pt x="3042" y="6071"/>
                </a:lnTo>
              </a:path>
              <a:path w="201929" h="6350">
                <a:moveTo>
                  <a:pt x="198344" y="0"/>
                </a:moveTo>
                <a:lnTo>
                  <a:pt x="201372" y="0"/>
                </a:lnTo>
              </a:path>
              <a:path w="201929" h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bg object 1783"/>
          <p:cNvSpPr/>
          <p:nvPr/>
        </p:nvSpPr>
        <p:spPr>
          <a:xfrm>
            <a:off x="6500767" y="122435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201372" y="0"/>
                </a:moveTo>
                <a:lnTo>
                  <a:pt x="0" y="0"/>
                </a:lnTo>
              </a:path>
              <a:path w="201929">
                <a:moveTo>
                  <a:pt x="20137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bg object 1784"/>
          <p:cNvSpPr/>
          <p:nvPr/>
        </p:nvSpPr>
        <p:spPr>
          <a:xfrm>
            <a:off x="6881257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bg object 1785"/>
          <p:cNvSpPr/>
          <p:nvPr/>
        </p:nvSpPr>
        <p:spPr>
          <a:xfrm>
            <a:off x="7068473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bg object 1786"/>
          <p:cNvSpPr/>
          <p:nvPr/>
        </p:nvSpPr>
        <p:spPr>
          <a:xfrm>
            <a:off x="6881257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bg object 1787"/>
          <p:cNvSpPr/>
          <p:nvPr/>
        </p:nvSpPr>
        <p:spPr>
          <a:xfrm>
            <a:off x="6881257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bg object 1788"/>
          <p:cNvSpPr/>
          <p:nvPr/>
        </p:nvSpPr>
        <p:spPr>
          <a:xfrm>
            <a:off x="7068473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bg object 1789"/>
          <p:cNvSpPr/>
          <p:nvPr/>
        </p:nvSpPr>
        <p:spPr>
          <a:xfrm>
            <a:off x="7068473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bg object 1790"/>
          <p:cNvSpPr/>
          <p:nvPr/>
        </p:nvSpPr>
        <p:spPr>
          <a:xfrm>
            <a:off x="7068473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bg object 1791"/>
          <p:cNvSpPr/>
          <p:nvPr/>
        </p:nvSpPr>
        <p:spPr>
          <a:xfrm>
            <a:off x="7071502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bg object 1792"/>
          <p:cNvSpPr/>
          <p:nvPr/>
        </p:nvSpPr>
        <p:spPr>
          <a:xfrm>
            <a:off x="7067459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bg object 1793"/>
          <p:cNvSpPr/>
          <p:nvPr/>
        </p:nvSpPr>
        <p:spPr>
          <a:xfrm>
            <a:off x="7067461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bg object 1794"/>
          <p:cNvSpPr/>
          <p:nvPr/>
        </p:nvSpPr>
        <p:spPr>
          <a:xfrm>
            <a:off x="7068473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bg object 1795"/>
          <p:cNvSpPr/>
          <p:nvPr/>
        </p:nvSpPr>
        <p:spPr>
          <a:xfrm>
            <a:off x="7075545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bg object 1796"/>
          <p:cNvSpPr/>
          <p:nvPr/>
        </p:nvSpPr>
        <p:spPr>
          <a:xfrm>
            <a:off x="7071502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bg object 1797"/>
          <p:cNvSpPr/>
          <p:nvPr/>
        </p:nvSpPr>
        <p:spPr>
          <a:xfrm>
            <a:off x="7064417" y="1224358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085" y="0"/>
                </a:moveTo>
                <a:lnTo>
                  <a:pt x="7085" y="6071"/>
                </a:lnTo>
              </a:path>
              <a:path w="7620" h="7620">
                <a:moveTo>
                  <a:pt x="0" y="0"/>
                </a:moveTo>
                <a:lnTo>
                  <a:pt x="7085" y="0"/>
                </a:lnTo>
              </a:path>
              <a:path w="7620" h="7620">
                <a:moveTo>
                  <a:pt x="0" y="0"/>
                </a:moveTo>
                <a:lnTo>
                  <a:pt x="0" y="0"/>
                </a:lnTo>
              </a:path>
              <a:path w="7620" h="7620">
                <a:moveTo>
                  <a:pt x="4056" y="0"/>
                </a:moveTo>
                <a:lnTo>
                  <a:pt x="0" y="0"/>
                </a:lnTo>
              </a:path>
              <a:path w="7620" h="7620">
                <a:moveTo>
                  <a:pt x="4056" y="5056"/>
                </a:moveTo>
                <a:lnTo>
                  <a:pt x="4056" y="0"/>
                </a:lnTo>
              </a:path>
              <a:path w="7620" h="7620">
                <a:moveTo>
                  <a:pt x="0" y="5056"/>
                </a:moveTo>
                <a:lnTo>
                  <a:pt x="4056" y="5056"/>
                </a:lnTo>
              </a:path>
              <a:path w="7620" h="7620">
                <a:moveTo>
                  <a:pt x="3042" y="7085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bg object 1798"/>
          <p:cNvSpPr/>
          <p:nvPr/>
        </p:nvSpPr>
        <p:spPr>
          <a:xfrm>
            <a:off x="687721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bg object 1799"/>
          <p:cNvSpPr/>
          <p:nvPr/>
        </p:nvSpPr>
        <p:spPr>
          <a:xfrm>
            <a:off x="6880243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bg object 1800"/>
          <p:cNvSpPr/>
          <p:nvPr/>
        </p:nvSpPr>
        <p:spPr>
          <a:xfrm>
            <a:off x="6877214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bg object 1801"/>
          <p:cNvSpPr/>
          <p:nvPr/>
        </p:nvSpPr>
        <p:spPr>
          <a:xfrm>
            <a:off x="6877214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bg object 1802"/>
          <p:cNvSpPr/>
          <p:nvPr/>
        </p:nvSpPr>
        <p:spPr>
          <a:xfrm>
            <a:off x="7067459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3" name="bg object 1803"/>
          <p:cNvSpPr/>
          <p:nvPr/>
        </p:nvSpPr>
        <p:spPr>
          <a:xfrm>
            <a:off x="7065431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bg object 1804"/>
          <p:cNvSpPr/>
          <p:nvPr/>
        </p:nvSpPr>
        <p:spPr>
          <a:xfrm>
            <a:off x="7065431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bg object 1805"/>
          <p:cNvSpPr/>
          <p:nvPr/>
        </p:nvSpPr>
        <p:spPr>
          <a:xfrm>
            <a:off x="7068473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6" name="bg object 1806"/>
          <p:cNvSpPr/>
          <p:nvPr/>
        </p:nvSpPr>
        <p:spPr>
          <a:xfrm>
            <a:off x="6877214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3028" y="5056"/>
                </a:moveTo>
                <a:lnTo>
                  <a:pt x="7085" y="5056"/>
                </a:lnTo>
              </a:path>
              <a:path w="7620" h="6350">
                <a:moveTo>
                  <a:pt x="3028" y="0"/>
                </a:moveTo>
                <a:lnTo>
                  <a:pt x="3028" y="5056"/>
                </a:lnTo>
              </a:path>
              <a:path w="7620" h="6350">
                <a:moveTo>
                  <a:pt x="7085" y="0"/>
                </a:moveTo>
                <a:lnTo>
                  <a:pt x="3028" y="0"/>
                </a:lnTo>
              </a:path>
              <a:path w="7620" h="6350">
                <a:moveTo>
                  <a:pt x="7085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7" name="bg object 1807"/>
          <p:cNvSpPr/>
          <p:nvPr/>
        </p:nvSpPr>
        <p:spPr>
          <a:xfrm>
            <a:off x="6873171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8" name="bg object 1808"/>
          <p:cNvSpPr/>
          <p:nvPr/>
        </p:nvSpPr>
        <p:spPr>
          <a:xfrm>
            <a:off x="6873171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9" name="bg object 1809"/>
          <p:cNvSpPr/>
          <p:nvPr/>
        </p:nvSpPr>
        <p:spPr>
          <a:xfrm>
            <a:off x="6873171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0" name="bg object 1810"/>
          <p:cNvSpPr/>
          <p:nvPr/>
        </p:nvSpPr>
        <p:spPr>
          <a:xfrm>
            <a:off x="6879231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1" name="bg object 1811"/>
          <p:cNvSpPr/>
          <p:nvPr/>
        </p:nvSpPr>
        <p:spPr>
          <a:xfrm>
            <a:off x="6880243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2" name="bg object 1812"/>
          <p:cNvSpPr/>
          <p:nvPr/>
        </p:nvSpPr>
        <p:spPr>
          <a:xfrm>
            <a:off x="6881257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3" name="bg object 1813"/>
          <p:cNvSpPr/>
          <p:nvPr/>
        </p:nvSpPr>
        <p:spPr>
          <a:xfrm>
            <a:off x="6880243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4" name="bg object 1814"/>
          <p:cNvSpPr/>
          <p:nvPr/>
        </p:nvSpPr>
        <p:spPr>
          <a:xfrm>
            <a:off x="6881257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5" name="bg object 1815"/>
          <p:cNvSpPr/>
          <p:nvPr/>
        </p:nvSpPr>
        <p:spPr>
          <a:xfrm>
            <a:off x="6880243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6" name="bg object 1816"/>
          <p:cNvSpPr/>
          <p:nvPr/>
        </p:nvSpPr>
        <p:spPr>
          <a:xfrm>
            <a:off x="6880243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7" name="bg object 1817"/>
          <p:cNvSpPr/>
          <p:nvPr/>
        </p:nvSpPr>
        <p:spPr>
          <a:xfrm>
            <a:off x="6877214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287" y="0"/>
                </a:moveTo>
                <a:lnTo>
                  <a:pt x="194287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8" name="bg object 1818"/>
          <p:cNvSpPr/>
          <p:nvPr/>
        </p:nvSpPr>
        <p:spPr>
          <a:xfrm>
            <a:off x="687721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9" name="bg object 1819"/>
          <p:cNvSpPr/>
          <p:nvPr/>
        </p:nvSpPr>
        <p:spPr>
          <a:xfrm>
            <a:off x="6880243" y="12243584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4056" y="0"/>
                </a:lnTo>
              </a:path>
              <a:path w="188595">
                <a:moveTo>
                  <a:pt x="184173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0" name="bg object 1820"/>
          <p:cNvSpPr/>
          <p:nvPr/>
        </p:nvSpPr>
        <p:spPr>
          <a:xfrm>
            <a:off x="6877214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1259" y="0"/>
                </a:moveTo>
                <a:lnTo>
                  <a:pt x="194287" y="0"/>
                </a:lnTo>
              </a:path>
              <a:path w="194309" h="6350">
                <a:moveTo>
                  <a:pt x="190244" y="6071"/>
                </a:moveTo>
                <a:lnTo>
                  <a:pt x="194287" y="6071"/>
                </a:lnTo>
              </a:path>
              <a:path w="194309" h="6350">
                <a:moveTo>
                  <a:pt x="0" y="6071"/>
                </a:moveTo>
                <a:lnTo>
                  <a:pt x="404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1" name="bg object 1821"/>
          <p:cNvSpPr/>
          <p:nvPr/>
        </p:nvSpPr>
        <p:spPr>
          <a:xfrm>
            <a:off x="6880243" y="12248640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40">
                <a:moveTo>
                  <a:pt x="4056" y="0"/>
                </a:moveTo>
                <a:lnTo>
                  <a:pt x="1014" y="2028"/>
                </a:lnTo>
              </a:path>
              <a:path w="188595" h="2540">
                <a:moveTo>
                  <a:pt x="188230" y="0"/>
                </a:moveTo>
                <a:lnTo>
                  <a:pt x="0" y="0"/>
                </a:lnTo>
              </a:path>
              <a:path w="188595" h="2540">
                <a:moveTo>
                  <a:pt x="184173" y="0"/>
                </a:moveTo>
                <a:lnTo>
                  <a:pt x="187216" y="2028"/>
                </a:lnTo>
              </a:path>
              <a:path w="188595" h="2540">
                <a:moveTo>
                  <a:pt x="4056" y="0"/>
                </a:moveTo>
                <a:lnTo>
                  <a:pt x="184173" y="0"/>
                </a:lnTo>
              </a:path>
              <a:path w="188595" h="2540">
                <a:moveTo>
                  <a:pt x="187216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2" name="bg object 1822"/>
          <p:cNvSpPr/>
          <p:nvPr/>
        </p:nvSpPr>
        <p:spPr>
          <a:xfrm>
            <a:off x="6879231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3" name="bg object 1823"/>
          <p:cNvSpPr/>
          <p:nvPr/>
        </p:nvSpPr>
        <p:spPr>
          <a:xfrm>
            <a:off x="6880243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7216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4" name="bg object 1824"/>
          <p:cNvSpPr/>
          <p:nvPr/>
        </p:nvSpPr>
        <p:spPr>
          <a:xfrm>
            <a:off x="6880243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30" y="7085"/>
                </a:moveTo>
                <a:lnTo>
                  <a:pt x="0" y="7085"/>
                </a:lnTo>
              </a:path>
              <a:path w="188595" h="7620">
                <a:moveTo>
                  <a:pt x="4056" y="0"/>
                </a:moveTo>
                <a:lnTo>
                  <a:pt x="4056" y="0"/>
                </a:lnTo>
              </a:path>
              <a:path w="188595" h="7620">
                <a:moveTo>
                  <a:pt x="184173" y="0"/>
                </a:moveTo>
                <a:lnTo>
                  <a:pt x="184173" y="0"/>
                </a:lnTo>
              </a:path>
              <a:path w="188595" h="7620">
                <a:moveTo>
                  <a:pt x="4056" y="0"/>
                </a:moveTo>
                <a:lnTo>
                  <a:pt x="184173" y="0"/>
                </a:lnTo>
              </a:path>
              <a:path w="188595" h="7620">
                <a:moveTo>
                  <a:pt x="184173" y="0"/>
                </a:moveTo>
                <a:lnTo>
                  <a:pt x="4056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30" y="0"/>
                </a:moveTo>
                <a:lnTo>
                  <a:pt x="188230" y="5056"/>
                </a:lnTo>
              </a:path>
              <a:path w="188595" h="7620">
                <a:moveTo>
                  <a:pt x="0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5" name="bg object 1825"/>
          <p:cNvSpPr/>
          <p:nvPr/>
        </p:nvSpPr>
        <p:spPr>
          <a:xfrm>
            <a:off x="6879231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6" name="bg object 1826"/>
          <p:cNvSpPr/>
          <p:nvPr/>
        </p:nvSpPr>
        <p:spPr>
          <a:xfrm>
            <a:off x="6880243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0" y="0"/>
                </a:moveTo>
                <a:lnTo>
                  <a:pt x="3042" y="0"/>
                </a:lnTo>
              </a:path>
              <a:path w="188595" h="1270">
                <a:moveTo>
                  <a:pt x="185188" y="0"/>
                </a:moveTo>
                <a:lnTo>
                  <a:pt x="188230" y="0"/>
                </a:lnTo>
              </a:path>
              <a:path w="188595" h="1270">
                <a:moveTo>
                  <a:pt x="187216" y="1014"/>
                </a:moveTo>
                <a:lnTo>
                  <a:pt x="188230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7" name="bg object 1827"/>
          <p:cNvSpPr/>
          <p:nvPr/>
        </p:nvSpPr>
        <p:spPr>
          <a:xfrm>
            <a:off x="7071502" y="12243584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10113" y="0"/>
                </a:moveTo>
                <a:lnTo>
                  <a:pt x="4042" y="0"/>
                </a:lnTo>
              </a:path>
              <a:path w="10159">
                <a:moveTo>
                  <a:pt x="10113" y="0"/>
                </a:moveTo>
                <a:lnTo>
                  <a:pt x="10113" y="0"/>
                </a:lnTo>
              </a:path>
              <a:path w="10159">
                <a:moveTo>
                  <a:pt x="0" y="0"/>
                </a:moveTo>
                <a:lnTo>
                  <a:pt x="10113" y="0"/>
                </a:lnTo>
              </a:path>
              <a:path w="1015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8" name="bg object 1828"/>
          <p:cNvSpPr/>
          <p:nvPr/>
        </p:nvSpPr>
        <p:spPr>
          <a:xfrm>
            <a:off x="7071502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9" name="bg object 1829"/>
          <p:cNvSpPr/>
          <p:nvPr/>
        </p:nvSpPr>
        <p:spPr>
          <a:xfrm>
            <a:off x="6867087" y="12243584"/>
            <a:ext cx="214629" cy="6350"/>
          </a:xfrm>
          <a:custGeom>
            <a:avLst/>
            <a:gdLst/>
            <a:ahLst/>
            <a:cxnLst/>
            <a:rect l="l" t="t" r="r" b="b"/>
            <a:pathLst>
              <a:path w="214629" h="6350">
                <a:moveTo>
                  <a:pt x="207457" y="6071"/>
                </a:moveTo>
                <a:lnTo>
                  <a:pt x="207457" y="0"/>
                </a:lnTo>
              </a:path>
              <a:path w="214629" h="6350">
                <a:moveTo>
                  <a:pt x="214529" y="6071"/>
                </a:moveTo>
                <a:lnTo>
                  <a:pt x="207457" y="6071"/>
                </a:lnTo>
              </a:path>
              <a:path w="214629" h="6350">
                <a:moveTo>
                  <a:pt x="214529" y="6071"/>
                </a:moveTo>
                <a:lnTo>
                  <a:pt x="214529" y="6071"/>
                </a:lnTo>
              </a:path>
              <a:path w="214629" h="6350">
                <a:moveTo>
                  <a:pt x="208458" y="6071"/>
                </a:moveTo>
                <a:lnTo>
                  <a:pt x="214529" y="6071"/>
                </a:lnTo>
              </a:path>
              <a:path w="214629" h="6350">
                <a:moveTo>
                  <a:pt x="208458" y="0"/>
                </a:moveTo>
                <a:lnTo>
                  <a:pt x="208458" y="6071"/>
                </a:lnTo>
              </a:path>
              <a:path w="214629" h="6350">
                <a:moveTo>
                  <a:pt x="0" y="6071"/>
                </a:moveTo>
                <a:lnTo>
                  <a:pt x="7085" y="6071"/>
                </a:lnTo>
              </a:path>
              <a:path w="214629" h="6350">
                <a:moveTo>
                  <a:pt x="0" y="6071"/>
                </a:moveTo>
                <a:lnTo>
                  <a:pt x="0" y="6071"/>
                </a:lnTo>
              </a:path>
              <a:path w="214629" h="6350">
                <a:moveTo>
                  <a:pt x="7085" y="6071"/>
                </a:moveTo>
                <a:lnTo>
                  <a:pt x="0" y="6071"/>
                </a:lnTo>
              </a:path>
              <a:path w="214629" h="6350">
                <a:moveTo>
                  <a:pt x="7085" y="0"/>
                </a:moveTo>
                <a:lnTo>
                  <a:pt x="7085" y="6071"/>
                </a:lnTo>
              </a:path>
              <a:path w="214629" h="6350">
                <a:moveTo>
                  <a:pt x="11141" y="0"/>
                </a:moveTo>
                <a:lnTo>
                  <a:pt x="7085" y="0"/>
                </a:lnTo>
              </a:path>
              <a:path w="214629" h="6350">
                <a:moveTo>
                  <a:pt x="11141" y="0"/>
                </a:moveTo>
                <a:lnTo>
                  <a:pt x="11141" y="0"/>
                </a:lnTo>
              </a:path>
              <a:path w="214629" h="6350">
                <a:moveTo>
                  <a:pt x="0" y="0"/>
                </a:moveTo>
                <a:lnTo>
                  <a:pt x="11141" y="0"/>
                </a:lnTo>
              </a:path>
              <a:path w="214629" h="6350">
                <a:moveTo>
                  <a:pt x="0" y="0"/>
                </a:moveTo>
                <a:lnTo>
                  <a:pt x="0" y="0"/>
                </a:lnTo>
              </a:path>
              <a:path w="214629" h="6350">
                <a:moveTo>
                  <a:pt x="7085" y="0"/>
                </a:moveTo>
                <a:lnTo>
                  <a:pt x="0" y="0"/>
                </a:lnTo>
              </a:path>
              <a:path w="214629" h="6350">
                <a:moveTo>
                  <a:pt x="7085" y="6071"/>
                </a:moveTo>
                <a:lnTo>
                  <a:pt x="7085" y="0"/>
                </a:lnTo>
              </a:path>
              <a:path w="214629" h="6350">
                <a:moveTo>
                  <a:pt x="11141" y="0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0" name="bg object 1830"/>
          <p:cNvSpPr/>
          <p:nvPr/>
        </p:nvSpPr>
        <p:spPr>
          <a:xfrm>
            <a:off x="6874172" y="12243584"/>
            <a:ext cx="200660" cy="6350"/>
          </a:xfrm>
          <a:custGeom>
            <a:avLst/>
            <a:gdLst/>
            <a:ahLst/>
            <a:cxnLst/>
            <a:rect l="l" t="t" r="r" b="b"/>
            <a:pathLst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014" y="6071"/>
                </a:moveTo>
                <a:lnTo>
                  <a:pt x="3042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97330" y="0"/>
                </a:moveTo>
                <a:lnTo>
                  <a:pt x="200372" y="0"/>
                </a:lnTo>
              </a:path>
              <a:path w="200659" h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1" name="bg object 1831"/>
          <p:cNvSpPr/>
          <p:nvPr/>
        </p:nvSpPr>
        <p:spPr>
          <a:xfrm>
            <a:off x="6874172" y="1224358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200372" y="0"/>
                </a:moveTo>
                <a:lnTo>
                  <a:pt x="0" y="0"/>
                </a:lnTo>
              </a:path>
              <a:path w="200659">
                <a:moveTo>
                  <a:pt x="20037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2" name="bg object 1832"/>
          <p:cNvSpPr/>
          <p:nvPr/>
        </p:nvSpPr>
        <p:spPr>
          <a:xfrm>
            <a:off x="7174724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3" name="bg object 1833"/>
          <p:cNvSpPr/>
          <p:nvPr/>
        </p:nvSpPr>
        <p:spPr>
          <a:xfrm>
            <a:off x="7361940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4" name="bg object 1834"/>
          <p:cNvSpPr/>
          <p:nvPr/>
        </p:nvSpPr>
        <p:spPr>
          <a:xfrm>
            <a:off x="7174724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5" name="bg object 1835"/>
          <p:cNvSpPr/>
          <p:nvPr/>
        </p:nvSpPr>
        <p:spPr>
          <a:xfrm>
            <a:off x="7174724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6" name="bg object 1836"/>
          <p:cNvSpPr/>
          <p:nvPr/>
        </p:nvSpPr>
        <p:spPr>
          <a:xfrm>
            <a:off x="7362954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7" name="bg object 1837"/>
          <p:cNvSpPr/>
          <p:nvPr/>
        </p:nvSpPr>
        <p:spPr>
          <a:xfrm>
            <a:off x="7362954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8" name="bg object 1838"/>
          <p:cNvSpPr/>
          <p:nvPr/>
        </p:nvSpPr>
        <p:spPr>
          <a:xfrm>
            <a:off x="736295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9" name="bg object 1839"/>
          <p:cNvSpPr/>
          <p:nvPr/>
        </p:nvSpPr>
        <p:spPr>
          <a:xfrm>
            <a:off x="7365983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0" name="bg object 1840"/>
          <p:cNvSpPr/>
          <p:nvPr/>
        </p:nvSpPr>
        <p:spPr>
          <a:xfrm>
            <a:off x="7361940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1" name="bg object 1841"/>
          <p:cNvSpPr/>
          <p:nvPr/>
        </p:nvSpPr>
        <p:spPr>
          <a:xfrm>
            <a:off x="7361942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2" name="bg object 1842"/>
          <p:cNvSpPr/>
          <p:nvPr/>
        </p:nvSpPr>
        <p:spPr>
          <a:xfrm>
            <a:off x="7362954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3" name="bg object 1843"/>
          <p:cNvSpPr/>
          <p:nvPr/>
        </p:nvSpPr>
        <p:spPr>
          <a:xfrm>
            <a:off x="7370025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4" name="bg object 1844"/>
          <p:cNvSpPr/>
          <p:nvPr/>
        </p:nvSpPr>
        <p:spPr>
          <a:xfrm>
            <a:off x="7365983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5" name="bg object 1845"/>
          <p:cNvSpPr/>
          <p:nvPr/>
        </p:nvSpPr>
        <p:spPr>
          <a:xfrm>
            <a:off x="7358897" y="1224358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7085" y="0"/>
                </a:moveTo>
                <a:lnTo>
                  <a:pt x="7085" y="6071"/>
                </a:lnTo>
              </a:path>
              <a:path w="7620" h="7620">
                <a:moveTo>
                  <a:pt x="0" y="0"/>
                </a:moveTo>
                <a:lnTo>
                  <a:pt x="7085" y="0"/>
                </a:lnTo>
              </a:path>
              <a:path w="7620" h="7620">
                <a:moveTo>
                  <a:pt x="0" y="0"/>
                </a:moveTo>
                <a:lnTo>
                  <a:pt x="0" y="0"/>
                </a:lnTo>
              </a:path>
              <a:path w="7620" h="7620">
                <a:moveTo>
                  <a:pt x="4056" y="0"/>
                </a:moveTo>
                <a:lnTo>
                  <a:pt x="0" y="0"/>
                </a:lnTo>
              </a:path>
              <a:path w="7620" h="7620">
                <a:moveTo>
                  <a:pt x="4056" y="5056"/>
                </a:moveTo>
                <a:lnTo>
                  <a:pt x="4056" y="0"/>
                </a:lnTo>
              </a:path>
              <a:path w="7620" h="7620">
                <a:moveTo>
                  <a:pt x="0" y="5056"/>
                </a:moveTo>
                <a:lnTo>
                  <a:pt x="4056" y="5056"/>
                </a:lnTo>
              </a:path>
              <a:path w="7620" h="7620">
                <a:moveTo>
                  <a:pt x="3042" y="7085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6" name="bg object 1846"/>
          <p:cNvSpPr/>
          <p:nvPr/>
        </p:nvSpPr>
        <p:spPr>
          <a:xfrm>
            <a:off x="7171681" y="12243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7" name="bg object 1847"/>
          <p:cNvSpPr/>
          <p:nvPr/>
        </p:nvSpPr>
        <p:spPr>
          <a:xfrm>
            <a:off x="7173709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8" name="bg object 1848"/>
          <p:cNvSpPr/>
          <p:nvPr/>
        </p:nvSpPr>
        <p:spPr>
          <a:xfrm>
            <a:off x="7171681" y="122496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9" name="bg object 1849"/>
          <p:cNvSpPr/>
          <p:nvPr/>
        </p:nvSpPr>
        <p:spPr>
          <a:xfrm>
            <a:off x="7171681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0" name="bg object 1850"/>
          <p:cNvSpPr/>
          <p:nvPr/>
        </p:nvSpPr>
        <p:spPr>
          <a:xfrm>
            <a:off x="7361940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1" name="bg object 1851"/>
          <p:cNvSpPr/>
          <p:nvPr/>
        </p:nvSpPr>
        <p:spPr>
          <a:xfrm>
            <a:off x="7359912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2" name="bg object 1852"/>
          <p:cNvSpPr/>
          <p:nvPr/>
        </p:nvSpPr>
        <p:spPr>
          <a:xfrm>
            <a:off x="7359912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3" name="bg object 1853"/>
          <p:cNvSpPr/>
          <p:nvPr/>
        </p:nvSpPr>
        <p:spPr>
          <a:xfrm>
            <a:off x="7362954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4" name="bg object 1854"/>
          <p:cNvSpPr/>
          <p:nvPr/>
        </p:nvSpPr>
        <p:spPr>
          <a:xfrm>
            <a:off x="717472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5" name="bg object 1855"/>
          <p:cNvSpPr/>
          <p:nvPr/>
        </p:nvSpPr>
        <p:spPr>
          <a:xfrm>
            <a:off x="7174724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6" name="bg object 1856"/>
          <p:cNvSpPr/>
          <p:nvPr/>
        </p:nvSpPr>
        <p:spPr>
          <a:xfrm>
            <a:off x="717472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7" name="bg object 1857"/>
          <p:cNvSpPr/>
          <p:nvPr/>
        </p:nvSpPr>
        <p:spPr>
          <a:xfrm>
            <a:off x="7170681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85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8" name="bg object 1858"/>
          <p:cNvSpPr/>
          <p:nvPr/>
        </p:nvSpPr>
        <p:spPr>
          <a:xfrm>
            <a:off x="7167638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9" name="bg object 1859"/>
          <p:cNvSpPr/>
          <p:nvPr/>
        </p:nvSpPr>
        <p:spPr>
          <a:xfrm>
            <a:off x="7167638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0" name="bg object 1860"/>
          <p:cNvSpPr/>
          <p:nvPr/>
        </p:nvSpPr>
        <p:spPr>
          <a:xfrm>
            <a:off x="7167638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1" name="bg object 1861"/>
          <p:cNvSpPr/>
          <p:nvPr/>
        </p:nvSpPr>
        <p:spPr>
          <a:xfrm>
            <a:off x="7173712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2" name="bg object 1862"/>
          <p:cNvSpPr/>
          <p:nvPr/>
        </p:nvSpPr>
        <p:spPr>
          <a:xfrm>
            <a:off x="7174724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3" name="bg object 1863"/>
          <p:cNvSpPr/>
          <p:nvPr/>
        </p:nvSpPr>
        <p:spPr>
          <a:xfrm>
            <a:off x="7175738" y="122486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4" name="bg object 1864"/>
          <p:cNvSpPr/>
          <p:nvPr/>
        </p:nvSpPr>
        <p:spPr>
          <a:xfrm>
            <a:off x="717472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5" name="bg object 1865"/>
          <p:cNvSpPr/>
          <p:nvPr/>
        </p:nvSpPr>
        <p:spPr>
          <a:xfrm>
            <a:off x="7175738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6" name="bg object 1866"/>
          <p:cNvSpPr/>
          <p:nvPr/>
        </p:nvSpPr>
        <p:spPr>
          <a:xfrm>
            <a:off x="7174724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7" name="bg object 1867"/>
          <p:cNvSpPr/>
          <p:nvPr/>
        </p:nvSpPr>
        <p:spPr>
          <a:xfrm>
            <a:off x="7174724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8" name="bg object 1868"/>
          <p:cNvSpPr/>
          <p:nvPr/>
        </p:nvSpPr>
        <p:spPr>
          <a:xfrm>
            <a:off x="7171681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301" y="0"/>
                </a:moveTo>
                <a:lnTo>
                  <a:pt x="194301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9" name="bg object 1869"/>
          <p:cNvSpPr/>
          <p:nvPr/>
        </p:nvSpPr>
        <p:spPr>
          <a:xfrm>
            <a:off x="7171681" y="122435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3042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0" name="bg object 1870"/>
          <p:cNvSpPr/>
          <p:nvPr/>
        </p:nvSpPr>
        <p:spPr>
          <a:xfrm>
            <a:off x="7358897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1" name="bg object 1871"/>
          <p:cNvSpPr/>
          <p:nvPr/>
        </p:nvSpPr>
        <p:spPr>
          <a:xfrm>
            <a:off x="736295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2" name="bg object 1872"/>
          <p:cNvSpPr/>
          <p:nvPr/>
        </p:nvSpPr>
        <p:spPr>
          <a:xfrm>
            <a:off x="7171681" y="12248640"/>
            <a:ext cx="194310" cy="2540"/>
          </a:xfrm>
          <a:custGeom>
            <a:avLst/>
            <a:gdLst/>
            <a:ahLst/>
            <a:cxnLst/>
            <a:rect l="l" t="t" r="r" b="b"/>
            <a:pathLst>
              <a:path w="194309" h="2540">
                <a:moveTo>
                  <a:pt x="194301" y="1014"/>
                </a:moveTo>
                <a:lnTo>
                  <a:pt x="189244" y="1014"/>
                </a:lnTo>
              </a:path>
              <a:path w="194309" h="2540">
                <a:moveTo>
                  <a:pt x="4056" y="1014"/>
                </a:moveTo>
                <a:lnTo>
                  <a:pt x="0" y="1014"/>
                </a:lnTo>
              </a:path>
              <a:path w="194309" h="2540">
                <a:moveTo>
                  <a:pt x="6084" y="0"/>
                </a:moveTo>
                <a:lnTo>
                  <a:pt x="4056" y="2028"/>
                </a:lnTo>
              </a:path>
              <a:path w="194309" h="2540">
                <a:moveTo>
                  <a:pt x="191272" y="0"/>
                </a:moveTo>
                <a:lnTo>
                  <a:pt x="3042" y="0"/>
                </a:lnTo>
              </a:path>
              <a:path w="194309" h="2540">
                <a:moveTo>
                  <a:pt x="187216" y="0"/>
                </a:moveTo>
                <a:lnTo>
                  <a:pt x="190258" y="2028"/>
                </a:lnTo>
              </a:path>
              <a:path w="194309" h="2540">
                <a:moveTo>
                  <a:pt x="6084" y="0"/>
                </a:moveTo>
                <a:lnTo>
                  <a:pt x="187216" y="0"/>
                </a:lnTo>
              </a:path>
              <a:path w="194309" h="2540">
                <a:moveTo>
                  <a:pt x="190258" y="2028"/>
                </a:moveTo>
                <a:lnTo>
                  <a:pt x="405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3" name="bg object 1873"/>
          <p:cNvSpPr/>
          <p:nvPr/>
        </p:nvSpPr>
        <p:spPr>
          <a:xfrm>
            <a:off x="7173712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4" name="bg object 1874"/>
          <p:cNvSpPr/>
          <p:nvPr/>
        </p:nvSpPr>
        <p:spPr>
          <a:xfrm>
            <a:off x="7174724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7216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5" name="bg object 1875"/>
          <p:cNvSpPr/>
          <p:nvPr/>
        </p:nvSpPr>
        <p:spPr>
          <a:xfrm>
            <a:off x="7174724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30" y="7085"/>
                </a:moveTo>
                <a:lnTo>
                  <a:pt x="0" y="7085"/>
                </a:lnTo>
              </a:path>
              <a:path w="188595" h="7620">
                <a:moveTo>
                  <a:pt x="3042" y="0"/>
                </a:moveTo>
                <a:lnTo>
                  <a:pt x="3042" y="0"/>
                </a:lnTo>
              </a:path>
              <a:path w="188595" h="7620">
                <a:moveTo>
                  <a:pt x="184173" y="0"/>
                </a:moveTo>
                <a:lnTo>
                  <a:pt x="184173" y="0"/>
                </a:lnTo>
              </a:path>
              <a:path w="188595" h="7620">
                <a:moveTo>
                  <a:pt x="3042" y="0"/>
                </a:moveTo>
                <a:lnTo>
                  <a:pt x="184173" y="0"/>
                </a:lnTo>
              </a:path>
              <a:path w="188595" h="7620">
                <a:moveTo>
                  <a:pt x="184173" y="0"/>
                </a:moveTo>
                <a:lnTo>
                  <a:pt x="3042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30" y="0"/>
                </a:moveTo>
                <a:lnTo>
                  <a:pt x="188230" y="5056"/>
                </a:lnTo>
              </a:path>
              <a:path w="188595" h="7620">
                <a:moveTo>
                  <a:pt x="0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6" name="bg object 1876"/>
          <p:cNvSpPr/>
          <p:nvPr/>
        </p:nvSpPr>
        <p:spPr>
          <a:xfrm>
            <a:off x="7173712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7" name="bg object 1877"/>
          <p:cNvSpPr/>
          <p:nvPr/>
        </p:nvSpPr>
        <p:spPr>
          <a:xfrm>
            <a:off x="717472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8" name="bg object 1878"/>
          <p:cNvSpPr/>
          <p:nvPr/>
        </p:nvSpPr>
        <p:spPr>
          <a:xfrm>
            <a:off x="7358897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9" name="bg object 1879"/>
          <p:cNvSpPr/>
          <p:nvPr/>
        </p:nvSpPr>
        <p:spPr>
          <a:xfrm>
            <a:off x="7174724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6202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0" name="bg object 1880"/>
          <p:cNvSpPr/>
          <p:nvPr/>
        </p:nvSpPr>
        <p:spPr>
          <a:xfrm>
            <a:off x="7160553" y="12243584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215543" y="0"/>
                </a:moveTo>
                <a:lnTo>
                  <a:pt x="208471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4415" y="0"/>
                </a:moveTo>
                <a:lnTo>
                  <a:pt x="215543" y="0"/>
                </a:lnTo>
              </a:path>
              <a:path w="215900" h="6350">
                <a:moveTo>
                  <a:pt x="204415" y="0"/>
                </a:moveTo>
                <a:lnTo>
                  <a:pt x="204415" y="0"/>
                </a:lnTo>
              </a:path>
              <a:path w="215900" h="6350">
                <a:moveTo>
                  <a:pt x="208471" y="0"/>
                </a:moveTo>
                <a:lnTo>
                  <a:pt x="204415" y="0"/>
                </a:lnTo>
              </a:path>
              <a:path w="215900" h="6350">
                <a:moveTo>
                  <a:pt x="208471" y="6071"/>
                </a:moveTo>
                <a:lnTo>
                  <a:pt x="208471" y="0"/>
                </a:lnTo>
              </a:path>
              <a:path w="215900" h="6350">
                <a:moveTo>
                  <a:pt x="215543" y="6071"/>
                </a:moveTo>
                <a:lnTo>
                  <a:pt x="208471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71" y="6071"/>
                </a:moveTo>
                <a:lnTo>
                  <a:pt x="215543" y="6071"/>
                </a:lnTo>
              </a:path>
              <a:path w="215900" h="6350">
                <a:moveTo>
                  <a:pt x="208471" y="0"/>
                </a:moveTo>
                <a:lnTo>
                  <a:pt x="208471" y="6071"/>
                </a:lnTo>
              </a:path>
              <a:path w="215900" h="6350">
                <a:moveTo>
                  <a:pt x="0" y="6071"/>
                </a:moveTo>
                <a:lnTo>
                  <a:pt x="7085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7085" y="6071"/>
                </a:moveTo>
                <a:lnTo>
                  <a:pt x="0" y="6071"/>
                </a:lnTo>
              </a:path>
              <a:path w="21590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1" name="bg object 1881"/>
          <p:cNvSpPr/>
          <p:nvPr/>
        </p:nvSpPr>
        <p:spPr>
          <a:xfrm>
            <a:off x="7167638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2" name="bg object 1882"/>
          <p:cNvSpPr/>
          <p:nvPr/>
        </p:nvSpPr>
        <p:spPr>
          <a:xfrm>
            <a:off x="7160553" y="12243584"/>
            <a:ext cx="204470" cy="6350"/>
          </a:xfrm>
          <a:custGeom>
            <a:avLst/>
            <a:gdLst/>
            <a:ahLst/>
            <a:cxnLst/>
            <a:rect l="l" t="t" r="r" b="b"/>
            <a:pathLst>
              <a:path w="204470" h="6350">
                <a:moveTo>
                  <a:pt x="11128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0" y="0"/>
                </a:lnTo>
              </a:path>
              <a:path w="204470" h="6350">
                <a:moveTo>
                  <a:pt x="7085" y="0"/>
                </a:moveTo>
                <a:lnTo>
                  <a:pt x="0" y="0"/>
                </a:lnTo>
              </a:path>
              <a:path w="204470" h="6350">
                <a:moveTo>
                  <a:pt x="7085" y="6071"/>
                </a:moveTo>
                <a:lnTo>
                  <a:pt x="7085" y="0"/>
                </a:lnTo>
              </a:path>
              <a:path w="204470" h="6350">
                <a:moveTo>
                  <a:pt x="11128" y="0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3" name="bg object 1883"/>
          <p:cNvSpPr/>
          <p:nvPr/>
        </p:nvSpPr>
        <p:spPr>
          <a:xfrm>
            <a:off x="7365983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4" name="bg object 1884"/>
          <p:cNvSpPr/>
          <p:nvPr/>
        </p:nvSpPr>
        <p:spPr>
          <a:xfrm>
            <a:off x="7171681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5" name="bg object 1885"/>
          <p:cNvSpPr/>
          <p:nvPr/>
        </p:nvSpPr>
        <p:spPr>
          <a:xfrm>
            <a:off x="7167638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  <a:path w="3175">
                <a:moveTo>
                  <a:pt x="1014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6" name="bg object 1886"/>
          <p:cNvSpPr/>
          <p:nvPr/>
        </p:nvSpPr>
        <p:spPr>
          <a:xfrm>
            <a:off x="7171681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4056" y="0"/>
                </a:lnTo>
              </a:path>
              <a:path w="194309">
                <a:moveTo>
                  <a:pt x="189244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7" name="bg object 1887"/>
          <p:cNvSpPr/>
          <p:nvPr/>
        </p:nvSpPr>
        <p:spPr>
          <a:xfrm>
            <a:off x="7365983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028" y="0"/>
                </a:lnTo>
              </a:path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8" name="bg object 1888"/>
          <p:cNvSpPr/>
          <p:nvPr/>
        </p:nvSpPr>
        <p:spPr>
          <a:xfrm>
            <a:off x="7171681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9" name="bg object 1889"/>
          <p:cNvSpPr/>
          <p:nvPr/>
        </p:nvSpPr>
        <p:spPr>
          <a:xfrm>
            <a:off x="7167638" y="1224965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3042" y="0"/>
                </a:lnTo>
              </a:path>
              <a:path w="201929">
                <a:moveTo>
                  <a:pt x="198344" y="0"/>
                </a:moveTo>
                <a:lnTo>
                  <a:pt x="2013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0" name="bg object 1890"/>
          <p:cNvSpPr/>
          <p:nvPr/>
        </p:nvSpPr>
        <p:spPr>
          <a:xfrm>
            <a:off x="7171681" y="1224965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44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1" name="bg object 1891"/>
          <p:cNvSpPr/>
          <p:nvPr/>
        </p:nvSpPr>
        <p:spPr>
          <a:xfrm>
            <a:off x="7167638" y="12243584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0" y="6071"/>
                </a:moveTo>
                <a:lnTo>
                  <a:pt x="3042" y="6071"/>
                </a:lnTo>
              </a:path>
              <a:path w="201929" h="6350">
                <a:moveTo>
                  <a:pt x="198344" y="0"/>
                </a:moveTo>
                <a:lnTo>
                  <a:pt x="201386" y="0"/>
                </a:lnTo>
              </a:path>
              <a:path w="201929" h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2" name="bg object 1892"/>
          <p:cNvSpPr/>
          <p:nvPr/>
        </p:nvSpPr>
        <p:spPr>
          <a:xfrm>
            <a:off x="7167638" y="122435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201386" y="0"/>
                </a:moveTo>
                <a:lnTo>
                  <a:pt x="0" y="0"/>
                </a:lnTo>
              </a:path>
              <a:path w="201929">
                <a:moveTo>
                  <a:pt x="20138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3" name="bg object 1893"/>
          <p:cNvSpPr/>
          <p:nvPr/>
        </p:nvSpPr>
        <p:spPr>
          <a:xfrm>
            <a:off x="7600753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4" name="bg object 1894"/>
          <p:cNvSpPr/>
          <p:nvPr/>
        </p:nvSpPr>
        <p:spPr>
          <a:xfrm>
            <a:off x="7787970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5" name="bg object 1895"/>
          <p:cNvSpPr/>
          <p:nvPr/>
        </p:nvSpPr>
        <p:spPr>
          <a:xfrm>
            <a:off x="7600753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6" name="bg object 1896"/>
          <p:cNvSpPr/>
          <p:nvPr/>
        </p:nvSpPr>
        <p:spPr>
          <a:xfrm>
            <a:off x="7600753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7" name="bg object 1897"/>
          <p:cNvSpPr/>
          <p:nvPr/>
        </p:nvSpPr>
        <p:spPr>
          <a:xfrm>
            <a:off x="7787970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8" name="bg object 1898"/>
          <p:cNvSpPr/>
          <p:nvPr/>
        </p:nvSpPr>
        <p:spPr>
          <a:xfrm>
            <a:off x="7787970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9" name="bg object 1899"/>
          <p:cNvSpPr/>
          <p:nvPr/>
        </p:nvSpPr>
        <p:spPr>
          <a:xfrm>
            <a:off x="7787970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0" name="bg object 1900"/>
          <p:cNvSpPr/>
          <p:nvPr/>
        </p:nvSpPr>
        <p:spPr>
          <a:xfrm>
            <a:off x="7790998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1" name="bg object 1901"/>
          <p:cNvSpPr/>
          <p:nvPr/>
        </p:nvSpPr>
        <p:spPr>
          <a:xfrm>
            <a:off x="7786955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2" name="bg object 1902"/>
          <p:cNvSpPr/>
          <p:nvPr/>
        </p:nvSpPr>
        <p:spPr>
          <a:xfrm>
            <a:off x="7786958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3" name="bg object 1903"/>
          <p:cNvSpPr/>
          <p:nvPr/>
        </p:nvSpPr>
        <p:spPr>
          <a:xfrm>
            <a:off x="7787970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4" name="bg object 1904"/>
          <p:cNvSpPr/>
          <p:nvPr/>
        </p:nvSpPr>
        <p:spPr>
          <a:xfrm>
            <a:off x="7795055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5" name="bg object 1905"/>
          <p:cNvSpPr/>
          <p:nvPr/>
        </p:nvSpPr>
        <p:spPr>
          <a:xfrm>
            <a:off x="7783913" y="1224358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7085" y="6071"/>
                </a:moveTo>
                <a:lnTo>
                  <a:pt x="11141" y="6071"/>
                </a:lnTo>
              </a:path>
              <a:path w="11429" h="6350">
                <a:moveTo>
                  <a:pt x="7085" y="0"/>
                </a:moveTo>
                <a:lnTo>
                  <a:pt x="7085" y="6071"/>
                </a:lnTo>
              </a:path>
              <a:path w="11429" h="6350">
                <a:moveTo>
                  <a:pt x="0" y="0"/>
                </a:moveTo>
                <a:lnTo>
                  <a:pt x="7085" y="0"/>
                </a:lnTo>
              </a:path>
              <a:path w="11429" h="6350">
                <a:moveTo>
                  <a:pt x="0" y="0"/>
                </a:moveTo>
                <a:lnTo>
                  <a:pt x="0" y="0"/>
                </a:lnTo>
              </a:path>
              <a:path w="11429" h="6350">
                <a:moveTo>
                  <a:pt x="4056" y="0"/>
                </a:moveTo>
                <a:lnTo>
                  <a:pt x="0" y="0"/>
                </a:lnTo>
              </a:path>
              <a:path w="11429" h="6350">
                <a:moveTo>
                  <a:pt x="4056" y="5056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6" name="bg object 1906"/>
          <p:cNvSpPr/>
          <p:nvPr/>
        </p:nvSpPr>
        <p:spPr>
          <a:xfrm>
            <a:off x="7784927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7" name="bg object 1907"/>
          <p:cNvSpPr/>
          <p:nvPr/>
        </p:nvSpPr>
        <p:spPr>
          <a:xfrm>
            <a:off x="7784927" y="122486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8" name="bg object 1908"/>
          <p:cNvSpPr/>
          <p:nvPr/>
        </p:nvSpPr>
        <p:spPr>
          <a:xfrm>
            <a:off x="7596711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9" name="bg object 1909"/>
          <p:cNvSpPr/>
          <p:nvPr/>
        </p:nvSpPr>
        <p:spPr>
          <a:xfrm>
            <a:off x="7599739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0" name="bg object 1910"/>
          <p:cNvSpPr/>
          <p:nvPr/>
        </p:nvSpPr>
        <p:spPr>
          <a:xfrm>
            <a:off x="7596711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1" name="bg object 1911"/>
          <p:cNvSpPr/>
          <p:nvPr/>
        </p:nvSpPr>
        <p:spPr>
          <a:xfrm>
            <a:off x="7596711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2" name="bg object 1912"/>
          <p:cNvSpPr/>
          <p:nvPr/>
        </p:nvSpPr>
        <p:spPr>
          <a:xfrm>
            <a:off x="7786955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3" name="bg object 1913"/>
          <p:cNvSpPr/>
          <p:nvPr/>
        </p:nvSpPr>
        <p:spPr>
          <a:xfrm>
            <a:off x="7784927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4" name="bg object 1914"/>
          <p:cNvSpPr/>
          <p:nvPr/>
        </p:nvSpPr>
        <p:spPr>
          <a:xfrm>
            <a:off x="7784927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5" name="bg object 1915"/>
          <p:cNvSpPr/>
          <p:nvPr/>
        </p:nvSpPr>
        <p:spPr>
          <a:xfrm>
            <a:off x="7787970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6" name="bg object 1916"/>
          <p:cNvSpPr/>
          <p:nvPr/>
        </p:nvSpPr>
        <p:spPr>
          <a:xfrm>
            <a:off x="7592654" y="1224358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7085" y="5056"/>
                </a:moveTo>
                <a:lnTo>
                  <a:pt x="11141" y="5056"/>
                </a:lnTo>
              </a:path>
              <a:path w="11429" h="6350">
                <a:moveTo>
                  <a:pt x="7085" y="0"/>
                </a:moveTo>
                <a:lnTo>
                  <a:pt x="7085" y="5056"/>
                </a:lnTo>
              </a:path>
              <a:path w="11429" h="6350">
                <a:moveTo>
                  <a:pt x="11141" y="0"/>
                </a:moveTo>
                <a:lnTo>
                  <a:pt x="7085" y="0"/>
                </a:lnTo>
              </a:path>
              <a:path w="11429" h="6350">
                <a:moveTo>
                  <a:pt x="11141" y="0"/>
                </a:moveTo>
                <a:lnTo>
                  <a:pt x="11141" y="0"/>
                </a:lnTo>
              </a:path>
              <a:path w="11429" h="6350">
                <a:moveTo>
                  <a:pt x="4056" y="0"/>
                </a:moveTo>
                <a:lnTo>
                  <a:pt x="11141" y="0"/>
                </a:lnTo>
              </a:path>
              <a:path w="11429" h="6350">
                <a:moveTo>
                  <a:pt x="4056" y="6071"/>
                </a:moveTo>
                <a:lnTo>
                  <a:pt x="4056" y="0"/>
                </a:lnTo>
              </a:path>
              <a:path w="11429" h="6350">
                <a:moveTo>
                  <a:pt x="0" y="6071"/>
                </a:moveTo>
                <a:lnTo>
                  <a:pt x="4056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7" name="bg object 1917"/>
          <p:cNvSpPr/>
          <p:nvPr/>
        </p:nvSpPr>
        <p:spPr>
          <a:xfrm>
            <a:off x="7592654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8" name="bg object 1918"/>
          <p:cNvSpPr/>
          <p:nvPr/>
        </p:nvSpPr>
        <p:spPr>
          <a:xfrm>
            <a:off x="7592654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9" name="bg object 1919"/>
          <p:cNvSpPr/>
          <p:nvPr/>
        </p:nvSpPr>
        <p:spPr>
          <a:xfrm>
            <a:off x="7598727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0" name="bg object 1920"/>
          <p:cNvSpPr/>
          <p:nvPr/>
        </p:nvSpPr>
        <p:spPr>
          <a:xfrm>
            <a:off x="7599739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1" name="bg object 1921"/>
          <p:cNvSpPr/>
          <p:nvPr/>
        </p:nvSpPr>
        <p:spPr>
          <a:xfrm>
            <a:off x="7600753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2" name="bg object 1922"/>
          <p:cNvSpPr/>
          <p:nvPr/>
        </p:nvSpPr>
        <p:spPr>
          <a:xfrm>
            <a:off x="7599739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3" name="bg object 1923"/>
          <p:cNvSpPr/>
          <p:nvPr/>
        </p:nvSpPr>
        <p:spPr>
          <a:xfrm>
            <a:off x="7600753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4" name="bg object 1924"/>
          <p:cNvSpPr/>
          <p:nvPr/>
        </p:nvSpPr>
        <p:spPr>
          <a:xfrm>
            <a:off x="7599739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5" name="bg object 1925"/>
          <p:cNvSpPr/>
          <p:nvPr/>
        </p:nvSpPr>
        <p:spPr>
          <a:xfrm>
            <a:off x="7599739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6" name="bg object 1926"/>
          <p:cNvSpPr/>
          <p:nvPr/>
        </p:nvSpPr>
        <p:spPr>
          <a:xfrm>
            <a:off x="7596711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287" y="0"/>
                </a:moveTo>
                <a:lnTo>
                  <a:pt x="194287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7" name="bg object 1927"/>
          <p:cNvSpPr/>
          <p:nvPr/>
        </p:nvSpPr>
        <p:spPr>
          <a:xfrm>
            <a:off x="7596711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8" name="bg object 1928"/>
          <p:cNvSpPr/>
          <p:nvPr/>
        </p:nvSpPr>
        <p:spPr>
          <a:xfrm>
            <a:off x="7599739" y="12243584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4056" y="0"/>
                </a:lnTo>
              </a:path>
              <a:path w="188595">
                <a:moveTo>
                  <a:pt x="184173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9" name="bg object 1929"/>
          <p:cNvSpPr/>
          <p:nvPr/>
        </p:nvSpPr>
        <p:spPr>
          <a:xfrm>
            <a:off x="7596711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1259" y="0"/>
                </a:moveTo>
                <a:lnTo>
                  <a:pt x="194287" y="0"/>
                </a:lnTo>
              </a:path>
              <a:path w="194309" h="6350">
                <a:moveTo>
                  <a:pt x="190244" y="6071"/>
                </a:moveTo>
                <a:lnTo>
                  <a:pt x="194287" y="6071"/>
                </a:lnTo>
              </a:path>
              <a:path w="194309" h="6350">
                <a:moveTo>
                  <a:pt x="0" y="6071"/>
                </a:moveTo>
                <a:lnTo>
                  <a:pt x="404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0" name="bg object 1930"/>
          <p:cNvSpPr/>
          <p:nvPr/>
        </p:nvSpPr>
        <p:spPr>
          <a:xfrm>
            <a:off x="7599739" y="12248640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40">
                <a:moveTo>
                  <a:pt x="4056" y="0"/>
                </a:moveTo>
                <a:lnTo>
                  <a:pt x="1014" y="2028"/>
                </a:lnTo>
              </a:path>
              <a:path w="188595" h="2540">
                <a:moveTo>
                  <a:pt x="188230" y="0"/>
                </a:moveTo>
                <a:lnTo>
                  <a:pt x="0" y="0"/>
                </a:lnTo>
              </a:path>
              <a:path w="188595" h="2540">
                <a:moveTo>
                  <a:pt x="185188" y="0"/>
                </a:moveTo>
                <a:lnTo>
                  <a:pt x="187216" y="2028"/>
                </a:lnTo>
              </a:path>
              <a:path w="188595" h="2540">
                <a:moveTo>
                  <a:pt x="4056" y="0"/>
                </a:moveTo>
                <a:lnTo>
                  <a:pt x="185188" y="0"/>
                </a:lnTo>
              </a:path>
              <a:path w="188595" h="2540">
                <a:moveTo>
                  <a:pt x="187216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1" name="bg object 1931"/>
          <p:cNvSpPr/>
          <p:nvPr/>
        </p:nvSpPr>
        <p:spPr>
          <a:xfrm>
            <a:off x="7598727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2" name="bg object 1932"/>
          <p:cNvSpPr/>
          <p:nvPr/>
        </p:nvSpPr>
        <p:spPr>
          <a:xfrm>
            <a:off x="7599739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7216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3" name="bg object 1933"/>
          <p:cNvSpPr/>
          <p:nvPr/>
        </p:nvSpPr>
        <p:spPr>
          <a:xfrm>
            <a:off x="7599739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30" y="7085"/>
                </a:moveTo>
                <a:lnTo>
                  <a:pt x="0" y="7085"/>
                </a:lnTo>
              </a:path>
              <a:path w="188595" h="7620">
                <a:moveTo>
                  <a:pt x="4056" y="0"/>
                </a:moveTo>
                <a:lnTo>
                  <a:pt x="4056" y="0"/>
                </a:lnTo>
              </a:path>
              <a:path w="188595" h="7620">
                <a:moveTo>
                  <a:pt x="184173" y="0"/>
                </a:moveTo>
                <a:lnTo>
                  <a:pt x="184173" y="0"/>
                </a:lnTo>
              </a:path>
              <a:path w="188595" h="7620">
                <a:moveTo>
                  <a:pt x="4056" y="0"/>
                </a:moveTo>
                <a:lnTo>
                  <a:pt x="184173" y="0"/>
                </a:lnTo>
              </a:path>
              <a:path w="188595" h="7620">
                <a:moveTo>
                  <a:pt x="184173" y="0"/>
                </a:moveTo>
                <a:lnTo>
                  <a:pt x="4056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30" y="0"/>
                </a:moveTo>
                <a:lnTo>
                  <a:pt x="188230" y="5056"/>
                </a:lnTo>
              </a:path>
              <a:path w="188595" h="7620">
                <a:moveTo>
                  <a:pt x="0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4" name="bg object 1934"/>
          <p:cNvSpPr/>
          <p:nvPr/>
        </p:nvSpPr>
        <p:spPr>
          <a:xfrm>
            <a:off x="7598727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5" name="bg object 1935"/>
          <p:cNvSpPr/>
          <p:nvPr/>
        </p:nvSpPr>
        <p:spPr>
          <a:xfrm>
            <a:off x="7599739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6" name="bg object 1936"/>
          <p:cNvSpPr/>
          <p:nvPr/>
        </p:nvSpPr>
        <p:spPr>
          <a:xfrm>
            <a:off x="7599739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185188" y="0"/>
                </a:moveTo>
                <a:lnTo>
                  <a:pt x="188230" y="0"/>
                </a:lnTo>
              </a:path>
              <a:path w="188595" h="1270">
                <a:moveTo>
                  <a:pt x="187216" y="1014"/>
                </a:moveTo>
                <a:lnTo>
                  <a:pt x="188230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7" name="bg object 1937"/>
          <p:cNvSpPr/>
          <p:nvPr/>
        </p:nvSpPr>
        <p:spPr>
          <a:xfrm>
            <a:off x="7586583" y="12243584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215543" y="0"/>
                </a:moveTo>
                <a:lnTo>
                  <a:pt x="208471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4415" y="0"/>
                </a:moveTo>
                <a:lnTo>
                  <a:pt x="215543" y="0"/>
                </a:lnTo>
              </a:path>
              <a:path w="215900" h="6350">
                <a:moveTo>
                  <a:pt x="204415" y="0"/>
                </a:moveTo>
                <a:lnTo>
                  <a:pt x="204415" y="0"/>
                </a:lnTo>
              </a:path>
              <a:path w="215900" h="6350">
                <a:moveTo>
                  <a:pt x="208471" y="0"/>
                </a:moveTo>
                <a:lnTo>
                  <a:pt x="204415" y="0"/>
                </a:lnTo>
              </a:path>
              <a:path w="215900" h="6350">
                <a:moveTo>
                  <a:pt x="208471" y="6071"/>
                </a:moveTo>
                <a:lnTo>
                  <a:pt x="208471" y="0"/>
                </a:lnTo>
              </a:path>
              <a:path w="215900" h="6350">
                <a:moveTo>
                  <a:pt x="215543" y="6071"/>
                </a:moveTo>
                <a:lnTo>
                  <a:pt x="208471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71" y="6071"/>
                </a:moveTo>
                <a:lnTo>
                  <a:pt x="215543" y="6071"/>
                </a:lnTo>
              </a:path>
              <a:path w="215900" h="6350">
                <a:moveTo>
                  <a:pt x="208471" y="0"/>
                </a:moveTo>
                <a:lnTo>
                  <a:pt x="208471" y="6071"/>
                </a:lnTo>
              </a:path>
              <a:path w="215900" h="6350">
                <a:moveTo>
                  <a:pt x="0" y="6071"/>
                </a:moveTo>
                <a:lnTo>
                  <a:pt x="7085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7085" y="6071"/>
                </a:moveTo>
                <a:lnTo>
                  <a:pt x="0" y="6071"/>
                </a:lnTo>
              </a:path>
              <a:path w="21590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8" name="bg object 1938"/>
          <p:cNvSpPr/>
          <p:nvPr/>
        </p:nvSpPr>
        <p:spPr>
          <a:xfrm>
            <a:off x="7593668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9" name="bg object 1939"/>
          <p:cNvSpPr/>
          <p:nvPr/>
        </p:nvSpPr>
        <p:spPr>
          <a:xfrm>
            <a:off x="7586583" y="12243584"/>
            <a:ext cx="208915" cy="6350"/>
          </a:xfrm>
          <a:custGeom>
            <a:avLst/>
            <a:gdLst/>
            <a:ahLst/>
            <a:cxnLst/>
            <a:rect l="l" t="t" r="r" b="b"/>
            <a:pathLst>
              <a:path w="208915" h="6350">
                <a:moveTo>
                  <a:pt x="11128" y="0"/>
                </a:moveTo>
                <a:lnTo>
                  <a:pt x="11128" y="0"/>
                </a:lnTo>
              </a:path>
              <a:path w="208915" h="6350">
                <a:moveTo>
                  <a:pt x="0" y="0"/>
                </a:moveTo>
                <a:lnTo>
                  <a:pt x="11128" y="0"/>
                </a:lnTo>
              </a:path>
              <a:path w="208915" h="6350">
                <a:moveTo>
                  <a:pt x="0" y="0"/>
                </a:moveTo>
                <a:lnTo>
                  <a:pt x="0" y="0"/>
                </a:lnTo>
              </a:path>
              <a:path w="208915" h="6350">
                <a:moveTo>
                  <a:pt x="7085" y="0"/>
                </a:moveTo>
                <a:lnTo>
                  <a:pt x="0" y="0"/>
                </a:lnTo>
              </a:path>
              <a:path w="208915" h="6350">
                <a:moveTo>
                  <a:pt x="7085" y="6071"/>
                </a:moveTo>
                <a:lnTo>
                  <a:pt x="7085" y="0"/>
                </a:lnTo>
              </a:path>
              <a:path w="208915" h="6350">
                <a:moveTo>
                  <a:pt x="11128" y="0"/>
                </a:moveTo>
                <a:lnTo>
                  <a:pt x="204415" y="0"/>
                </a:lnTo>
              </a:path>
              <a:path w="208915" h="6350">
                <a:moveTo>
                  <a:pt x="208471" y="6071"/>
                </a:moveTo>
                <a:lnTo>
                  <a:pt x="20441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0" name="bg object 1940"/>
          <p:cNvSpPr/>
          <p:nvPr/>
        </p:nvSpPr>
        <p:spPr>
          <a:xfrm>
            <a:off x="7593668" y="1224965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193287" y="0"/>
                </a:moveTo>
                <a:lnTo>
                  <a:pt x="197330" y="0"/>
                </a:lnTo>
              </a:path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0" y="0"/>
                </a:moveTo>
                <a:lnTo>
                  <a:pt x="3042" y="0"/>
                </a:lnTo>
              </a:path>
              <a:path w="200659">
                <a:moveTo>
                  <a:pt x="1014" y="0"/>
                </a:moveTo>
                <a:lnTo>
                  <a:pt x="3042" y="0"/>
                </a:lnTo>
              </a:path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193287" y="0"/>
                </a:moveTo>
                <a:lnTo>
                  <a:pt x="197330" y="0"/>
                </a:lnTo>
              </a:path>
              <a:path w="200659">
                <a:moveTo>
                  <a:pt x="197330" y="0"/>
                </a:moveTo>
                <a:lnTo>
                  <a:pt x="200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1" name="bg object 1941"/>
          <p:cNvSpPr/>
          <p:nvPr/>
        </p:nvSpPr>
        <p:spPr>
          <a:xfrm>
            <a:off x="7790998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2" name="bg object 1942"/>
          <p:cNvSpPr/>
          <p:nvPr/>
        </p:nvSpPr>
        <p:spPr>
          <a:xfrm>
            <a:off x="7593668" y="1224965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193287" y="0"/>
                </a:moveTo>
                <a:lnTo>
                  <a:pt x="197330" y="0"/>
                </a:lnTo>
              </a:path>
              <a:path w="197484">
                <a:moveTo>
                  <a:pt x="3042" y="0"/>
                </a:moveTo>
                <a:lnTo>
                  <a:pt x="7085" y="0"/>
                </a:lnTo>
              </a:path>
              <a:path w="197484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3" name="bg object 1943"/>
          <p:cNvSpPr/>
          <p:nvPr/>
        </p:nvSpPr>
        <p:spPr>
          <a:xfrm>
            <a:off x="7790998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4" name="bg object 1944"/>
          <p:cNvSpPr/>
          <p:nvPr/>
        </p:nvSpPr>
        <p:spPr>
          <a:xfrm>
            <a:off x="7593668" y="1224965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193287" y="0"/>
                </a:moveTo>
                <a:lnTo>
                  <a:pt x="197330" y="0"/>
                </a:lnTo>
              </a:path>
              <a:path w="197484">
                <a:moveTo>
                  <a:pt x="3042" y="0"/>
                </a:moveTo>
                <a:lnTo>
                  <a:pt x="7085" y="0"/>
                </a:lnTo>
              </a:path>
              <a:path w="197484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5" name="bg object 1945"/>
          <p:cNvSpPr/>
          <p:nvPr/>
        </p:nvSpPr>
        <p:spPr>
          <a:xfrm>
            <a:off x="7790998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6" name="bg object 1946"/>
          <p:cNvSpPr/>
          <p:nvPr/>
        </p:nvSpPr>
        <p:spPr>
          <a:xfrm>
            <a:off x="7593668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7" name="bg object 1947"/>
          <p:cNvSpPr/>
          <p:nvPr/>
        </p:nvSpPr>
        <p:spPr>
          <a:xfrm>
            <a:off x="7593668" y="122435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201386" y="0"/>
                </a:moveTo>
                <a:lnTo>
                  <a:pt x="0" y="0"/>
                </a:lnTo>
              </a:path>
              <a:path w="201929">
                <a:moveTo>
                  <a:pt x="20138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8" name="bg object 1948"/>
          <p:cNvSpPr/>
          <p:nvPr/>
        </p:nvSpPr>
        <p:spPr>
          <a:xfrm>
            <a:off x="8078394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9" name="bg object 1949"/>
          <p:cNvSpPr/>
          <p:nvPr/>
        </p:nvSpPr>
        <p:spPr>
          <a:xfrm>
            <a:off x="8265610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0" name="bg object 1950"/>
          <p:cNvSpPr/>
          <p:nvPr/>
        </p:nvSpPr>
        <p:spPr>
          <a:xfrm>
            <a:off x="8078394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1" name="bg object 1951"/>
          <p:cNvSpPr/>
          <p:nvPr/>
        </p:nvSpPr>
        <p:spPr>
          <a:xfrm>
            <a:off x="8078394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2" name="bg object 1952"/>
          <p:cNvSpPr/>
          <p:nvPr/>
        </p:nvSpPr>
        <p:spPr>
          <a:xfrm>
            <a:off x="8266611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3" name="bg object 1953"/>
          <p:cNvSpPr/>
          <p:nvPr/>
        </p:nvSpPr>
        <p:spPr>
          <a:xfrm>
            <a:off x="8266611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4" name="bg object 1954"/>
          <p:cNvSpPr/>
          <p:nvPr/>
        </p:nvSpPr>
        <p:spPr>
          <a:xfrm>
            <a:off x="8266611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5" name="bg object 1955"/>
          <p:cNvSpPr/>
          <p:nvPr/>
        </p:nvSpPr>
        <p:spPr>
          <a:xfrm>
            <a:off x="8269653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6" name="bg object 1956"/>
          <p:cNvSpPr/>
          <p:nvPr/>
        </p:nvSpPr>
        <p:spPr>
          <a:xfrm>
            <a:off x="8265610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7" name="bg object 1957"/>
          <p:cNvSpPr/>
          <p:nvPr/>
        </p:nvSpPr>
        <p:spPr>
          <a:xfrm>
            <a:off x="8265599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8" name="bg object 1958"/>
          <p:cNvSpPr/>
          <p:nvPr/>
        </p:nvSpPr>
        <p:spPr>
          <a:xfrm>
            <a:off x="8266611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9" name="bg object 1959"/>
          <p:cNvSpPr/>
          <p:nvPr/>
        </p:nvSpPr>
        <p:spPr>
          <a:xfrm>
            <a:off x="8273696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0" name="bg object 1960"/>
          <p:cNvSpPr/>
          <p:nvPr/>
        </p:nvSpPr>
        <p:spPr>
          <a:xfrm>
            <a:off x="8269653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1" name="bg object 1961"/>
          <p:cNvSpPr/>
          <p:nvPr/>
        </p:nvSpPr>
        <p:spPr>
          <a:xfrm>
            <a:off x="8262568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85" y="0"/>
                </a:moveTo>
                <a:lnTo>
                  <a:pt x="7085" y="6071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2" name="bg object 1962"/>
          <p:cNvSpPr/>
          <p:nvPr/>
        </p:nvSpPr>
        <p:spPr>
          <a:xfrm>
            <a:off x="8262568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3" name="bg object 1963"/>
          <p:cNvSpPr/>
          <p:nvPr/>
        </p:nvSpPr>
        <p:spPr>
          <a:xfrm>
            <a:off x="8266611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4" name="bg object 1964"/>
          <p:cNvSpPr/>
          <p:nvPr/>
        </p:nvSpPr>
        <p:spPr>
          <a:xfrm>
            <a:off x="8262568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5" name="bg object 1965"/>
          <p:cNvSpPr/>
          <p:nvPr/>
        </p:nvSpPr>
        <p:spPr>
          <a:xfrm>
            <a:off x="8262568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6" name="bg object 1966"/>
          <p:cNvSpPr/>
          <p:nvPr/>
        </p:nvSpPr>
        <p:spPr>
          <a:xfrm>
            <a:off x="8075365" y="12243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7" name="bg object 1967"/>
          <p:cNvSpPr/>
          <p:nvPr/>
        </p:nvSpPr>
        <p:spPr>
          <a:xfrm>
            <a:off x="8077380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8" name="bg object 1968"/>
          <p:cNvSpPr/>
          <p:nvPr/>
        </p:nvSpPr>
        <p:spPr>
          <a:xfrm>
            <a:off x="8075365" y="122496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9" name="bg object 1969"/>
          <p:cNvSpPr/>
          <p:nvPr/>
        </p:nvSpPr>
        <p:spPr>
          <a:xfrm>
            <a:off x="8075365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0" name="bg object 1970"/>
          <p:cNvSpPr/>
          <p:nvPr/>
        </p:nvSpPr>
        <p:spPr>
          <a:xfrm>
            <a:off x="8265610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1" name="bg object 1971"/>
          <p:cNvSpPr/>
          <p:nvPr/>
        </p:nvSpPr>
        <p:spPr>
          <a:xfrm>
            <a:off x="8263582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2" name="bg object 1972"/>
          <p:cNvSpPr/>
          <p:nvPr/>
        </p:nvSpPr>
        <p:spPr>
          <a:xfrm>
            <a:off x="8263582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3" name="bg object 1973"/>
          <p:cNvSpPr/>
          <p:nvPr/>
        </p:nvSpPr>
        <p:spPr>
          <a:xfrm>
            <a:off x="8266611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4" name="bg object 1974"/>
          <p:cNvSpPr/>
          <p:nvPr/>
        </p:nvSpPr>
        <p:spPr>
          <a:xfrm>
            <a:off x="807839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5" name="bg object 1975"/>
          <p:cNvSpPr/>
          <p:nvPr/>
        </p:nvSpPr>
        <p:spPr>
          <a:xfrm>
            <a:off x="8078394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6" name="bg object 1976"/>
          <p:cNvSpPr/>
          <p:nvPr/>
        </p:nvSpPr>
        <p:spPr>
          <a:xfrm>
            <a:off x="8078394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7" name="bg object 1977"/>
          <p:cNvSpPr/>
          <p:nvPr/>
        </p:nvSpPr>
        <p:spPr>
          <a:xfrm>
            <a:off x="8074351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85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8" name="bg object 1978"/>
          <p:cNvSpPr/>
          <p:nvPr/>
        </p:nvSpPr>
        <p:spPr>
          <a:xfrm>
            <a:off x="8071309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9" name="bg object 1979"/>
          <p:cNvSpPr/>
          <p:nvPr/>
        </p:nvSpPr>
        <p:spPr>
          <a:xfrm>
            <a:off x="8071309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0" name="bg object 1980"/>
          <p:cNvSpPr/>
          <p:nvPr/>
        </p:nvSpPr>
        <p:spPr>
          <a:xfrm>
            <a:off x="8071309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1" name="bg object 1981"/>
          <p:cNvSpPr/>
          <p:nvPr/>
        </p:nvSpPr>
        <p:spPr>
          <a:xfrm>
            <a:off x="8077382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2" name="bg object 1982"/>
          <p:cNvSpPr/>
          <p:nvPr/>
        </p:nvSpPr>
        <p:spPr>
          <a:xfrm>
            <a:off x="8078394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3" name="bg object 1983"/>
          <p:cNvSpPr/>
          <p:nvPr/>
        </p:nvSpPr>
        <p:spPr>
          <a:xfrm>
            <a:off x="8079408" y="122486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4" name="bg object 1984"/>
          <p:cNvSpPr/>
          <p:nvPr/>
        </p:nvSpPr>
        <p:spPr>
          <a:xfrm>
            <a:off x="807839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5" name="bg object 1985"/>
          <p:cNvSpPr/>
          <p:nvPr/>
        </p:nvSpPr>
        <p:spPr>
          <a:xfrm>
            <a:off x="8079408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6" name="bg object 1986"/>
          <p:cNvSpPr/>
          <p:nvPr/>
        </p:nvSpPr>
        <p:spPr>
          <a:xfrm>
            <a:off x="8078394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7" name="bg object 1987"/>
          <p:cNvSpPr/>
          <p:nvPr/>
        </p:nvSpPr>
        <p:spPr>
          <a:xfrm>
            <a:off x="8078394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8" name="bg object 1988"/>
          <p:cNvSpPr/>
          <p:nvPr/>
        </p:nvSpPr>
        <p:spPr>
          <a:xfrm>
            <a:off x="8075365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287" y="0"/>
                </a:moveTo>
                <a:lnTo>
                  <a:pt x="194287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9" name="bg object 1989"/>
          <p:cNvSpPr/>
          <p:nvPr/>
        </p:nvSpPr>
        <p:spPr>
          <a:xfrm>
            <a:off x="8075365" y="1224358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2014" y="0"/>
                </a:lnTo>
              </a:path>
              <a:path w="194309">
                <a:moveTo>
                  <a:pt x="3028" y="0"/>
                </a:moveTo>
                <a:lnTo>
                  <a:pt x="6071" y="0"/>
                </a:lnTo>
              </a:path>
              <a:path w="194309">
                <a:moveTo>
                  <a:pt x="187202" y="0"/>
                </a:moveTo>
                <a:lnTo>
                  <a:pt x="191245" y="0"/>
                </a:lnTo>
              </a:path>
              <a:path w="194309">
                <a:moveTo>
                  <a:pt x="191245" y="0"/>
                </a:moveTo>
                <a:lnTo>
                  <a:pt x="194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0" name="bg object 1990"/>
          <p:cNvSpPr/>
          <p:nvPr/>
        </p:nvSpPr>
        <p:spPr>
          <a:xfrm>
            <a:off x="8264596" y="1224965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1" name="bg object 1991"/>
          <p:cNvSpPr/>
          <p:nvPr/>
        </p:nvSpPr>
        <p:spPr>
          <a:xfrm>
            <a:off x="8075365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2" name="bg object 1992"/>
          <p:cNvSpPr/>
          <p:nvPr/>
        </p:nvSpPr>
        <p:spPr>
          <a:xfrm>
            <a:off x="8078394" y="12248640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40">
                <a:moveTo>
                  <a:pt x="3042" y="0"/>
                </a:moveTo>
                <a:lnTo>
                  <a:pt x="1014" y="2028"/>
                </a:lnTo>
              </a:path>
              <a:path w="188595" h="2540">
                <a:moveTo>
                  <a:pt x="188216" y="0"/>
                </a:moveTo>
                <a:lnTo>
                  <a:pt x="0" y="0"/>
                </a:lnTo>
              </a:path>
              <a:path w="188595" h="2540">
                <a:moveTo>
                  <a:pt x="184173" y="0"/>
                </a:moveTo>
                <a:lnTo>
                  <a:pt x="187216" y="2028"/>
                </a:lnTo>
              </a:path>
              <a:path w="188595" h="2540">
                <a:moveTo>
                  <a:pt x="3042" y="0"/>
                </a:moveTo>
                <a:lnTo>
                  <a:pt x="184173" y="0"/>
                </a:lnTo>
              </a:path>
              <a:path w="188595" h="2540">
                <a:moveTo>
                  <a:pt x="187216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3" name="bg object 1993"/>
          <p:cNvSpPr/>
          <p:nvPr/>
        </p:nvSpPr>
        <p:spPr>
          <a:xfrm>
            <a:off x="8077382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16" y="0"/>
                </a:moveTo>
                <a:lnTo>
                  <a:pt x="190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4" name="bg object 1994"/>
          <p:cNvSpPr/>
          <p:nvPr/>
        </p:nvSpPr>
        <p:spPr>
          <a:xfrm>
            <a:off x="8265610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5" name="bg object 1995"/>
          <p:cNvSpPr/>
          <p:nvPr/>
        </p:nvSpPr>
        <p:spPr>
          <a:xfrm>
            <a:off x="8078394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6" name="bg object 1996"/>
          <p:cNvSpPr/>
          <p:nvPr/>
        </p:nvSpPr>
        <p:spPr>
          <a:xfrm>
            <a:off x="8078394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16" y="7085"/>
                </a:moveTo>
                <a:lnTo>
                  <a:pt x="0" y="7085"/>
                </a:lnTo>
              </a:path>
              <a:path w="188595" h="7620">
                <a:moveTo>
                  <a:pt x="3042" y="0"/>
                </a:moveTo>
                <a:lnTo>
                  <a:pt x="3042" y="0"/>
                </a:lnTo>
              </a:path>
              <a:path w="188595" h="7620">
                <a:moveTo>
                  <a:pt x="184173" y="0"/>
                </a:moveTo>
                <a:lnTo>
                  <a:pt x="184173" y="0"/>
                </a:lnTo>
              </a:path>
              <a:path w="188595" h="7620">
                <a:moveTo>
                  <a:pt x="3042" y="0"/>
                </a:moveTo>
                <a:lnTo>
                  <a:pt x="184173" y="0"/>
                </a:lnTo>
              </a:path>
              <a:path w="188595" h="7620">
                <a:moveTo>
                  <a:pt x="184173" y="0"/>
                </a:moveTo>
                <a:lnTo>
                  <a:pt x="3042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16" y="0"/>
                </a:moveTo>
                <a:lnTo>
                  <a:pt x="188216" y="5056"/>
                </a:lnTo>
              </a:path>
              <a:path w="188595" h="7620">
                <a:moveTo>
                  <a:pt x="0" y="0"/>
                </a:moveTo>
                <a:lnTo>
                  <a:pt x="188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7" name="bg object 1997"/>
          <p:cNvSpPr/>
          <p:nvPr/>
        </p:nvSpPr>
        <p:spPr>
          <a:xfrm>
            <a:off x="8077382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16" y="0"/>
                </a:moveTo>
                <a:lnTo>
                  <a:pt x="1902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8" name="bg object 1998"/>
          <p:cNvSpPr/>
          <p:nvPr/>
        </p:nvSpPr>
        <p:spPr>
          <a:xfrm>
            <a:off x="8078394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0" y="0"/>
                </a:moveTo>
                <a:lnTo>
                  <a:pt x="3042" y="0"/>
                </a:lnTo>
              </a:path>
              <a:path w="188595" h="1270">
                <a:moveTo>
                  <a:pt x="184173" y="0"/>
                </a:moveTo>
                <a:lnTo>
                  <a:pt x="188216" y="0"/>
                </a:lnTo>
              </a:path>
              <a:path w="188595" h="1270">
                <a:moveTo>
                  <a:pt x="186202" y="1014"/>
                </a:moveTo>
                <a:lnTo>
                  <a:pt x="188216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9" name="bg object 1999"/>
          <p:cNvSpPr/>
          <p:nvPr/>
        </p:nvSpPr>
        <p:spPr>
          <a:xfrm>
            <a:off x="8268639" y="1224358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11141" y="0"/>
                </a:moveTo>
                <a:lnTo>
                  <a:pt x="4042" y="0"/>
                </a:lnTo>
              </a:path>
              <a:path w="11429">
                <a:moveTo>
                  <a:pt x="11141" y="0"/>
                </a:moveTo>
                <a:lnTo>
                  <a:pt x="11141" y="0"/>
                </a:lnTo>
              </a:path>
              <a:path w="11429">
                <a:moveTo>
                  <a:pt x="0" y="0"/>
                </a:moveTo>
                <a:lnTo>
                  <a:pt x="11141" y="0"/>
                </a:lnTo>
              </a:path>
              <a:path w="1142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0" name="bg object 2000"/>
          <p:cNvSpPr/>
          <p:nvPr/>
        </p:nvSpPr>
        <p:spPr>
          <a:xfrm>
            <a:off x="8268639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1" name="bg object 2001"/>
          <p:cNvSpPr/>
          <p:nvPr/>
        </p:nvSpPr>
        <p:spPr>
          <a:xfrm>
            <a:off x="8064224" y="12243584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208458" y="6071"/>
                </a:moveTo>
                <a:lnTo>
                  <a:pt x="208458" y="0"/>
                </a:lnTo>
              </a:path>
              <a:path w="215900" h="6350">
                <a:moveTo>
                  <a:pt x="215557" y="6071"/>
                </a:moveTo>
                <a:lnTo>
                  <a:pt x="208458" y="6071"/>
                </a:lnTo>
              </a:path>
              <a:path w="215900" h="6350">
                <a:moveTo>
                  <a:pt x="215557" y="6071"/>
                </a:moveTo>
                <a:lnTo>
                  <a:pt x="215557" y="6071"/>
                </a:lnTo>
              </a:path>
              <a:path w="215900" h="6350">
                <a:moveTo>
                  <a:pt x="208458" y="6071"/>
                </a:moveTo>
                <a:lnTo>
                  <a:pt x="215557" y="6071"/>
                </a:lnTo>
              </a:path>
              <a:path w="215900" h="6350">
                <a:moveTo>
                  <a:pt x="208458" y="0"/>
                </a:moveTo>
                <a:lnTo>
                  <a:pt x="208458" y="6071"/>
                </a:lnTo>
              </a:path>
              <a:path w="215900" h="6350">
                <a:moveTo>
                  <a:pt x="0" y="6071"/>
                </a:moveTo>
                <a:lnTo>
                  <a:pt x="7085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7085" y="6071"/>
                </a:moveTo>
                <a:lnTo>
                  <a:pt x="0" y="6071"/>
                </a:lnTo>
              </a:path>
              <a:path w="215900" h="6350">
                <a:moveTo>
                  <a:pt x="7085" y="0"/>
                </a:moveTo>
                <a:lnTo>
                  <a:pt x="7085" y="6071"/>
                </a:lnTo>
              </a:path>
              <a:path w="215900" h="6350">
                <a:moveTo>
                  <a:pt x="11141" y="0"/>
                </a:moveTo>
                <a:lnTo>
                  <a:pt x="7085" y="0"/>
                </a:lnTo>
              </a:path>
              <a:path w="215900" h="6350">
                <a:moveTo>
                  <a:pt x="11141" y="0"/>
                </a:moveTo>
                <a:lnTo>
                  <a:pt x="11141" y="0"/>
                </a:lnTo>
              </a:path>
              <a:path w="215900" h="6350">
                <a:moveTo>
                  <a:pt x="0" y="0"/>
                </a:moveTo>
                <a:lnTo>
                  <a:pt x="11141" y="0"/>
                </a:lnTo>
              </a:path>
              <a:path w="215900" h="6350">
                <a:moveTo>
                  <a:pt x="0" y="0"/>
                </a:moveTo>
                <a:lnTo>
                  <a:pt x="0" y="0"/>
                </a:lnTo>
              </a:path>
              <a:path w="215900" h="6350">
                <a:moveTo>
                  <a:pt x="7085" y="0"/>
                </a:moveTo>
                <a:lnTo>
                  <a:pt x="0" y="0"/>
                </a:lnTo>
              </a:path>
              <a:path w="215900" h="6350">
                <a:moveTo>
                  <a:pt x="7085" y="6071"/>
                </a:moveTo>
                <a:lnTo>
                  <a:pt x="7085" y="0"/>
                </a:lnTo>
              </a:path>
              <a:path w="215900" h="6350">
                <a:moveTo>
                  <a:pt x="11141" y="0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2" name="bg object 2002"/>
          <p:cNvSpPr/>
          <p:nvPr/>
        </p:nvSpPr>
        <p:spPr>
          <a:xfrm>
            <a:off x="8269653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3" name="bg object 2003"/>
          <p:cNvSpPr/>
          <p:nvPr/>
        </p:nvSpPr>
        <p:spPr>
          <a:xfrm>
            <a:off x="8264596" y="1224965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4" name="bg object 2004"/>
          <p:cNvSpPr/>
          <p:nvPr/>
        </p:nvSpPr>
        <p:spPr>
          <a:xfrm>
            <a:off x="8071309" y="12249655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4056" y="0"/>
                </a:moveTo>
                <a:lnTo>
                  <a:pt x="8099" y="0"/>
                </a:lnTo>
              </a:path>
              <a:path w="8254">
                <a:moveTo>
                  <a:pt x="0" y="0"/>
                </a:moveTo>
                <a:lnTo>
                  <a:pt x="3042" y="0"/>
                </a:lnTo>
              </a:path>
              <a:path w="8254">
                <a:moveTo>
                  <a:pt x="1014" y="0"/>
                </a:moveTo>
                <a:lnTo>
                  <a:pt x="3042" y="0"/>
                </a:lnTo>
              </a:path>
              <a:path w="8254">
                <a:moveTo>
                  <a:pt x="4056" y="0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5" name="bg object 2005"/>
          <p:cNvSpPr/>
          <p:nvPr/>
        </p:nvSpPr>
        <p:spPr>
          <a:xfrm>
            <a:off x="8264596" y="1224965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6" name="bg object 2006"/>
          <p:cNvSpPr/>
          <p:nvPr/>
        </p:nvSpPr>
        <p:spPr>
          <a:xfrm>
            <a:off x="8269653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028" y="0"/>
                </a:lnTo>
              </a:path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7" name="bg object 2007"/>
          <p:cNvSpPr/>
          <p:nvPr/>
        </p:nvSpPr>
        <p:spPr>
          <a:xfrm>
            <a:off x="8264596" y="1224965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8" name="bg object 2008"/>
          <p:cNvSpPr/>
          <p:nvPr/>
        </p:nvSpPr>
        <p:spPr>
          <a:xfrm>
            <a:off x="8071309" y="1224965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4056" y="0"/>
                </a:moveTo>
                <a:lnTo>
                  <a:pt x="8099" y="0"/>
                </a:lnTo>
              </a:path>
              <a:path w="201929">
                <a:moveTo>
                  <a:pt x="0" y="0"/>
                </a:moveTo>
                <a:lnTo>
                  <a:pt x="3042" y="0"/>
                </a:lnTo>
              </a:path>
              <a:path w="201929">
                <a:moveTo>
                  <a:pt x="198344" y="0"/>
                </a:moveTo>
                <a:lnTo>
                  <a:pt x="201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9" name="bg object 2009"/>
          <p:cNvSpPr/>
          <p:nvPr/>
        </p:nvSpPr>
        <p:spPr>
          <a:xfrm>
            <a:off x="8264596" y="1224965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0" name="bg object 2010"/>
          <p:cNvSpPr/>
          <p:nvPr/>
        </p:nvSpPr>
        <p:spPr>
          <a:xfrm>
            <a:off x="8071309" y="12243584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4056" y="6071"/>
                </a:moveTo>
                <a:lnTo>
                  <a:pt x="8099" y="6071"/>
                </a:lnTo>
              </a:path>
              <a:path w="201929" h="6350">
                <a:moveTo>
                  <a:pt x="0" y="6071"/>
                </a:moveTo>
                <a:lnTo>
                  <a:pt x="3042" y="6071"/>
                </a:lnTo>
              </a:path>
              <a:path w="201929" h="6350">
                <a:moveTo>
                  <a:pt x="198344" y="0"/>
                </a:moveTo>
                <a:lnTo>
                  <a:pt x="201372" y="0"/>
                </a:lnTo>
              </a:path>
              <a:path w="201929" h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1" name="bg object 2011"/>
          <p:cNvSpPr/>
          <p:nvPr/>
        </p:nvSpPr>
        <p:spPr>
          <a:xfrm>
            <a:off x="8071309" y="122435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201372" y="0"/>
                </a:moveTo>
                <a:lnTo>
                  <a:pt x="0" y="0"/>
                </a:lnTo>
              </a:path>
              <a:path w="201929">
                <a:moveTo>
                  <a:pt x="20137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2" name="bg object 2012"/>
          <p:cNvSpPr/>
          <p:nvPr/>
        </p:nvSpPr>
        <p:spPr>
          <a:xfrm>
            <a:off x="8451799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3" name="bg object 2013"/>
          <p:cNvSpPr/>
          <p:nvPr/>
        </p:nvSpPr>
        <p:spPr>
          <a:xfrm>
            <a:off x="8639016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4" name="bg object 2014"/>
          <p:cNvSpPr/>
          <p:nvPr/>
        </p:nvSpPr>
        <p:spPr>
          <a:xfrm>
            <a:off x="8451799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5" name="bg object 2015"/>
          <p:cNvSpPr/>
          <p:nvPr/>
        </p:nvSpPr>
        <p:spPr>
          <a:xfrm>
            <a:off x="8451799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6" name="bg object 2016"/>
          <p:cNvSpPr/>
          <p:nvPr/>
        </p:nvSpPr>
        <p:spPr>
          <a:xfrm>
            <a:off x="8640030" y="122496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7" name="bg object 2017"/>
          <p:cNvSpPr/>
          <p:nvPr/>
        </p:nvSpPr>
        <p:spPr>
          <a:xfrm>
            <a:off x="8640030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8" name="bg object 2018"/>
          <p:cNvSpPr/>
          <p:nvPr/>
        </p:nvSpPr>
        <p:spPr>
          <a:xfrm>
            <a:off x="8640030" y="12243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9" name="bg object 2019"/>
          <p:cNvSpPr/>
          <p:nvPr/>
        </p:nvSpPr>
        <p:spPr>
          <a:xfrm>
            <a:off x="8642044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0" name="bg object 2020"/>
          <p:cNvSpPr/>
          <p:nvPr/>
        </p:nvSpPr>
        <p:spPr>
          <a:xfrm>
            <a:off x="8638001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1" name="bg object 2021"/>
          <p:cNvSpPr/>
          <p:nvPr/>
        </p:nvSpPr>
        <p:spPr>
          <a:xfrm>
            <a:off x="8638004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2" name="bg object 2022"/>
          <p:cNvSpPr/>
          <p:nvPr/>
        </p:nvSpPr>
        <p:spPr>
          <a:xfrm>
            <a:off x="8639016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3" name="bg object 2023"/>
          <p:cNvSpPr/>
          <p:nvPr/>
        </p:nvSpPr>
        <p:spPr>
          <a:xfrm>
            <a:off x="8646101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4" name="bg object 2024"/>
          <p:cNvSpPr/>
          <p:nvPr/>
        </p:nvSpPr>
        <p:spPr>
          <a:xfrm>
            <a:off x="8643058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5" name="bg object 2025"/>
          <p:cNvSpPr/>
          <p:nvPr/>
        </p:nvSpPr>
        <p:spPr>
          <a:xfrm>
            <a:off x="8635973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7085" y="0"/>
                </a:moveTo>
                <a:lnTo>
                  <a:pt x="7085" y="6071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6" name="bg object 2026"/>
          <p:cNvSpPr/>
          <p:nvPr/>
        </p:nvSpPr>
        <p:spPr>
          <a:xfrm>
            <a:off x="8635973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7" name="bg object 2027"/>
          <p:cNvSpPr/>
          <p:nvPr/>
        </p:nvSpPr>
        <p:spPr>
          <a:xfrm>
            <a:off x="8639016" y="1224358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8" name="bg object 2028"/>
          <p:cNvSpPr/>
          <p:nvPr/>
        </p:nvSpPr>
        <p:spPr>
          <a:xfrm>
            <a:off x="8635973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9" name="bg object 2029"/>
          <p:cNvSpPr/>
          <p:nvPr/>
        </p:nvSpPr>
        <p:spPr>
          <a:xfrm>
            <a:off x="8635973" y="1224864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0" name="bg object 2030"/>
          <p:cNvSpPr/>
          <p:nvPr/>
        </p:nvSpPr>
        <p:spPr>
          <a:xfrm>
            <a:off x="8447756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1" name="bg object 2031"/>
          <p:cNvSpPr/>
          <p:nvPr/>
        </p:nvSpPr>
        <p:spPr>
          <a:xfrm>
            <a:off x="8450785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2" name="bg object 2032"/>
          <p:cNvSpPr/>
          <p:nvPr/>
        </p:nvSpPr>
        <p:spPr>
          <a:xfrm>
            <a:off x="8447756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3" name="bg object 2033"/>
          <p:cNvSpPr/>
          <p:nvPr/>
        </p:nvSpPr>
        <p:spPr>
          <a:xfrm>
            <a:off x="8447756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4" name="bg object 2034"/>
          <p:cNvSpPr/>
          <p:nvPr/>
        </p:nvSpPr>
        <p:spPr>
          <a:xfrm>
            <a:off x="8638001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5" name="bg object 2035"/>
          <p:cNvSpPr/>
          <p:nvPr/>
        </p:nvSpPr>
        <p:spPr>
          <a:xfrm>
            <a:off x="8635973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6" name="bg object 2036"/>
          <p:cNvSpPr/>
          <p:nvPr/>
        </p:nvSpPr>
        <p:spPr>
          <a:xfrm>
            <a:off x="8635973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7" name="bg object 2037"/>
          <p:cNvSpPr/>
          <p:nvPr/>
        </p:nvSpPr>
        <p:spPr>
          <a:xfrm>
            <a:off x="8639016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8" name="bg object 2038"/>
          <p:cNvSpPr/>
          <p:nvPr/>
        </p:nvSpPr>
        <p:spPr>
          <a:xfrm>
            <a:off x="8447756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3028" y="5056"/>
                </a:moveTo>
                <a:lnTo>
                  <a:pt x="7085" y="5056"/>
                </a:lnTo>
              </a:path>
              <a:path w="7620" h="6350">
                <a:moveTo>
                  <a:pt x="3028" y="0"/>
                </a:moveTo>
                <a:lnTo>
                  <a:pt x="3028" y="5056"/>
                </a:lnTo>
              </a:path>
              <a:path w="7620" h="6350">
                <a:moveTo>
                  <a:pt x="7085" y="0"/>
                </a:moveTo>
                <a:lnTo>
                  <a:pt x="3028" y="0"/>
                </a:lnTo>
              </a:path>
              <a:path w="7620" h="6350">
                <a:moveTo>
                  <a:pt x="7085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9" name="bg object 2039"/>
          <p:cNvSpPr/>
          <p:nvPr/>
        </p:nvSpPr>
        <p:spPr>
          <a:xfrm>
            <a:off x="8443714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0" name="bg object 2040"/>
          <p:cNvSpPr/>
          <p:nvPr/>
        </p:nvSpPr>
        <p:spPr>
          <a:xfrm>
            <a:off x="8443714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1" name="bg object 2041"/>
          <p:cNvSpPr/>
          <p:nvPr/>
        </p:nvSpPr>
        <p:spPr>
          <a:xfrm>
            <a:off x="8443714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2" name="bg object 2042"/>
          <p:cNvSpPr/>
          <p:nvPr/>
        </p:nvSpPr>
        <p:spPr>
          <a:xfrm>
            <a:off x="8449773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3" name="bg object 2043"/>
          <p:cNvSpPr/>
          <p:nvPr/>
        </p:nvSpPr>
        <p:spPr>
          <a:xfrm>
            <a:off x="8450785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4" name="bg object 2044"/>
          <p:cNvSpPr/>
          <p:nvPr/>
        </p:nvSpPr>
        <p:spPr>
          <a:xfrm>
            <a:off x="8451799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5" name="bg object 2045"/>
          <p:cNvSpPr/>
          <p:nvPr/>
        </p:nvSpPr>
        <p:spPr>
          <a:xfrm>
            <a:off x="8450785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6" name="bg object 2046"/>
          <p:cNvSpPr/>
          <p:nvPr/>
        </p:nvSpPr>
        <p:spPr>
          <a:xfrm>
            <a:off x="8451799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7" name="bg object 2047"/>
          <p:cNvSpPr/>
          <p:nvPr/>
        </p:nvSpPr>
        <p:spPr>
          <a:xfrm>
            <a:off x="8450785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8" name="bg object 2048"/>
          <p:cNvSpPr/>
          <p:nvPr/>
        </p:nvSpPr>
        <p:spPr>
          <a:xfrm>
            <a:off x="8450785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9" name="bg object 2049"/>
          <p:cNvSpPr/>
          <p:nvPr/>
        </p:nvSpPr>
        <p:spPr>
          <a:xfrm>
            <a:off x="8447756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287" y="0"/>
                </a:moveTo>
                <a:lnTo>
                  <a:pt x="194287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0" name="bg object 2050"/>
          <p:cNvSpPr/>
          <p:nvPr/>
        </p:nvSpPr>
        <p:spPr>
          <a:xfrm>
            <a:off x="8447756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1" name="bg object 2051"/>
          <p:cNvSpPr/>
          <p:nvPr/>
        </p:nvSpPr>
        <p:spPr>
          <a:xfrm>
            <a:off x="8450785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2" name="bg object 2052"/>
          <p:cNvSpPr/>
          <p:nvPr/>
        </p:nvSpPr>
        <p:spPr>
          <a:xfrm>
            <a:off x="8447756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88216" y="0"/>
                </a:moveTo>
                <a:lnTo>
                  <a:pt x="191259" y="0"/>
                </a:lnTo>
              </a:path>
              <a:path w="194309" h="6350">
                <a:moveTo>
                  <a:pt x="192273" y="0"/>
                </a:moveTo>
                <a:lnTo>
                  <a:pt x="194287" y="0"/>
                </a:lnTo>
              </a:path>
              <a:path w="194309" h="6350">
                <a:moveTo>
                  <a:pt x="190244" y="6071"/>
                </a:moveTo>
                <a:lnTo>
                  <a:pt x="194287" y="6071"/>
                </a:lnTo>
              </a:path>
              <a:path w="194309" h="6350">
                <a:moveTo>
                  <a:pt x="0" y="6071"/>
                </a:moveTo>
                <a:lnTo>
                  <a:pt x="404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3" name="bg object 2053"/>
          <p:cNvSpPr/>
          <p:nvPr/>
        </p:nvSpPr>
        <p:spPr>
          <a:xfrm>
            <a:off x="8450785" y="12248640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40">
                <a:moveTo>
                  <a:pt x="4056" y="0"/>
                </a:moveTo>
                <a:lnTo>
                  <a:pt x="1014" y="2028"/>
                </a:lnTo>
              </a:path>
              <a:path w="188595" h="2540">
                <a:moveTo>
                  <a:pt x="188230" y="0"/>
                </a:moveTo>
                <a:lnTo>
                  <a:pt x="0" y="0"/>
                </a:lnTo>
              </a:path>
              <a:path w="188595" h="2540">
                <a:moveTo>
                  <a:pt x="185188" y="0"/>
                </a:moveTo>
                <a:lnTo>
                  <a:pt x="187216" y="2028"/>
                </a:lnTo>
              </a:path>
              <a:path w="188595" h="2540">
                <a:moveTo>
                  <a:pt x="4056" y="0"/>
                </a:moveTo>
                <a:lnTo>
                  <a:pt x="185188" y="0"/>
                </a:lnTo>
              </a:path>
              <a:path w="188595" h="2540">
                <a:moveTo>
                  <a:pt x="187216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4" name="bg object 2054"/>
          <p:cNvSpPr/>
          <p:nvPr/>
        </p:nvSpPr>
        <p:spPr>
          <a:xfrm>
            <a:off x="8449773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5" name="bg object 2055"/>
          <p:cNvSpPr/>
          <p:nvPr/>
        </p:nvSpPr>
        <p:spPr>
          <a:xfrm>
            <a:off x="8450785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7216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6" name="bg object 2056"/>
          <p:cNvSpPr/>
          <p:nvPr/>
        </p:nvSpPr>
        <p:spPr>
          <a:xfrm>
            <a:off x="8450785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30" y="7085"/>
                </a:moveTo>
                <a:lnTo>
                  <a:pt x="0" y="7085"/>
                </a:lnTo>
              </a:path>
              <a:path w="188595" h="7620">
                <a:moveTo>
                  <a:pt x="4056" y="0"/>
                </a:moveTo>
                <a:lnTo>
                  <a:pt x="4056" y="0"/>
                </a:lnTo>
              </a:path>
              <a:path w="188595" h="7620">
                <a:moveTo>
                  <a:pt x="185188" y="0"/>
                </a:moveTo>
                <a:lnTo>
                  <a:pt x="185188" y="0"/>
                </a:lnTo>
              </a:path>
              <a:path w="188595" h="7620">
                <a:moveTo>
                  <a:pt x="4056" y="0"/>
                </a:moveTo>
                <a:lnTo>
                  <a:pt x="185188" y="0"/>
                </a:lnTo>
              </a:path>
              <a:path w="188595" h="7620">
                <a:moveTo>
                  <a:pt x="185188" y="0"/>
                </a:moveTo>
                <a:lnTo>
                  <a:pt x="4056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30" y="0"/>
                </a:moveTo>
                <a:lnTo>
                  <a:pt x="188230" y="5056"/>
                </a:lnTo>
              </a:path>
              <a:path w="188595" h="7620">
                <a:moveTo>
                  <a:pt x="0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7" name="bg object 2057"/>
          <p:cNvSpPr/>
          <p:nvPr/>
        </p:nvSpPr>
        <p:spPr>
          <a:xfrm>
            <a:off x="8449773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8" name="bg object 2058"/>
          <p:cNvSpPr/>
          <p:nvPr/>
        </p:nvSpPr>
        <p:spPr>
          <a:xfrm>
            <a:off x="8450785" y="122486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9" name="bg object 2059"/>
          <p:cNvSpPr/>
          <p:nvPr/>
        </p:nvSpPr>
        <p:spPr>
          <a:xfrm>
            <a:off x="8450785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185188" y="0"/>
                </a:moveTo>
                <a:lnTo>
                  <a:pt x="188230" y="0"/>
                </a:lnTo>
              </a:path>
              <a:path w="188595" h="1270">
                <a:moveTo>
                  <a:pt x="187216" y="1014"/>
                </a:moveTo>
                <a:lnTo>
                  <a:pt x="188230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0" name="bg object 2060"/>
          <p:cNvSpPr/>
          <p:nvPr/>
        </p:nvSpPr>
        <p:spPr>
          <a:xfrm>
            <a:off x="8437643" y="12243584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215543" y="0"/>
                </a:moveTo>
                <a:lnTo>
                  <a:pt x="208458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4401" y="0"/>
                </a:moveTo>
                <a:lnTo>
                  <a:pt x="215543" y="0"/>
                </a:lnTo>
              </a:path>
              <a:path w="215900" h="6350">
                <a:moveTo>
                  <a:pt x="204401" y="0"/>
                </a:moveTo>
                <a:lnTo>
                  <a:pt x="204401" y="0"/>
                </a:lnTo>
              </a:path>
              <a:path w="215900" h="6350">
                <a:moveTo>
                  <a:pt x="208458" y="0"/>
                </a:moveTo>
                <a:lnTo>
                  <a:pt x="204401" y="0"/>
                </a:lnTo>
              </a:path>
              <a:path w="215900" h="6350">
                <a:moveTo>
                  <a:pt x="208458" y="6071"/>
                </a:moveTo>
                <a:lnTo>
                  <a:pt x="208458" y="0"/>
                </a:lnTo>
              </a:path>
              <a:path w="215900" h="6350">
                <a:moveTo>
                  <a:pt x="215543" y="6071"/>
                </a:moveTo>
                <a:lnTo>
                  <a:pt x="208458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58" y="6071"/>
                </a:moveTo>
                <a:lnTo>
                  <a:pt x="215543" y="6071"/>
                </a:lnTo>
              </a:path>
              <a:path w="215900" h="6350">
                <a:moveTo>
                  <a:pt x="208458" y="0"/>
                </a:moveTo>
                <a:lnTo>
                  <a:pt x="208458" y="6071"/>
                </a:lnTo>
              </a:path>
              <a:path w="215900" h="6350">
                <a:moveTo>
                  <a:pt x="0" y="6071"/>
                </a:moveTo>
                <a:lnTo>
                  <a:pt x="7085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7085" y="6071"/>
                </a:moveTo>
                <a:lnTo>
                  <a:pt x="0" y="6071"/>
                </a:lnTo>
              </a:path>
              <a:path w="21590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1" name="bg object 2061"/>
          <p:cNvSpPr/>
          <p:nvPr/>
        </p:nvSpPr>
        <p:spPr>
          <a:xfrm>
            <a:off x="8444728" y="122435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2" name="bg object 2062"/>
          <p:cNvSpPr/>
          <p:nvPr/>
        </p:nvSpPr>
        <p:spPr>
          <a:xfrm>
            <a:off x="8437643" y="12243584"/>
            <a:ext cx="204470" cy="6350"/>
          </a:xfrm>
          <a:custGeom>
            <a:avLst/>
            <a:gdLst/>
            <a:ahLst/>
            <a:cxnLst/>
            <a:rect l="l" t="t" r="r" b="b"/>
            <a:pathLst>
              <a:path w="204470" h="6350">
                <a:moveTo>
                  <a:pt x="11128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11128" y="0"/>
                </a:lnTo>
              </a:path>
              <a:path w="204470" h="6350">
                <a:moveTo>
                  <a:pt x="0" y="0"/>
                </a:moveTo>
                <a:lnTo>
                  <a:pt x="0" y="0"/>
                </a:lnTo>
              </a:path>
              <a:path w="204470" h="6350">
                <a:moveTo>
                  <a:pt x="7085" y="0"/>
                </a:moveTo>
                <a:lnTo>
                  <a:pt x="0" y="0"/>
                </a:lnTo>
              </a:path>
              <a:path w="204470" h="6350">
                <a:moveTo>
                  <a:pt x="7085" y="6071"/>
                </a:moveTo>
                <a:lnTo>
                  <a:pt x="7085" y="0"/>
                </a:lnTo>
              </a:path>
              <a:path w="204470" h="6350">
                <a:moveTo>
                  <a:pt x="11128" y="0"/>
                </a:moveTo>
                <a:lnTo>
                  <a:pt x="2044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3" name="bg object 2063"/>
          <p:cNvSpPr/>
          <p:nvPr/>
        </p:nvSpPr>
        <p:spPr>
          <a:xfrm>
            <a:off x="8444728" y="12243584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198330" y="6071"/>
                </a:moveTo>
                <a:lnTo>
                  <a:pt x="201372" y="6071"/>
                </a:lnTo>
              </a:path>
              <a:path w="201929" h="6350">
                <a:moveTo>
                  <a:pt x="193273" y="6071"/>
                </a:moveTo>
                <a:lnTo>
                  <a:pt x="197316" y="6071"/>
                </a:lnTo>
              </a:path>
              <a:path w="201929" h="6350">
                <a:moveTo>
                  <a:pt x="3028" y="6071"/>
                </a:moveTo>
                <a:lnTo>
                  <a:pt x="7071" y="6071"/>
                </a:lnTo>
              </a:path>
              <a:path w="201929" h="6350">
                <a:moveTo>
                  <a:pt x="0" y="6071"/>
                </a:moveTo>
                <a:lnTo>
                  <a:pt x="3028" y="6071"/>
                </a:lnTo>
              </a:path>
              <a:path w="201929" h="6350">
                <a:moveTo>
                  <a:pt x="1000" y="6071"/>
                </a:moveTo>
                <a:lnTo>
                  <a:pt x="3028" y="6071"/>
                </a:lnTo>
              </a:path>
              <a:path w="201929" h="6350">
                <a:moveTo>
                  <a:pt x="3028" y="6071"/>
                </a:moveTo>
                <a:lnTo>
                  <a:pt x="7071" y="6071"/>
                </a:lnTo>
              </a:path>
              <a:path w="201929" h="6350">
                <a:moveTo>
                  <a:pt x="193273" y="6071"/>
                </a:moveTo>
                <a:lnTo>
                  <a:pt x="197316" y="6071"/>
                </a:lnTo>
              </a:path>
              <a:path w="201929" h="6350">
                <a:moveTo>
                  <a:pt x="198330" y="6071"/>
                </a:moveTo>
                <a:lnTo>
                  <a:pt x="200358" y="6071"/>
                </a:lnTo>
              </a:path>
              <a:path w="201929" h="6350">
                <a:moveTo>
                  <a:pt x="198330" y="6071"/>
                </a:moveTo>
                <a:lnTo>
                  <a:pt x="201372" y="6071"/>
                </a:lnTo>
              </a:path>
              <a:path w="201929" h="6350">
                <a:moveTo>
                  <a:pt x="193273" y="6071"/>
                </a:moveTo>
                <a:lnTo>
                  <a:pt x="197316" y="6071"/>
                </a:lnTo>
              </a:path>
              <a:path w="201929" h="6350">
                <a:moveTo>
                  <a:pt x="3028" y="6071"/>
                </a:moveTo>
                <a:lnTo>
                  <a:pt x="7071" y="6071"/>
                </a:lnTo>
              </a:path>
              <a:path w="201929" h="6350">
                <a:moveTo>
                  <a:pt x="0" y="6071"/>
                </a:moveTo>
                <a:lnTo>
                  <a:pt x="3028" y="6071"/>
                </a:lnTo>
              </a:path>
              <a:path w="201929" h="6350">
                <a:moveTo>
                  <a:pt x="198330" y="6071"/>
                </a:moveTo>
                <a:lnTo>
                  <a:pt x="201372" y="6071"/>
                </a:lnTo>
              </a:path>
              <a:path w="201929" h="6350">
                <a:moveTo>
                  <a:pt x="193273" y="6071"/>
                </a:moveTo>
                <a:lnTo>
                  <a:pt x="197316" y="6071"/>
                </a:lnTo>
              </a:path>
              <a:path w="201929" h="6350">
                <a:moveTo>
                  <a:pt x="3028" y="6071"/>
                </a:moveTo>
                <a:lnTo>
                  <a:pt x="7071" y="6071"/>
                </a:lnTo>
              </a:path>
              <a:path w="201929" h="6350">
                <a:moveTo>
                  <a:pt x="0" y="6071"/>
                </a:moveTo>
                <a:lnTo>
                  <a:pt x="3028" y="6071"/>
                </a:lnTo>
              </a:path>
              <a:path w="201929" h="6350">
                <a:moveTo>
                  <a:pt x="198330" y="0"/>
                </a:moveTo>
                <a:lnTo>
                  <a:pt x="201372" y="0"/>
                </a:lnTo>
              </a:path>
              <a:path w="201929" h="6350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4" name="bg object 2064"/>
          <p:cNvSpPr/>
          <p:nvPr/>
        </p:nvSpPr>
        <p:spPr>
          <a:xfrm>
            <a:off x="8444728" y="122435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201372" y="0"/>
                </a:moveTo>
                <a:lnTo>
                  <a:pt x="0" y="0"/>
                </a:lnTo>
              </a:path>
              <a:path w="201929">
                <a:moveTo>
                  <a:pt x="20137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5" name="bg object 2065"/>
          <p:cNvSpPr/>
          <p:nvPr/>
        </p:nvSpPr>
        <p:spPr>
          <a:xfrm>
            <a:off x="8745266" y="12247626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6" name="bg object 2066"/>
          <p:cNvSpPr/>
          <p:nvPr/>
        </p:nvSpPr>
        <p:spPr>
          <a:xfrm>
            <a:off x="8932482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7" name="bg object 2067"/>
          <p:cNvSpPr/>
          <p:nvPr/>
        </p:nvSpPr>
        <p:spPr>
          <a:xfrm>
            <a:off x="8745266" y="1224661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8" name="bg object 2068"/>
          <p:cNvSpPr/>
          <p:nvPr/>
        </p:nvSpPr>
        <p:spPr>
          <a:xfrm>
            <a:off x="8745266" y="122466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9" name="bg object 2069"/>
          <p:cNvSpPr/>
          <p:nvPr/>
        </p:nvSpPr>
        <p:spPr>
          <a:xfrm>
            <a:off x="8933497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0" name="bg object 2070"/>
          <p:cNvSpPr/>
          <p:nvPr/>
        </p:nvSpPr>
        <p:spPr>
          <a:xfrm>
            <a:off x="8933497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1" name="bg object 2071"/>
          <p:cNvSpPr/>
          <p:nvPr/>
        </p:nvSpPr>
        <p:spPr>
          <a:xfrm>
            <a:off x="8933497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2" name="bg object 2072"/>
          <p:cNvSpPr/>
          <p:nvPr/>
        </p:nvSpPr>
        <p:spPr>
          <a:xfrm>
            <a:off x="8936525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3" name="bg object 2073"/>
          <p:cNvSpPr/>
          <p:nvPr/>
        </p:nvSpPr>
        <p:spPr>
          <a:xfrm>
            <a:off x="8932482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4" name="bg object 2074"/>
          <p:cNvSpPr/>
          <p:nvPr/>
        </p:nvSpPr>
        <p:spPr>
          <a:xfrm>
            <a:off x="8932485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5" name="bg object 2075"/>
          <p:cNvSpPr/>
          <p:nvPr/>
        </p:nvSpPr>
        <p:spPr>
          <a:xfrm>
            <a:off x="8933497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6" name="bg object 2076"/>
          <p:cNvSpPr/>
          <p:nvPr/>
        </p:nvSpPr>
        <p:spPr>
          <a:xfrm>
            <a:off x="8940582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7" name="bg object 2077"/>
          <p:cNvSpPr/>
          <p:nvPr/>
        </p:nvSpPr>
        <p:spPr>
          <a:xfrm>
            <a:off x="8929440" y="12243584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20">
                <a:moveTo>
                  <a:pt x="7085" y="6071"/>
                </a:moveTo>
                <a:lnTo>
                  <a:pt x="11141" y="6071"/>
                </a:lnTo>
              </a:path>
              <a:path w="11429" h="7620">
                <a:moveTo>
                  <a:pt x="7085" y="0"/>
                </a:moveTo>
                <a:lnTo>
                  <a:pt x="7085" y="6071"/>
                </a:lnTo>
              </a:path>
              <a:path w="11429" h="7620">
                <a:moveTo>
                  <a:pt x="0" y="0"/>
                </a:moveTo>
                <a:lnTo>
                  <a:pt x="7085" y="0"/>
                </a:lnTo>
              </a:path>
              <a:path w="11429" h="7620">
                <a:moveTo>
                  <a:pt x="0" y="0"/>
                </a:moveTo>
                <a:lnTo>
                  <a:pt x="0" y="0"/>
                </a:lnTo>
              </a:path>
              <a:path w="11429" h="7620">
                <a:moveTo>
                  <a:pt x="4056" y="0"/>
                </a:moveTo>
                <a:lnTo>
                  <a:pt x="0" y="0"/>
                </a:lnTo>
              </a:path>
              <a:path w="11429" h="7620">
                <a:moveTo>
                  <a:pt x="4056" y="5056"/>
                </a:moveTo>
                <a:lnTo>
                  <a:pt x="4056" y="0"/>
                </a:lnTo>
              </a:path>
              <a:path w="11429" h="7620">
                <a:moveTo>
                  <a:pt x="0" y="5056"/>
                </a:moveTo>
                <a:lnTo>
                  <a:pt x="4056" y="5056"/>
                </a:lnTo>
              </a:path>
              <a:path w="11429" h="7620">
                <a:moveTo>
                  <a:pt x="3042" y="7085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8" name="bg object 2078"/>
          <p:cNvSpPr/>
          <p:nvPr/>
        </p:nvSpPr>
        <p:spPr>
          <a:xfrm>
            <a:off x="8742237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9" name="bg object 2079"/>
          <p:cNvSpPr/>
          <p:nvPr/>
        </p:nvSpPr>
        <p:spPr>
          <a:xfrm>
            <a:off x="8745266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0" name="bg object 2080"/>
          <p:cNvSpPr/>
          <p:nvPr/>
        </p:nvSpPr>
        <p:spPr>
          <a:xfrm>
            <a:off x="8742237" y="1224965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1" name="bg object 2081"/>
          <p:cNvSpPr/>
          <p:nvPr/>
        </p:nvSpPr>
        <p:spPr>
          <a:xfrm>
            <a:off x="8742237" y="1224358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2" name="bg object 2082"/>
          <p:cNvSpPr/>
          <p:nvPr/>
        </p:nvSpPr>
        <p:spPr>
          <a:xfrm>
            <a:off x="8932482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3" name="bg object 2083"/>
          <p:cNvSpPr/>
          <p:nvPr/>
        </p:nvSpPr>
        <p:spPr>
          <a:xfrm>
            <a:off x="8930454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4" name="bg object 2084"/>
          <p:cNvSpPr/>
          <p:nvPr/>
        </p:nvSpPr>
        <p:spPr>
          <a:xfrm>
            <a:off x="8930454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5" name="bg object 2085"/>
          <p:cNvSpPr/>
          <p:nvPr/>
        </p:nvSpPr>
        <p:spPr>
          <a:xfrm>
            <a:off x="8933497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6" name="bg object 2086"/>
          <p:cNvSpPr/>
          <p:nvPr/>
        </p:nvSpPr>
        <p:spPr>
          <a:xfrm>
            <a:off x="8742237" y="12243584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3028" y="5056"/>
                </a:moveTo>
                <a:lnTo>
                  <a:pt x="7085" y="5056"/>
                </a:lnTo>
              </a:path>
              <a:path w="7620" h="6350">
                <a:moveTo>
                  <a:pt x="3028" y="0"/>
                </a:moveTo>
                <a:lnTo>
                  <a:pt x="3028" y="5056"/>
                </a:lnTo>
              </a:path>
              <a:path w="7620" h="6350">
                <a:moveTo>
                  <a:pt x="7085" y="0"/>
                </a:moveTo>
                <a:lnTo>
                  <a:pt x="3028" y="0"/>
                </a:lnTo>
              </a:path>
              <a:path w="7620" h="6350">
                <a:moveTo>
                  <a:pt x="7085" y="0"/>
                </a:moveTo>
                <a:lnTo>
                  <a:pt x="7085" y="0"/>
                </a:lnTo>
              </a:path>
              <a:path w="7620" h="6350">
                <a:moveTo>
                  <a:pt x="0" y="0"/>
                </a:moveTo>
                <a:lnTo>
                  <a:pt x="7085" y="0"/>
                </a:lnTo>
              </a:path>
              <a:path w="762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7" name="bg object 2087"/>
          <p:cNvSpPr/>
          <p:nvPr/>
        </p:nvSpPr>
        <p:spPr>
          <a:xfrm>
            <a:off x="8738195" y="122496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8" name="bg object 2088"/>
          <p:cNvSpPr/>
          <p:nvPr/>
        </p:nvSpPr>
        <p:spPr>
          <a:xfrm>
            <a:off x="8738195" y="122496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9" name="bg object 2089"/>
          <p:cNvSpPr/>
          <p:nvPr/>
        </p:nvSpPr>
        <p:spPr>
          <a:xfrm>
            <a:off x="8738195" y="1225066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0" name="bg object 2090"/>
          <p:cNvSpPr/>
          <p:nvPr/>
        </p:nvSpPr>
        <p:spPr>
          <a:xfrm>
            <a:off x="8744254" y="122501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1" name="bg object 2091"/>
          <p:cNvSpPr/>
          <p:nvPr/>
        </p:nvSpPr>
        <p:spPr>
          <a:xfrm>
            <a:off x="8745266" y="122506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2" name="bg object 2092"/>
          <p:cNvSpPr/>
          <p:nvPr/>
        </p:nvSpPr>
        <p:spPr>
          <a:xfrm>
            <a:off x="8746280" y="1224864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3" name="bg object 2093"/>
          <p:cNvSpPr/>
          <p:nvPr/>
        </p:nvSpPr>
        <p:spPr>
          <a:xfrm>
            <a:off x="8745266" y="122486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4" name="bg object 2094"/>
          <p:cNvSpPr/>
          <p:nvPr/>
        </p:nvSpPr>
        <p:spPr>
          <a:xfrm>
            <a:off x="8746280" y="1224864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5" name="bg object 2095"/>
          <p:cNvSpPr/>
          <p:nvPr/>
        </p:nvSpPr>
        <p:spPr>
          <a:xfrm>
            <a:off x="8745266" y="122496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6" name="bg object 2096"/>
          <p:cNvSpPr/>
          <p:nvPr/>
        </p:nvSpPr>
        <p:spPr>
          <a:xfrm>
            <a:off x="8745266" y="122486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7" name="bg object 2097"/>
          <p:cNvSpPr/>
          <p:nvPr/>
        </p:nvSpPr>
        <p:spPr>
          <a:xfrm>
            <a:off x="8742237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0"/>
                </a:moveTo>
                <a:lnTo>
                  <a:pt x="0" y="6071"/>
                </a:lnTo>
              </a:path>
              <a:path w="194309" h="6350">
                <a:moveTo>
                  <a:pt x="194287" y="0"/>
                </a:moveTo>
                <a:lnTo>
                  <a:pt x="194287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8" name="bg object 2098"/>
          <p:cNvSpPr/>
          <p:nvPr/>
        </p:nvSpPr>
        <p:spPr>
          <a:xfrm>
            <a:off x="8742237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9" name="bg object 2099"/>
          <p:cNvSpPr/>
          <p:nvPr/>
        </p:nvSpPr>
        <p:spPr>
          <a:xfrm>
            <a:off x="8745266" y="12243584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4056" y="0"/>
                </a:lnTo>
              </a:path>
              <a:path w="188595">
                <a:moveTo>
                  <a:pt x="184173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0" name="bg object 2100"/>
          <p:cNvSpPr/>
          <p:nvPr/>
        </p:nvSpPr>
        <p:spPr>
          <a:xfrm>
            <a:off x="8742237" y="12243584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1259" y="0"/>
                </a:moveTo>
                <a:lnTo>
                  <a:pt x="194287" y="0"/>
                </a:lnTo>
              </a:path>
              <a:path w="194309" h="6350">
                <a:moveTo>
                  <a:pt x="190244" y="6071"/>
                </a:moveTo>
                <a:lnTo>
                  <a:pt x="194287" y="6071"/>
                </a:lnTo>
              </a:path>
              <a:path w="194309" h="6350">
                <a:moveTo>
                  <a:pt x="0" y="6071"/>
                </a:moveTo>
                <a:lnTo>
                  <a:pt x="404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1" name="bg object 2101"/>
          <p:cNvSpPr/>
          <p:nvPr/>
        </p:nvSpPr>
        <p:spPr>
          <a:xfrm>
            <a:off x="8745266" y="12248640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40">
                <a:moveTo>
                  <a:pt x="4056" y="0"/>
                </a:moveTo>
                <a:lnTo>
                  <a:pt x="1014" y="2028"/>
                </a:lnTo>
              </a:path>
              <a:path w="188595" h="2540">
                <a:moveTo>
                  <a:pt x="188230" y="0"/>
                </a:moveTo>
                <a:lnTo>
                  <a:pt x="0" y="0"/>
                </a:lnTo>
              </a:path>
              <a:path w="188595" h="2540">
                <a:moveTo>
                  <a:pt x="184173" y="0"/>
                </a:moveTo>
                <a:lnTo>
                  <a:pt x="187216" y="2028"/>
                </a:lnTo>
              </a:path>
              <a:path w="188595" h="2540">
                <a:moveTo>
                  <a:pt x="4056" y="0"/>
                </a:moveTo>
                <a:lnTo>
                  <a:pt x="184173" y="0"/>
                </a:lnTo>
              </a:path>
              <a:path w="188595" h="2540">
                <a:moveTo>
                  <a:pt x="187216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2" name="bg object 2102"/>
          <p:cNvSpPr/>
          <p:nvPr/>
        </p:nvSpPr>
        <p:spPr>
          <a:xfrm>
            <a:off x="8744254" y="1225016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3" name="bg object 2103"/>
          <p:cNvSpPr/>
          <p:nvPr/>
        </p:nvSpPr>
        <p:spPr>
          <a:xfrm>
            <a:off x="8745266" y="12249655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7216" y="0"/>
                </a:moveTo>
                <a:lnTo>
                  <a:pt x="188230" y="0"/>
                </a:lnTo>
              </a:path>
              <a:path w="1885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4" name="bg object 2104"/>
          <p:cNvSpPr/>
          <p:nvPr/>
        </p:nvSpPr>
        <p:spPr>
          <a:xfrm>
            <a:off x="8745266" y="12243584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20">
                <a:moveTo>
                  <a:pt x="188230" y="7085"/>
                </a:moveTo>
                <a:lnTo>
                  <a:pt x="0" y="7085"/>
                </a:lnTo>
              </a:path>
              <a:path w="188595" h="7620">
                <a:moveTo>
                  <a:pt x="4056" y="0"/>
                </a:moveTo>
                <a:lnTo>
                  <a:pt x="4056" y="0"/>
                </a:lnTo>
              </a:path>
              <a:path w="188595" h="7620">
                <a:moveTo>
                  <a:pt x="184173" y="0"/>
                </a:moveTo>
                <a:lnTo>
                  <a:pt x="184173" y="0"/>
                </a:lnTo>
              </a:path>
              <a:path w="188595" h="7620">
                <a:moveTo>
                  <a:pt x="4056" y="0"/>
                </a:moveTo>
                <a:lnTo>
                  <a:pt x="184173" y="0"/>
                </a:lnTo>
              </a:path>
              <a:path w="188595" h="7620">
                <a:moveTo>
                  <a:pt x="184173" y="0"/>
                </a:moveTo>
                <a:lnTo>
                  <a:pt x="4056" y="0"/>
                </a:lnTo>
              </a:path>
              <a:path w="188595" h="7620">
                <a:moveTo>
                  <a:pt x="0" y="0"/>
                </a:moveTo>
                <a:lnTo>
                  <a:pt x="0" y="5056"/>
                </a:lnTo>
              </a:path>
              <a:path w="188595" h="7620">
                <a:moveTo>
                  <a:pt x="188230" y="0"/>
                </a:moveTo>
                <a:lnTo>
                  <a:pt x="188230" y="5056"/>
                </a:lnTo>
              </a:path>
              <a:path w="188595" h="7620">
                <a:moveTo>
                  <a:pt x="0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5" name="bg object 2105"/>
          <p:cNvSpPr/>
          <p:nvPr/>
        </p:nvSpPr>
        <p:spPr>
          <a:xfrm>
            <a:off x="8744254" y="122491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2023" y="0"/>
                </a:lnTo>
              </a:path>
              <a:path w="190500">
                <a:moveTo>
                  <a:pt x="188230" y="0"/>
                </a:moveTo>
                <a:lnTo>
                  <a:pt x="1902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6" name="bg object 2106"/>
          <p:cNvSpPr/>
          <p:nvPr/>
        </p:nvSpPr>
        <p:spPr>
          <a:xfrm>
            <a:off x="8745266" y="12248640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70">
                <a:moveTo>
                  <a:pt x="0" y="0"/>
                </a:moveTo>
                <a:lnTo>
                  <a:pt x="3042" y="0"/>
                </a:lnTo>
              </a:path>
              <a:path w="188595" h="1270">
                <a:moveTo>
                  <a:pt x="185188" y="0"/>
                </a:moveTo>
                <a:lnTo>
                  <a:pt x="188230" y="0"/>
                </a:lnTo>
              </a:path>
              <a:path w="188595" h="1270">
                <a:moveTo>
                  <a:pt x="187216" y="1014"/>
                </a:moveTo>
                <a:lnTo>
                  <a:pt x="188230" y="1014"/>
                </a:lnTo>
              </a:path>
              <a:path w="188595" h="1270">
                <a:moveTo>
                  <a:pt x="0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7" name="bg object 2107"/>
          <p:cNvSpPr/>
          <p:nvPr/>
        </p:nvSpPr>
        <p:spPr>
          <a:xfrm>
            <a:off x="8732110" y="12243584"/>
            <a:ext cx="214629" cy="6350"/>
          </a:xfrm>
          <a:custGeom>
            <a:avLst/>
            <a:gdLst/>
            <a:ahLst/>
            <a:cxnLst/>
            <a:rect l="l" t="t" r="r" b="b"/>
            <a:pathLst>
              <a:path w="214629" h="6350">
                <a:moveTo>
                  <a:pt x="214542" y="0"/>
                </a:moveTo>
                <a:lnTo>
                  <a:pt x="207457" y="0"/>
                </a:lnTo>
              </a:path>
              <a:path w="214629" h="6350">
                <a:moveTo>
                  <a:pt x="214542" y="0"/>
                </a:moveTo>
                <a:lnTo>
                  <a:pt x="214542" y="0"/>
                </a:lnTo>
              </a:path>
              <a:path w="214629" h="6350">
                <a:moveTo>
                  <a:pt x="203401" y="0"/>
                </a:moveTo>
                <a:lnTo>
                  <a:pt x="214542" y="0"/>
                </a:lnTo>
              </a:path>
              <a:path w="214629" h="6350">
                <a:moveTo>
                  <a:pt x="203401" y="0"/>
                </a:moveTo>
                <a:lnTo>
                  <a:pt x="203401" y="0"/>
                </a:lnTo>
              </a:path>
              <a:path w="214629" h="6350">
                <a:moveTo>
                  <a:pt x="207457" y="0"/>
                </a:moveTo>
                <a:lnTo>
                  <a:pt x="203401" y="0"/>
                </a:lnTo>
              </a:path>
              <a:path w="214629" h="6350">
                <a:moveTo>
                  <a:pt x="207457" y="6071"/>
                </a:moveTo>
                <a:lnTo>
                  <a:pt x="207457" y="0"/>
                </a:lnTo>
              </a:path>
              <a:path w="214629" h="6350">
                <a:moveTo>
                  <a:pt x="214542" y="6071"/>
                </a:moveTo>
                <a:lnTo>
                  <a:pt x="207457" y="6071"/>
                </a:lnTo>
              </a:path>
              <a:path w="214629" h="6350">
                <a:moveTo>
                  <a:pt x="214542" y="6071"/>
                </a:moveTo>
                <a:lnTo>
                  <a:pt x="214542" y="6071"/>
                </a:lnTo>
              </a:path>
              <a:path w="214629" h="6350">
                <a:moveTo>
                  <a:pt x="207457" y="6071"/>
                </a:moveTo>
                <a:lnTo>
                  <a:pt x="214542" y="6071"/>
                </a:lnTo>
              </a:path>
              <a:path w="214629" h="6350">
                <a:moveTo>
                  <a:pt x="207457" y="0"/>
                </a:moveTo>
                <a:lnTo>
                  <a:pt x="207457" y="6071"/>
                </a:lnTo>
              </a:path>
              <a:path w="214629" h="6350">
                <a:moveTo>
                  <a:pt x="0" y="6071"/>
                </a:moveTo>
                <a:lnTo>
                  <a:pt x="6084" y="6071"/>
                </a:lnTo>
              </a:path>
              <a:path w="214629" h="6350">
                <a:moveTo>
                  <a:pt x="0" y="6071"/>
                </a:moveTo>
                <a:lnTo>
                  <a:pt x="0" y="6071"/>
                </a:lnTo>
              </a:path>
              <a:path w="214629" h="6350">
                <a:moveTo>
                  <a:pt x="7085" y="6071"/>
                </a:moveTo>
                <a:lnTo>
                  <a:pt x="0" y="6071"/>
                </a:lnTo>
              </a:path>
              <a:path w="214629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8" name="bg object 2108"/>
          <p:cNvSpPr/>
          <p:nvPr/>
        </p:nvSpPr>
        <p:spPr>
          <a:xfrm>
            <a:off x="8739195" y="122435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9" name="bg object 2109"/>
          <p:cNvSpPr/>
          <p:nvPr/>
        </p:nvSpPr>
        <p:spPr>
          <a:xfrm>
            <a:off x="8732110" y="12243584"/>
            <a:ext cx="203835" cy="6350"/>
          </a:xfrm>
          <a:custGeom>
            <a:avLst/>
            <a:gdLst/>
            <a:ahLst/>
            <a:cxnLst/>
            <a:rect l="l" t="t" r="r" b="b"/>
            <a:pathLst>
              <a:path w="203834" h="6350">
                <a:moveTo>
                  <a:pt x="10127" y="0"/>
                </a:moveTo>
                <a:lnTo>
                  <a:pt x="10127" y="0"/>
                </a:lnTo>
              </a:path>
              <a:path w="203834" h="6350">
                <a:moveTo>
                  <a:pt x="0" y="0"/>
                </a:moveTo>
                <a:lnTo>
                  <a:pt x="10127" y="0"/>
                </a:lnTo>
              </a:path>
              <a:path w="203834" h="6350">
                <a:moveTo>
                  <a:pt x="0" y="0"/>
                </a:moveTo>
                <a:lnTo>
                  <a:pt x="0" y="0"/>
                </a:lnTo>
              </a:path>
              <a:path w="203834" h="6350">
                <a:moveTo>
                  <a:pt x="6084" y="0"/>
                </a:moveTo>
                <a:lnTo>
                  <a:pt x="0" y="0"/>
                </a:lnTo>
              </a:path>
              <a:path w="203834" h="6350">
                <a:moveTo>
                  <a:pt x="6084" y="6071"/>
                </a:moveTo>
                <a:lnTo>
                  <a:pt x="6084" y="0"/>
                </a:lnTo>
              </a:path>
              <a:path w="203834" h="6350">
                <a:moveTo>
                  <a:pt x="10127" y="0"/>
                </a:moveTo>
                <a:lnTo>
                  <a:pt x="2034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0" name="bg object 2110"/>
          <p:cNvSpPr/>
          <p:nvPr/>
        </p:nvSpPr>
        <p:spPr>
          <a:xfrm>
            <a:off x="8739195" y="12243584"/>
            <a:ext cx="200660" cy="6350"/>
          </a:xfrm>
          <a:custGeom>
            <a:avLst/>
            <a:gdLst/>
            <a:ahLst/>
            <a:cxnLst/>
            <a:rect l="l" t="t" r="r" b="b"/>
            <a:pathLst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197330" y="6071"/>
                </a:moveTo>
                <a:lnTo>
                  <a:pt x="199358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  <a:path w="200659" h="6350">
                <a:moveTo>
                  <a:pt x="193287" y="6071"/>
                </a:moveTo>
                <a:lnTo>
                  <a:pt x="197330" y="6071"/>
                </a:lnTo>
              </a:path>
              <a:path w="200659" h="6350">
                <a:moveTo>
                  <a:pt x="3042" y="6071"/>
                </a:moveTo>
                <a:lnTo>
                  <a:pt x="7085" y="6071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97330" y="0"/>
                </a:moveTo>
                <a:lnTo>
                  <a:pt x="200372" y="0"/>
                </a:lnTo>
              </a:path>
              <a:path w="200659" h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1" name="bg object 2111"/>
          <p:cNvSpPr/>
          <p:nvPr/>
        </p:nvSpPr>
        <p:spPr>
          <a:xfrm>
            <a:off x="8739195" y="1224358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200372" y="0"/>
                </a:moveTo>
                <a:lnTo>
                  <a:pt x="0" y="0"/>
                </a:lnTo>
              </a:path>
              <a:path w="200659">
                <a:moveTo>
                  <a:pt x="20037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2" name="bg object 2112"/>
          <p:cNvSpPr/>
          <p:nvPr/>
        </p:nvSpPr>
        <p:spPr>
          <a:xfrm>
            <a:off x="9346370" y="3521587"/>
            <a:ext cx="2677795" cy="12700"/>
          </a:xfrm>
          <a:custGeom>
            <a:avLst/>
            <a:gdLst/>
            <a:ahLst/>
            <a:cxnLst/>
            <a:rect l="l" t="t" r="r" b="b"/>
            <a:pathLst>
              <a:path w="2677795" h="12700">
                <a:moveTo>
                  <a:pt x="0" y="12142"/>
                </a:moveTo>
                <a:lnTo>
                  <a:pt x="2677613" y="12142"/>
                </a:lnTo>
              </a:path>
              <a:path w="2677795" h="12700">
                <a:moveTo>
                  <a:pt x="2677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3" name="bg object 2113"/>
          <p:cNvSpPr/>
          <p:nvPr/>
        </p:nvSpPr>
        <p:spPr>
          <a:xfrm>
            <a:off x="9346370" y="353271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4" name="bg object 2114"/>
          <p:cNvSpPr/>
          <p:nvPr/>
        </p:nvSpPr>
        <p:spPr>
          <a:xfrm>
            <a:off x="9345358" y="3531194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5" name="bg object 2115"/>
          <p:cNvSpPr/>
          <p:nvPr/>
        </p:nvSpPr>
        <p:spPr>
          <a:xfrm>
            <a:off x="9346370" y="35296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6" name="bg object 2116"/>
          <p:cNvSpPr/>
          <p:nvPr/>
        </p:nvSpPr>
        <p:spPr>
          <a:xfrm>
            <a:off x="9346370" y="352765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7" name="bg object 2117"/>
          <p:cNvSpPr/>
          <p:nvPr/>
        </p:nvSpPr>
        <p:spPr>
          <a:xfrm>
            <a:off x="9346370" y="35266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8" name="bg object 2118"/>
          <p:cNvSpPr/>
          <p:nvPr/>
        </p:nvSpPr>
        <p:spPr>
          <a:xfrm>
            <a:off x="9346370" y="3524616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9" name="bg object 2119"/>
          <p:cNvSpPr/>
          <p:nvPr/>
        </p:nvSpPr>
        <p:spPr>
          <a:xfrm>
            <a:off x="9346370" y="35236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0" name="bg object 2120"/>
          <p:cNvSpPr/>
          <p:nvPr/>
        </p:nvSpPr>
        <p:spPr>
          <a:xfrm>
            <a:off x="9346370" y="352260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1" name="bg object 2121"/>
          <p:cNvSpPr/>
          <p:nvPr/>
        </p:nvSpPr>
        <p:spPr>
          <a:xfrm>
            <a:off x="9346370" y="35226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2" name="bg object 2122"/>
          <p:cNvSpPr/>
          <p:nvPr/>
        </p:nvSpPr>
        <p:spPr>
          <a:xfrm>
            <a:off x="6226528" y="2128134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909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23" name="bg object 2123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943177" y="2127122"/>
            <a:ext cx="284362" cy="283348"/>
          </a:xfrm>
          <a:prstGeom prst="rect">
            <a:avLst/>
          </a:prstGeom>
        </p:spPr>
      </p:pic>
      <p:sp>
        <p:nvSpPr>
          <p:cNvPr id="2124" name="bg object 2124"/>
          <p:cNvSpPr/>
          <p:nvPr/>
        </p:nvSpPr>
        <p:spPr>
          <a:xfrm>
            <a:off x="5944189" y="2128134"/>
            <a:ext cx="282575" cy="9525"/>
          </a:xfrm>
          <a:custGeom>
            <a:avLst/>
            <a:gdLst/>
            <a:ahLst/>
            <a:cxnLst/>
            <a:rect l="l" t="t" r="r" b="b"/>
            <a:pathLst>
              <a:path w="282575" h="9525">
                <a:moveTo>
                  <a:pt x="282338" y="9099"/>
                </a:moveTo>
                <a:lnTo>
                  <a:pt x="0" y="9099"/>
                </a:lnTo>
              </a:path>
              <a:path w="282575" h="9525">
                <a:moveTo>
                  <a:pt x="28233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5" name="bg object 2125"/>
          <p:cNvSpPr/>
          <p:nvPr/>
        </p:nvSpPr>
        <p:spPr>
          <a:xfrm>
            <a:off x="6226528" y="2404388"/>
            <a:ext cx="64135" cy="14604"/>
          </a:xfrm>
          <a:custGeom>
            <a:avLst/>
            <a:gdLst/>
            <a:ahLst/>
            <a:cxnLst/>
            <a:rect l="l" t="t" r="r" b="b"/>
            <a:pathLst>
              <a:path w="64135" h="14605">
                <a:moveTo>
                  <a:pt x="63753" y="14170"/>
                </a:moveTo>
                <a:lnTo>
                  <a:pt x="59696" y="14170"/>
                </a:lnTo>
              </a:path>
              <a:path w="64135" h="14605">
                <a:moveTo>
                  <a:pt x="63753" y="0"/>
                </a:moveTo>
                <a:lnTo>
                  <a:pt x="63753" y="14170"/>
                </a:lnTo>
              </a:path>
              <a:path w="64135" h="14605">
                <a:moveTo>
                  <a:pt x="12142" y="0"/>
                </a:moveTo>
                <a:lnTo>
                  <a:pt x="63753" y="0"/>
                </a:lnTo>
              </a:path>
              <a:path w="64135" h="14605">
                <a:moveTo>
                  <a:pt x="12142" y="6071"/>
                </a:moveTo>
                <a:lnTo>
                  <a:pt x="12142" y="0"/>
                </a:lnTo>
              </a:path>
              <a:path w="64135" h="14605">
                <a:moveTo>
                  <a:pt x="0" y="6071"/>
                </a:moveTo>
                <a:lnTo>
                  <a:pt x="12142" y="6071"/>
                </a:lnTo>
              </a:path>
              <a:path w="64135" h="14605">
                <a:moveTo>
                  <a:pt x="0" y="1417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6" name="bg object 2126"/>
          <p:cNvSpPr/>
          <p:nvPr/>
        </p:nvSpPr>
        <p:spPr>
          <a:xfrm>
            <a:off x="6226528" y="2417544"/>
            <a:ext cx="4445" cy="1270"/>
          </a:xfrm>
          <a:custGeom>
            <a:avLst/>
            <a:gdLst/>
            <a:ahLst/>
            <a:cxnLst/>
            <a:rect l="l" t="t" r="r" b="b"/>
            <a:pathLst>
              <a:path w="4445" h="1269">
                <a:moveTo>
                  <a:pt x="0" y="1014"/>
                </a:moveTo>
                <a:lnTo>
                  <a:pt x="4042" y="1014"/>
                </a:lnTo>
              </a:path>
              <a:path w="4445" h="1269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7" name="bg object 2127"/>
          <p:cNvSpPr/>
          <p:nvPr/>
        </p:nvSpPr>
        <p:spPr>
          <a:xfrm>
            <a:off x="6226528" y="2405402"/>
            <a:ext cx="64135" cy="12700"/>
          </a:xfrm>
          <a:custGeom>
            <a:avLst/>
            <a:gdLst/>
            <a:ahLst/>
            <a:cxnLst/>
            <a:rect l="l" t="t" r="r" b="b"/>
            <a:pathLst>
              <a:path w="64135" h="12700">
                <a:moveTo>
                  <a:pt x="0" y="6071"/>
                </a:moveTo>
                <a:lnTo>
                  <a:pt x="0" y="12142"/>
                </a:lnTo>
              </a:path>
              <a:path w="64135" h="12700">
                <a:moveTo>
                  <a:pt x="12142" y="6071"/>
                </a:moveTo>
                <a:lnTo>
                  <a:pt x="0" y="6071"/>
                </a:lnTo>
              </a:path>
              <a:path w="64135" h="12700">
                <a:moveTo>
                  <a:pt x="12142" y="0"/>
                </a:moveTo>
                <a:lnTo>
                  <a:pt x="12142" y="6071"/>
                </a:lnTo>
              </a:path>
              <a:path w="64135" h="12700">
                <a:moveTo>
                  <a:pt x="63753" y="0"/>
                </a:moveTo>
                <a:lnTo>
                  <a:pt x="12142" y="0"/>
                </a:lnTo>
              </a:path>
              <a:path w="64135" h="12700">
                <a:moveTo>
                  <a:pt x="63753" y="12142"/>
                </a:moveTo>
                <a:lnTo>
                  <a:pt x="63753" y="0"/>
                </a:lnTo>
              </a:path>
              <a:path w="64135" h="12700">
                <a:moveTo>
                  <a:pt x="59696" y="12142"/>
                </a:moveTo>
                <a:lnTo>
                  <a:pt x="63753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8" name="bg object 2128"/>
          <p:cNvSpPr/>
          <p:nvPr/>
        </p:nvSpPr>
        <p:spPr>
          <a:xfrm>
            <a:off x="6226528" y="2120035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5" h="13335">
                <a:moveTo>
                  <a:pt x="63753" y="0"/>
                </a:moveTo>
                <a:lnTo>
                  <a:pt x="59696" y="0"/>
                </a:lnTo>
              </a:path>
              <a:path w="64135" h="13335">
                <a:moveTo>
                  <a:pt x="63753" y="13156"/>
                </a:moveTo>
                <a:lnTo>
                  <a:pt x="63753" y="0"/>
                </a:lnTo>
              </a:path>
              <a:path w="64135" h="13335">
                <a:moveTo>
                  <a:pt x="12142" y="13156"/>
                </a:moveTo>
                <a:lnTo>
                  <a:pt x="63753" y="13156"/>
                </a:lnTo>
              </a:path>
              <a:path w="64135" h="13335">
                <a:moveTo>
                  <a:pt x="12142" y="7085"/>
                </a:moveTo>
                <a:lnTo>
                  <a:pt x="12142" y="13156"/>
                </a:lnTo>
              </a:path>
              <a:path w="64135" h="13335">
                <a:moveTo>
                  <a:pt x="0" y="7085"/>
                </a:moveTo>
                <a:lnTo>
                  <a:pt x="12142" y="7085"/>
                </a:lnTo>
              </a:path>
              <a:path w="64135" h="13335">
                <a:moveTo>
                  <a:pt x="0" y="0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9" name="bg object 2129"/>
          <p:cNvSpPr/>
          <p:nvPr/>
        </p:nvSpPr>
        <p:spPr>
          <a:xfrm>
            <a:off x="6226528" y="212003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0" name="bg object 2130"/>
          <p:cNvSpPr/>
          <p:nvPr/>
        </p:nvSpPr>
        <p:spPr>
          <a:xfrm>
            <a:off x="6226528" y="2120035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5" h="13335">
                <a:moveTo>
                  <a:pt x="0" y="7085"/>
                </a:moveTo>
                <a:lnTo>
                  <a:pt x="0" y="0"/>
                </a:lnTo>
              </a:path>
              <a:path w="64135" h="13335">
                <a:moveTo>
                  <a:pt x="12142" y="7085"/>
                </a:moveTo>
                <a:lnTo>
                  <a:pt x="0" y="7085"/>
                </a:lnTo>
              </a:path>
              <a:path w="64135" h="13335">
                <a:moveTo>
                  <a:pt x="12142" y="13156"/>
                </a:moveTo>
                <a:lnTo>
                  <a:pt x="12142" y="7085"/>
                </a:lnTo>
              </a:path>
              <a:path w="64135" h="13335">
                <a:moveTo>
                  <a:pt x="63753" y="13156"/>
                </a:moveTo>
                <a:lnTo>
                  <a:pt x="12142" y="13156"/>
                </a:lnTo>
              </a:path>
              <a:path w="64135" h="13335">
                <a:moveTo>
                  <a:pt x="63753" y="0"/>
                </a:moveTo>
                <a:lnTo>
                  <a:pt x="63753" y="13156"/>
                </a:lnTo>
              </a:path>
              <a:path w="64135" h="13335">
                <a:moveTo>
                  <a:pt x="59696" y="0"/>
                </a:moveTo>
                <a:lnTo>
                  <a:pt x="637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1" name="bg object 2131"/>
          <p:cNvSpPr/>
          <p:nvPr/>
        </p:nvSpPr>
        <p:spPr>
          <a:xfrm>
            <a:off x="8375904" y="8462940"/>
            <a:ext cx="37465" cy="787400"/>
          </a:xfrm>
          <a:custGeom>
            <a:avLst/>
            <a:gdLst/>
            <a:ahLst/>
            <a:cxnLst/>
            <a:rect l="l" t="t" r="r" b="b"/>
            <a:pathLst>
              <a:path w="37465" h="787400">
                <a:moveTo>
                  <a:pt x="0" y="787292"/>
                </a:moveTo>
                <a:lnTo>
                  <a:pt x="0" y="0"/>
                </a:lnTo>
              </a:path>
              <a:path w="37465" h="787400">
                <a:moveTo>
                  <a:pt x="0" y="0"/>
                </a:moveTo>
                <a:lnTo>
                  <a:pt x="3744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2" name="bg object 2132"/>
          <p:cNvSpPr/>
          <p:nvPr/>
        </p:nvSpPr>
        <p:spPr>
          <a:xfrm>
            <a:off x="8414359" y="8462940"/>
            <a:ext cx="3175" cy="27940"/>
          </a:xfrm>
          <a:custGeom>
            <a:avLst/>
            <a:gdLst/>
            <a:ahLst/>
            <a:cxnLst/>
            <a:rect l="l" t="t" r="r" b="b"/>
            <a:pathLst>
              <a:path w="3175" h="27940">
                <a:moveTo>
                  <a:pt x="0" y="0"/>
                </a:moveTo>
                <a:lnTo>
                  <a:pt x="3042" y="0"/>
                </a:lnTo>
              </a:path>
              <a:path w="3175" h="27940">
                <a:moveTo>
                  <a:pt x="0" y="27312"/>
                </a:moveTo>
                <a:lnTo>
                  <a:pt x="3042" y="2731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3" name="bg object 2133"/>
          <p:cNvSpPr/>
          <p:nvPr/>
        </p:nvSpPr>
        <p:spPr>
          <a:xfrm>
            <a:off x="8403231" y="8490253"/>
            <a:ext cx="10160" cy="295910"/>
          </a:xfrm>
          <a:custGeom>
            <a:avLst/>
            <a:gdLst/>
            <a:ahLst/>
            <a:cxnLst/>
            <a:rect l="l" t="t" r="r" b="b"/>
            <a:pathLst>
              <a:path w="10159" h="295909">
                <a:moveTo>
                  <a:pt x="10113" y="0"/>
                </a:moveTo>
                <a:lnTo>
                  <a:pt x="0" y="0"/>
                </a:lnTo>
              </a:path>
              <a:path w="10159" h="295909">
                <a:moveTo>
                  <a:pt x="0" y="0"/>
                </a:moveTo>
                <a:lnTo>
                  <a:pt x="0" y="295495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4" name="bg object 2134"/>
          <p:cNvSpPr/>
          <p:nvPr/>
        </p:nvSpPr>
        <p:spPr>
          <a:xfrm>
            <a:off x="8403231" y="919255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-1517" y="1014"/>
                </a:moveTo>
                <a:lnTo>
                  <a:pt x="1517" y="101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5" name="bg object 2135"/>
          <p:cNvSpPr/>
          <p:nvPr/>
        </p:nvSpPr>
        <p:spPr>
          <a:xfrm>
            <a:off x="8403231" y="9171295"/>
            <a:ext cx="457834" cy="23495"/>
          </a:xfrm>
          <a:custGeom>
            <a:avLst/>
            <a:gdLst/>
            <a:ahLst/>
            <a:cxnLst/>
            <a:rect l="l" t="t" r="r" b="b"/>
            <a:pathLst>
              <a:path w="457834" h="23495">
                <a:moveTo>
                  <a:pt x="0" y="23283"/>
                </a:moveTo>
                <a:lnTo>
                  <a:pt x="430086" y="23283"/>
                </a:lnTo>
              </a:path>
              <a:path w="457834" h="23495">
                <a:moveTo>
                  <a:pt x="430086" y="23283"/>
                </a:moveTo>
                <a:lnTo>
                  <a:pt x="430086" y="11141"/>
                </a:lnTo>
              </a:path>
              <a:path w="457834" h="23495">
                <a:moveTo>
                  <a:pt x="430086" y="10127"/>
                </a:moveTo>
                <a:lnTo>
                  <a:pt x="430086" y="0"/>
                </a:lnTo>
              </a:path>
              <a:path w="457834" h="23495">
                <a:moveTo>
                  <a:pt x="430086" y="0"/>
                </a:moveTo>
                <a:lnTo>
                  <a:pt x="449299" y="0"/>
                </a:lnTo>
              </a:path>
              <a:path w="457834" h="23495">
                <a:moveTo>
                  <a:pt x="450314" y="0"/>
                </a:moveTo>
                <a:lnTo>
                  <a:pt x="457399" y="0"/>
                </a:lnTo>
              </a:path>
              <a:path w="457834" h="23495">
                <a:moveTo>
                  <a:pt x="457399" y="0"/>
                </a:moveTo>
                <a:lnTo>
                  <a:pt x="457399" y="304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6" name="bg object 2136"/>
          <p:cNvSpPr/>
          <p:nvPr/>
        </p:nvSpPr>
        <p:spPr>
          <a:xfrm>
            <a:off x="8860630" y="917535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-1517" y="3035"/>
                </a:moveTo>
                <a:lnTo>
                  <a:pt x="1517" y="3035"/>
                </a:lnTo>
              </a:path>
            </a:pathLst>
          </a:custGeom>
          <a:ln w="6071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7" name="bg object 2137"/>
          <p:cNvSpPr/>
          <p:nvPr/>
        </p:nvSpPr>
        <p:spPr>
          <a:xfrm>
            <a:off x="8860630" y="9174338"/>
            <a:ext cx="430530" cy="20320"/>
          </a:xfrm>
          <a:custGeom>
            <a:avLst/>
            <a:gdLst/>
            <a:ahLst/>
            <a:cxnLst/>
            <a:rect l="l" t="t" r="r" b="b"/>
            <a:pathLst>
              <a:path w="430529" h="20320">
                <a:moveTo>
                  <a:pt x="0" y="8099"/>
                </a:moveTo>
                <a:lnTo>
                  <a:pt x="0" y="20241"/>
                </a:lnTo>
              </a:path>
              <a:path w="430529" h="20320">
                <a:moveTo>
                  <a:pt x="0" y="20241"/>
                </a:moveTo>
                <a:lnTo>
                  <a:pt x="314722" y="20241"/>
                </a:lnTo>
              </a:path>
              <a:path w="430529" h="20320">
                <a:moveTo>
                  <a:pt x="314722" y="0"/>
                </a:moveTo>
                <a:lnTo>
                  <a:pt x="430086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8" name="bg object 2138"/>
          <p:cNvSpPr/>
          <p:nvPr/>
        </p:nvSpPr>
        <p:spPr>
          <a:xfrm>
            <a:off x="9290716" y="91702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1"/>
                </a:moveTo>
                <a:lnTo>
                  <a:pt x="1517" y="2021"/>
                </a:lnTo>
              </a:path>
            </a:pathLst>
          </a:custGeom>
          <a:ln w="404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9" name="bg object 2139"/>
          <p:cNvSpPr/>
          <p:nvPr/>
        </p:nvSpPr>
        <p:spPr>
          <a:xfrm>
            <a:off x="8833317" y="8915269"/>
            <a:ext cx="457834" cy="231775"/>
          </a:xfrm>
          <a:custGeom>
            <a:avLst/>
            <a:gdLst/>
            <a:ahLst/>
            <a:cxnLst/>
            <a:rect l="l" t="t" r="r" b="b"/>
            <a:pathLst>
              <a:path w="457834" h="231775">
                <a:moveTo>
                  <a:pt x="457399" y="231742"/>
                </a:moveTo>
                <a:lnTo>
                  <a:pt x="457399" y="52625"/>
                </a:lnTo>
              </a:path>
              <a:path w="457834" h="231775">
                <a:moveTo>
                  <a:pt x="457399" y="52625"/>
                </a:moveTo>
                <a:lnTo>
                  <a:pt x="284353" y="52625"/>
                </a:lnTo>
              </a:path>
              <a:path w="457834" h="231775">
                <a:moveTo>
                  <a:pt x="281310" y="52625"/>
                </a:moveTo>
                <a:lnTo>
                  <a:pt x="250955" y="52625"/>
                </a:lnTo>
              </a:path>
              <a:path w="457834" h="231775">
                <a:moveTo>
                  <a:pt x="247926" y="52625"/>
                </a:moveTo>
                <a:lnTo>
                  <a:pt x="27312" y="52625"/>
                </a:lnTo>
              </a:path>
              <a:path w="457834" h="231775">
                <a:moveTo>
                  <a:pt x="27312" y="60724"/>
                </a:moveTo>
                <a:lnTo>
                  <a:pt x="27312" y="63753"/>
                </a:lnTo>
              </a:path>
              <a:path w="457834" h="231775">
                <a:moveTo>
                  <a:pt x="0" y="63753"/>
                </a:moveTo>
                <a:lnTo>
                  <a:pt x="0" y="13169"/>
                </a:lnTo>
              </a:path>
              <a:path w="457834" h="231775">
                <a:moveTo>
                  <a:pt x="0" y="12155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0" name="bg object 2140"/>
          <p:cNvSpPr/>
          <p:nvPr/>
        </p:nvSpPr>
        <p:spPr>
          <a:xfrm>
            <a:off x="8833317" y="890919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-1517" y="2535"/>
                </a:moveTo>
                <a:lnTo>
                  <a:pt x="1517" y="2535"/>
                </a:lnTo>
              </a:path>
            </a:pathLst>
          </a:custGeom>
          <a:ln w="5070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1" name="bg object 2141"/>
          <p:cNvSpPr/>
          <p:nvPr/>
        </p:nvSpPr>
        <p:spPr>
          <a:xfrm>
            <a:off x="8623831" y="8490253"/>
            <a:ext cx="667385" cy="450850"/>
          </a:xfrm>
          <a:custGeom>
            <a:avLst/>
            <a:gdLst/>
            <a:ahLst/>
            <a:cxnLst/>
            <a:rect l="l" t="t" r="r" b="b"/>
            <a:pathLst>
              <a:path w="667384" h="450850">
                <a:moveTo>
                  <a:pt x="209486" y="418944"/>
                </a:moveTo>
                <a:lnTo>
                  <a:pt x="236798" y="418944"/>
                </a:lnTo>
              </a:path>
              <a:path w="667384" h="450850">
                <a:moveTo>
                  <a:pt x="236798" y="418944"/>
                </a:moveTo>
                <a:lnTo>
                  <a:pt x="236798" y="430086"/>
                </a:lnTo>
              </a:path>
              <a:path w="667384" h="450850">
                <a:moveTo>
                  <a:pt x="236798" y="431100"/>
                </a:moveTo>
                <a:lnTo>
                  <a:pt x="236798" y="434129"/>
                </a:lnTo>
              </a:path>
              <a:path w="667384" h="450850">
                <a:moveTo>
                  <a:pt x="236798" y="450327"/>
                </a:moveTo>
                <a:lnTo>
                  <a:pt x="666885" y="450327"/>
                </a:lnTo>
              </a:path>
              <a:path w="667384" h="450850">
                <a:moveTo>
                  <a:pt x="666885" y="450327"/>
                </a:moveTo>
                <a:lnTo>
                  <a:pt x="666885" y="222628"/>
                </a:lnTo>
              </a:path>
              <a:path w="667384" h="450850">
                <a:moveTo>
                  <a:pt x="666885" y="222628"/>
                </a:moveTo>
                <a:lnTo>
                  <a:pt x="493839" y="222628"/>
                </a:lnTo>
              </a:path>
              <a:path w="667384" h="450850">
                <a:moveTo>
                  <a:pt x="457412" y="222628"/>
                </a:moveTo>
                <a:lnTo>
                  <a:pt x="236798" y="222628"/>
                </a:lnTo>
              </a:path>
              <a:path w="667384" h="450850">
                <a:moveTo>
                  <a:pt x="209486" y="226685"/>
                </a:moveTo>
                <a:lnTo>
                  <a:pt x="209486" y="0"/>
                </a:lnTo>
              </a:path>
              <a:path w="667384" h="450850">
                <a:moveTo>
                  <a:pt x="20948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2" name="bg object 2142"/>
          <p:cNvSpPr/>
          <p:nvPr/>
        </p:nvSpPr>
        <p:spPr>
          <a:xfrm>
            <a:off x="8619788" y="849025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3" name="bg object 2143"/>
          <p:cNvSpPr/>
          <p:nvPr/>
        </p:nvSpPr>
        <p:spPr>
          <a:xfrm>
            <a:off x="8619788" y="8462940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27312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4" name="bg object 2144"/>
          <p:cNvSpPr/>
          <p:nvPr/>
        </p:nvSpPr>
        <p:spPr>
          <a:xfrm>
            <a:off x="8619788" y="84629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5" name="bg object 2145"/>
          <p:cNvSpPr/>
          <p:nvPr/>
        </p:nvSpPr>
        <p:spPr>
          <a:xfrm>
            <a:off x="8623831" y="846294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15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6" name="bg object 2146"/>
          <p:cNvSpPr/>
          <p:nvPr/>
        </p:nvSpPr>
        <p:spPr>
          <a:xfrm>
            <a:off x="8829260" y="846294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7" name="bg object 2147"/>
          <p:cNvSpPr/>
          <p:nvPr/>
        </p:nvSpPr>
        <p:spPr>
          <a:xfrm>
            <a:off x="8627887" y="8176559"/>
            <a:ext cx="662940" cy="481965"/>
          </a:xfrm>
          <a:custGeom>
            <a:avLst/>
            <a:gdLst/>
            <a:ahLst/>
            <a:cxnLst/>
            <a:rect l="l" t="t" r="r" b="b"/>
            <a:pathLst>
              <a:path w="662940" h="481965">
                <a:moveTo>
                  <a:pt x="205429" y="285367"/>
                </a:moveTo>
                <a:lnTo>
                  <a:pt x="232742" y="285367"/>
                </a:lnTo>
              </a:path>
              <a:path w="662940" h="481965">
                <a:moveTo>
                  <a:pt x="232742" y="285367"/>
                </a:moveTo>
                <a:lnTo>
                  <a:pt x="232742" y="288396"/>
                </a:lnTo>
              </a:path>
              <a:path w="662940" h="481965">
                <a:moveTo>
                  <a:pt x="232742" y="289410"/>
                </a:moveTo>
                <a:lnTo>
                  <a:pt x="232742" y="458413"/>
                </a:lnTo>
              </a:path>
              <a:path w="662940" h="481965">
                <a:moveTo>
                  <a:pt x="232742" y="481683"/>
                </a:moveTo>
                <a:lnTo>
                  <a:pt x="501924" y="481683"/>
                </a:lnTo>
              </a:path>
              <a:path w="662940" h="481965">
                <a:moveTo>
                  <a:pt x="538351" y="481683"/>
                </a:moveTo>
                <a:lnTo>
                  <a:pt x="662828" y="481683"/>
                </a:lnTo>
              </a:path>
              <a:path w="662940" h="481965">
                <a:moveTo>
                  <a:pt x="662828" y="481683"/>
                </a:moveTo>
                <a:lnTo>
                  <a:pt x="662828" y="42497"/>
                </a:lnTo>
              </a:path>
              <a:path w="662940" h="481965">
                <a:moveTo>
                  <a:pt x="662828" y="42497"/>
                </a:moveTo>
                <a:lnTo>
                  <a:pt x="232742" y="42497"/>
                </a:lnTo>
              </a:path>
              <a:path w="662940" h="481965">
                <a:moveTo>
                  <a:pt x="232742" y="56667"/>
                </a:moveTo>
                <a:lnTo>
                  <a:pt x="205429" y="56667"/>
                </a:lnTo>
              </a:path>
              <a:path w="662940" h="481965">
                <a:moveTo>
                  <a:pt x="205429" y="56667"/>
                </a:moveTo>
                <a:lnTo>
                  <a:pt x="205429" y="53625"/>
                </a:lnTo>
              </a:path>
              <a:path w="662940" h="481965">
                <a:moveTo>
                  <a:pt x="205429" y="53625"/>
                </a:moveTo>
                <a:lnTo>
                  <a:pt x="205429" y="21241"/>
                </a:lnTo>
              </a:path>
              <a:path w="662940" h="481965">
                <a:moveTo>
                  <a:pt x="20542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8" name="bg object 2148"/>
          <p:cNvSpPr/>
          <p:nvPr/>
        </p:nvSpPr>
        <p:spPr>
          <a:xfrm>
            <a:off x="8623831" y="8176559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9" name="bg object 2149"/>
          <p:cNvSpPr/>
          <p:nvPr/>
        </p:nvSpPr>
        <p:spPr>
          <a:xfrm>
            <a:off x="8623831" y="81492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0" name="bg object 2150"/>
          <p:cNvSpPr/>
          <p:nvPr/>
        </p:nvSpPr>
        <p:spPr>
          <a:xfrm>
            <a:off x="8623831" y="814923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1" name="bg object 2151"/>
          <p:cNvSpPr/>
          <p:nvPr/>
        </p:nvSpPr>
        <p:spPr>
          <a:xfrm>
            <a:off x="8627887" y="7937732"/>
            <a:ext cx="249554" cy="212090"/>
          </a:xfrm>
          <a:custGeom>
            <a:avLst/>
            <a:gdLst/>
            <a:ahLst/>
            <a:cxnLst/>
            <a:rect l="l" t="t" r="r" b="b"/>
            <a:pathLst>
              <a:path w="249554" h="212090">
                <a:moveTo>
                  <a:pt x="0" y="211500"/>
                </a:moveTo>
                <a:lnTo>
                  <a:pt x="205429" y="211500"/>
                </a:lnTo>
              </a:path>
              <a:path w="249554" h="212090">
                <a:moveTo>
                  <a:pt x="217571" y="211500"/>
                </a:moveTo>
                <a:lnTo>
                  <a:pt x="217571" y="0"/>
                </a:lnTo>
              </a:path>
              <a:path w="249554" h="212090">
                <a:moveTo>
                  <a:pt x="217571" y="0"/>
                </a:moveTo>
                <a:lnTo>
                  <a:pt x="248941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2" name="bg object 2152"/>
          <p:cNvSpPr/>
          <p:nvPr/>
        </p:nvSpPr>
        <p:spPr>
          <a:xfrm>
            <a:off x="8876828" y="79377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3" name="bg object 2153"/>
          <p:cNvSpPr/>
          <p:nvPr/>
        </p:nvSpPr>
        <p:spPr>
          <a:xfrm>
            <a:off x="8879857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0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4" name="bg object 2154"/>
          <p:cNvSpPr/>
          <p:nvPr/>
        </p:nvSpPr>
        <p:spPr>
          <a:xfrm>
            <a:off x="8876828" y="796505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5" name="bg object 2155"/>
          <p:cNvSpPr/>
          <p:nvPr/>
        </p:nvSpPr>
        <p:spPr>
          <a:xfrm>
            <a:off x="8848488" y="7965058"/>
            <a:ext cx="442595" cy="226695"/>
          </a:xfrm>
          <a:custGeom>
            <a:avLst/>
            <a:gdLst/>
            <a:ahLst/>
            <a:cxnLst/>
            <a:rect l="l" t="t" r="r" b="b"/>
            <a:pathLst>
              <a:path w="442595" h="226695">
                <a:moveTo>
                  <a:pt x="28340" y="0"/>
                </a:moveTo>
                <a:lnTo>
                  <a:pt x="0" y="0"/>
                </a:lnTo>
              </a:path>
              <a:path w="442595" h="226695">
                <a:moveTo>
                  <a:pt x="0" y="37440"/>
                </a:moveTo>
                <a:lnTo>
                  <a:pt x="0" y="184173"/>
                </a:lnTo>
              </a:path>
              <a:path w="442595" h="226695">
                <a:moveTo>
                  <a:pt x="12142" y="226671"/>
                </a:moveTo>
                <a:lnTo>
                  <a:pt x="442228" y="226671"/>
                </a:lnTo>
              </a:path>
              <a:path w="442595" h="226695">
                <a:moveTo>
                  <a:pt x="442228" y="226671"/>
                </a:moveTo>
                <a:lnTo>
                  <a:pt x="442228" y="0"/>
                </a:lnTo>
              </a:path>
              <a:path w="442595" h="226695">
                <a:moveTo>
                  <a:pt x="442228" y="0"/>
                </a:moveTo>
                <a:lnTo>
                  <a:pt x="227685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6" name="bg object 2156"/>
          <p:cNvSpPr/>
          <p:nvPr/>
        </p:nvSpPr>
        <p:spPr>
          <a:xfrm>
            <a:off x="9072130" y="796505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7" name="bg object 2157"/>
          <p:cNvSpPr/>
          <p:nvPr/>
        </p:nvSpPr>
        <p:spPr>
          <a:xfrm>
            <a:off x="9072130" y="7937732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27326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8" name="bg object 2158"/>
          <p:cNvSpPr/>
          <p:nvPr/>
        </p:nvSpPr>
        <p:spPr>
          <a:xfrm>
            <a:off x="9072130" y="793773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9" name="bg object 2159"/>
          <p:cNvSpPr/>
          <p:nvPr/>
        </p:nvSpPr>
        <p:spPr>
          <a:xfrm>
            <a:off x="9076173" y="7862851"/>
            <a:ext cx="214629" cy="74930"/>
          </a:xfrm>
          <a:custGeom>
            <a:avLst/>
            <a:gdLst/>
            <a:ahLst/>
            <a:cxnLst/>
            <a:rect l="l" t="t" r="r" b="b"/>
            <a:pathLst>
              <a:path w="214629" h="74929">
                <a:moveTo>
                  <a:pt x="0" y="74881"/>
                </a:moveTo>
                <a:lnTo>
                  <a:pt x="214542" y="74881"/>
                </a:lnTo>
              </a:path>
              <a:path w="214629" h="74929">
                <a:moveTo>
                  <a:pt x="214542" y="74881"/>
                </a:moveTo>
                <a:lnTo>
                  <a:pt x="2145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0" name="bg object 2160"/>
          <p:cNvSpPr/>
          <p:nvPr/>
        </p:nvSpPr>
        <p:spPr>
          <a:xfrm>
            <a:off x="9290716" y="7623023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147733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1" name="bg object 2161"/>
          <p:cNvSpPr/>
          <p:nvPr/>
        </p:nvSpPr>
        <p:spPr>
          <a:xfrm>
            <a:off x="8403230" y="7457062"/>
            <a:ext cx="887730" cy="74930"/>
          </a:xfrm>
          <a:custGeom>
            <a:avLst/>
            <a:gdLst/>
            <a:ahLst/>
            <a:cxnLst/>
            <a:rect l="l" t="t" r="r" b="b"/>
            <a:pathLst>
              <a:path w="887729" h="74929">
                <a:moveTo>
                  <a:pt x="887485" y="74881"/>
                </a:moveTo>
                <a:lnTo>
                  <a:pt x="887485" y="20227"/>
                </a:lnTo>
              </a:path>
              <a:path w="887729" h="74929">
                <a:moveTo>
                  <a:pt x="887485" y="20227"/>
                </a:moveTo>
                <a:lnTo>
                  <a:pt x="772121" y="20227"/>
                </a:lnTo>
              </a:path>
              <a:path w="887729" h="74929">
                <a:moveTo>
                  <a:pt x="77212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2" name="bg object 2162"/>
          <p:cNvSpPr/>
          <p:nvPr/>
        </p:nvSpPr>
        <p:spPr>
          <a:xfrm>
            <a:off x="8403230" y="7457062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-1517" y="1007"/>
                </a:moveTo>
                <a:lnTo>
                  <a:pt x="1517" y="100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3" name="bg object 2163"/>
          <p:cNvSpPr/>
          <p:nvPr/>
        </p:nvSpPr>
        <p:spPr>
          <a:xfrm>
            <a:off x="8403230" y="7865880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35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4" name="bg object 2164"/>
          <p:cNvSpPr/>
          <p:nvPr/>
        </p:nvSpPr>
        <p:spPr>
          <a:xfrm>
            <a:off x="8417401" y="817655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5" name="bg object 2165"/>
          <p:cNvSpPr/>
          <p:nvPr/>
        </p:nvSpPr>
        <p:spPr>
          <a:xfrm>
            <a:off x="8016669" y="8176559"/>
            <a:ext cx="401320" cy="1073785"/>
          </a:xfrm>
          <a:custGeom>
            <a:avLst/>
            <a:gdLst/>
            <a:ahLst/>
            <a:cxnLst/>
            <a:rect l="l" t="t" r="r" b="b"/>
            <a:pathLst>
              <a:path w="401320" h="1073784">
                <a:moveTo>
                  <a:pt x="400731" y="0"/>
                </a:moveTo>
                <a:lnTo>
                  <a:pt x="0" y="0"/>
                </a:lnTo>
              </a:path>
              <a:path w="401320" h="1073784">
                <a:moveTo>
                  <a:pt x="0" y="0"/>
                </a:moveTo>
                <a:lnTo>
                  <a:pt x="0" y="1073674"/>
                </a:lnTo>
              </a:path>
              <a:path w="401320" h="1073784">
                <a:moveTo>
                  <a:pt x="0" y="1073674"/>
                </a:moveTo>
                <a:lnTo>
                  <a:pt x="359234" y="107367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6" name="bg object 2166"/>
          <p:cNvSpPr/>
          <p:nvPr/>
        </p:nvSpPr>
        <p:spPr>
          <a:xfrm>
            <a:off x="8600561" y="8826218"/>
            <a:ext cx="35560" cy="36830"/>
          </a:xfrm>
          <a:custGeom>
            <a:avLst/>
            <a:gdLst/>
            <a:ahLst/>
            <a:cxnLst/>
            <a:rect l="l" t="t" r="r" b="b"/>
            <a:pathLst>
              <a:path w="35559" h="36829">
                <a:moveTo>
                  <a:pt x="35412" y="36440"/>
                </a:moveTo>
                <a:lnTo>
                  <a:pt x="0" y="36440"/>
                </a:lnTo>
              </a:path>
              <a:path w="35559" h="36829">
                <a:moveTo>
                  <a:pt x="0" y="36440"/>
                </a:moveTo>
                <a:lnTo>
                  <a:pt x="0" y="0"/>
                </a:lnTo>
              </a:path>
              <a:path w="35559" h="36829">
                <a:moveTo>
                  <a:pt x="0" y="0"/>
                </a:moveTo>
                <a:lnTo>
                  <a:pt x="35412" y="0"/>
                </a:lnTo>
              </a:path>
              <a:path w="35559" h="36829">
                <a:moveTo>
                  <a:pt x="35412" y="0"/>
                </a:moveTo>
                <a:lnTo>
                  <a:pt x="35412" y="3644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7" name="bg object 2167"/>
          <p:cNvSpPr/>
          <p:nvPr/>
        </p:nvSpPr>
        <p:spPr>
          <a:xfrm>
            <a:off x="9057960" y="8428529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35425" y="0"/>
                </a:moveTo>
                <a:lnTo>
                  <a:pt x="35425" y="35425"/>
                </a:lnTo>
              </a:path>
              <a:path w="35559" h="35559">
                <a:moveTo>
                  <a:pt x="35425" y="35425"/>
                </a:moveTo>
                <a:lnTo>
                  <a:pt x="0" y="35425"/>
                </a:lnTo>
              </a:path>
              <a:path w="35559" h="35559">
                <a:moveTo>
                  <a:pt x="0" y="35425"/>
                </a:moveTo>
                <a:lnTo>
                  <a:pt x="0" y="0"/>
                </a:lnTo>
              </a:path>
              <a:path w="35559" h="35559">
                <a:moveTo>
                  <a:pt x="0" y="0"/>
                </a:moveTo>
                <a:lnTo>
                  <a:pt x="35425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8" name="bg object 2168"/>
          <p:cNvSpPr/>
          <p:nvPr/>
        </p:nvSpPr>
        <p:spPr>
          <a:xfrm>
            <a:off x="8836346" y="7681706"/>
            <a:ext cx="29845" cy="12700"/>
          </a:xfrm>
          <a:custGeom>
            <a:avLst/>
            <a:gdLst/>
            <a:ahLst/>
            <a:cxnLst/>
            <a:rect l="l" t="t" r="r" b="b"/>
            <a:pathLst>
              <a:path w="29845" h="12700">
                <a:moveTo>
                  <a:pt x="0" y="12142"/>
                </a:moveTo>
                <a:lnTo>
                  <a:pt x="1014" y="9113"/>
                </a:lnTo>
              </a:path>
              <a:path w="29845" h="12700">
                <a:moveTo>
                  <a:pt x="1014" y="9113"/>
                </a:moveTo>
                <a:lnTo>
                  <a:pt x="4042" y="5056"/>
                </a:lnTo>
              </a:path>
              <a:path w="29845" h="12700">
                <a:moveTo>
                  <a:pt x="4042" y="5056"/>
                </a:moveTo>
                <a:lnTo>
                  <a:pt x="6071" y="3042"/>
                </a:lnTo>
              </a:path>
              <a:path w="29845" h="12700">
                <a:moveTo>
                  <a:pt x="6071" y="3042"/>
                </a:moveTo>
                <a:lnTo>
                  <a:pt x="10113" y="1014"/>
                </a:lnTo>
              </a:path>
              <a:path w="29845" h="12700">
                <a:moveTo>
                  <a:pt x="10113" y="1014"/>
                </a:moveTo>
                <a:lnTo>
                  <a:pt x="14170" y="0"/>
                </a:lnTo>
              </a:path>
              <a:path w="29845" h="12700">
                <a:moveTo>
                  <a:pt x="14170" y="0"/>
                </a:moveTo>
                <a:lnTo>
                  <a:pt x="18213" y="1014"/>
                </a:lnTo>
              </a:path>
              <a:path w="29845" h="12700">
                <a:moveTo>
                  <a:pt x="18213" y="1014"/>
                </a:moveTo>
                <a:lnTo>
                  <a:pt x="21241" y="2028"/>
                </a:lnTo>
              </a:path>
              <a:path w="29845" h="12700">
                <a:moveTo>
                  <a:pt x="21241" y="2028"/>
                </a:moveTo>
                <a:lnTo>
                  <a:pt x="24284" y="4056"/>
                </a:lnTo>
              </a:path>
              <a:path w="29845" h="12700">
                <a:moveTo>
                  <a:pt x="24284" y="4056"/>
                </a:moveTo>
                <a:lnTo>
                  <a:pt x="27326" y="7085"/>
                </a:lnTo>
              </a:path>
              <a:path w="29845" h="12700">
                <a:moveTo>
                  <a:pt x="27326" y="7085"/>
                </a:moveTo>
                <a:lnTo>
                  <a:pt x="29341" y="1012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9" name="bg object 2169"/>
          <p:cNvSpPr/>
          <p:nvPr/>
        </p:nvSpPr>
        <p:spPr>
          <a:xfrm>
            <a:off x="8865687" y="769183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1"/>
                </a:moveTo>
                <a:lnTo>
                  <a:pt x="1517" y="2021"/>
                </a:lnTo>
              </a:path>
            </a:pathLst>
          </a:custGeom>
          <a:ln w="4042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0" name="bg object 2170"/>
          <p:cNvSpPr/>
          <p:nvPr/>
        </p:nvSpPr>
        <p:spPr>
          <a:xfrm>
            <a:off x="8865687" y="769587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8"/>
                </a:moveTo>
                <a:lnTo>
                  <a:pt x="1517" y="2028"/>
                </a:lnTo>
              </a:path>
            </a:pathLst>
          </a:custGeom>
          <a:ln w="4056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1" name="bg object 2171"/>
          <p:cNvSpPr/>
          <p:nvPr/>
        </p:nvSpPr>
        <p:spPr>
          <a:xfrm>
            <a:off x="8852531" y="7699933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4" h="12700">
                <a:moveTo>
                  <a:pt x="13156" y="0"/>
                </a:moveTo>
                <a:lnTo>
                  <a:pt x="12155" y="4042"/>
                </a:lnTo>
              </a:path>
              <a:path w="13334" h="12700">
                <a:moveTo>
                  <a:pt x="12155" y="4042"/>
                </a:moveTo>
                <a:lnTo>
                  <a:pt x="10127" y="7071"/>
                </a:lnTo>
              </a:path>
              <a:path w="13334" h="12700">
                <a:moveTo>
                  <a:pt x="10127" y="7071"/>
                </a:moveTo>
                <a:lnTo>
                  <a:pt x="7098" y="9099"/>
                </a:lnTo>
              </a:path>
              <a:path w="13334" h="12700">
                <a:moveTo>
                  <a:pt x="7098" y="9099"/>
                </a:moveTo>
                <a:lnTo>
                  <a:pt x="3042" y="11128"/>
                </a:lnTo>
              </a:path>
              <a:path w="13334" h="12700">
                <a:moveTo>
                  <a:pt x="3042" y="11128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2" name="bg object 2172"/>
          <p:cNvSpPr/>
          <p:nvPr/>
        </p:nvSpPr>
        <p:spPr>
          <a:xfrm>
            <a:off x="8848488" y="771207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3" name="bg object 2173"/>
          <p:cNvSpPr/>
          <p:nvPr/>
        </p:nvSpPr>
        <p:spPr>
          <a:xfrm>
            <a:off x="8836346" y="7697905"/>
            <a:ext cx="12700" cy="14604"/>
          </a:xfrm>
          <a:custGeom>
            <a:avLst/>
            <a:gdLst/>
            <a:ahLst/>
            <a:cxnLst/>
            <a:rect l="l" t="t" r="r" b="b"/>
            <a:pathLst>
              <a:path w="12700" h="14604">
                <a:moveTo>
                  <a:pt x="12142" y="14170"/>
                </a:moveTo>
                <a:lnTo>
                  <a:pt x="8099" y="12142"/>
                </a:lnTo>
              </a:path>
              <a:path w="12700" h="14604">
                <a:moveTo>
                  <a:pt x="8099" y="12142"/>
                </a:moveTo>
                <a:lnTo>
                  <a:pt x="5056" y="10113"/>
                </a:lnTo>
              </a:path>
              <a:path w="12700" h="14604">
                <a:moveTo>
                  <a:pt x="5056" y="10113"/>
                </a:moveTo>
                <a:lnTo>
                  <a:pt x="2028" y="7085"/>
                </a:lnTo>
              </a:path>
              <a:path w="12700" h="14604">
                <a:moveTo>
                  <a:pt x="2028" y="7085"/>
                </a:moveTo>
                <a:lnTo>
                  <a:pt x="1014" y="4042"/>
                </a:lnTo>
              </a:path>
              <a:path w="12700" h="14604">
                <a:moveTo>
                  <a:pt x="1014" y="4042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4" name="bg object 2174"/>
          <p:cNvSpPr/>
          <p:nvPr/>
        </p:nvSpPr>
        <p:spPr>
          <a:xfrm>
            <a:off x="8836346" y="769384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8"/>
                </a:moveTo>
                <a:lnTo>
                  <a:pt x="1517" y="2028"/>
                </a:lnTo>
              </a:path>
            </a:pathLst>
          </a:custGeom>
          <a:ln w="4056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5" name="bg object 2175"/>
          <p:cNvSpPr/>
          <p:nvPr/>
        </p:nvSpPr>
        <p:spPr>
          <a:xfrm>
            <a:off x="8389060" y="6704169"/>
            <a:ext cx="901700" cy="480059"/>
          </a:xfrm>
          <a:custGeom>
            <a:avLst/>
            <a:gdLst/>
            <a:ahLst/>
            <a:cxnLst/>
            <a:rect l="l" t="t" r="r" b="b"/>
            <a:pathLst>
              <a:path w="901700" h="480059">
                <a:moveTo>
                  <a:pt x="901655" y="0"/>
                </a:moveTo>
                <a:lnTo>
                  <a:pt x="14170" y="0"/>
                </a:lnTo>
              </a:path>
              <a:path w="901700" h="480059">
                <a:moveTo>
                  <a:pt x="14170" y="0"/>
                </a:moveTo>
                <a:lnTo>
                  <a:pt x="14170" y="466512"/>
                </a:lnTo>
              </a:path>
              <a:path w="901700" h="480059">
                <a:moveTo>
                  <a:pt x="14170" y="467513"/>
                </a:moveTo>
                <a:lnTo>
                  <a:pt x="14170" y="470555"/>
                </a:lnTo>
              </a:path>
              <a:path w="901700" h="480059">
                <a:moveTo>
                  <a:pt x="14170" y="470555"/>
                </a:moveTo>
                <a:lnTo>
                  <a:pt x="0" y="470555"/>
                </a:lnTo>
              </a:path>
              <a:path w="901700" h="480059">
                <a:moveTo>
                  <a:pt x="0" y="470555"/>
                </a:moveTo>
                <a:lnTo>
                  <a:pt x="0" y="479668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6" name="bg object 2176"/>
          <p:cNvSpPr/>
          <p:nvPr/>
        </p:nvSpPr>
        <p:spPr>
          <a:xfrm>
            <a:off x="8389060" y="7184838"/>
            <a:ext cx="0" cy="183515"/>
          </a:xfrm>
          <a:custGeom>
            <a:avLst/>
            <a:gdLst/>
            <a:ahLst/>
            <a:cxnLst/>
            <a:rect l="l" t="t" r="r" b="b"/>
            <a:pathLst>
              <a:path h="183515">
                <a:moveTo>
                  <a:pt x="0" y="0"/>
                </a:moveTo>
                <a:lnTo>
                  <a:pt x="0" y="183173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7" name="bg object 2177"/>
          <p:cNvSpPr/>
          <p:nvPr/>
        </p:nvSpPr>
        <p:spPr>
          <a:xfrm>
            <a:off x="8389060" y="7353841"/>
            <a:ext cx="786765" cy="47625"/>
          </a:xfrm>
          <a:custGeom>
            <a:avLst/>
            <a:gdLst/>
            <a:ahLst/>
            <a:cxnLst/>
            <a:rect l="l" t="t" r="r" b="b"/>
            <a:pathLst>
              <a:path w="786765" h="47625">
                <a:moveTo>
                  <a:pt x="0" y="15184"/>
                </a:moveTo>
                <a:lnTo>
                  <a:pt x="0" y="24284"/>
                </a:lnTo>
              </a:path>
              <a:path w="786765" h="47625">
                <a:moveTo>
                  <a:pt x="0" y="24284"/>
                </a:moveTo>
                <a:lnTo>
                  <a:pt x="14170" y="24284"/>
                </a:lnTo>
              </a:path>
              <a:path w="786765" h="47625">
                <a:moveTo>
                  <a:pt x="14170" y="24284"/>
                </a:moveTo>
                <a:lnTo>
                  <a:pt x="14170" y="27312"/>
                </a:lnTo>
              </a:path>
              <a:path w="786765" h="47625">
                <a:moveTo>
                  <a:pt x="14170" y="28327"/>
                </a:moveTo>
                <a:lnTo>
                  <a:pt x="14170" y="47554"/>
                </a:lnTo>
              </a:path>
              <a:path w="786765" h="47625">
                <a:moveTo>
                  <a:pt x="14170" y="47554"/>
                </a:moveTo>
                <a:lnTo>
                  <a:pt x="391631" y="47554"/>
                </a:lnTo>
              </a:path>
              <a:path w="786765" h="47625">
                <a:moveTo>
                  <a:pt x="391631" y="47554"/>
                </a:moveTo>
                <a:lnTo>
                  <a:pt x="391631" y="0"/>
                </a:lnTo>
              </a:path>
              <a:path w="786765" h="47625">
                <a:moveTo>
                  <a:pt x="391631" y="0"/>
                </a:moveTo>
                <a:lnTo>
                  <a:pt x="547464" y="0"/>
                </a:lnTo>
              </a:path>
              <a:path w="786765" h="47625">
                <a:moveTo>
                  <a:pt x="547464" y="0"/>
                </a:moveTo>
                <a:lnTo>
                  <a:pt x="547464" y="47554"/>
                </a:lnTo>
              </a:path>
              <a:path w="786765" h="47625">
                <a:moveTo>
                  <a:pt x="547464" y="47554"/>
                </a:moveTo>
                <a:lnTo>
                  <a:pt x="786291" y="4755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8" name="bg object 2178"/>
          <p:cNvSpPr/>
          <p:nvPr/>
        </p:nvSpPr>
        <p:spPr>
          <a:xfrm>
            <a:off x="9290716" y="6835717"/>
            <a:ext cx="0" cy="545465"/>
          </a:xfrm>
          <a:custGeom>
            <a:avLst/>
            <a:gdLst/>
            <a:ahLst/>
            <a:cxnLst/>
            <a:rect l="l" t="t" r="r" b="b"/>
            <a:pathLst>
              <a:path h="545465">
                <a:moveTo>
                  <a:pt x="0" y="545436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9" name="bg object 2179"/>
          <p:cNvSpPr/>
          <p:nvPr/>
        </p:nvSpPr>
        <p:spPr>
          <a:xfrm>
            <a:off x="8833317" y="8689612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5">
                <a:moveTo>
                  <a:pt x="0" y="0"/>
                </a:moveTo>
                <a:lnTo>
                  <a:pt x="0" y="42497"/>
                </a:lnTo>
              </a:path>
              <a:path w="27940" h="42545">
                <a:moveTo>
                  <a:pt x="0" y="42497"/>
                </a:moveTo>
                <a:lnTo>
                  <a:pt x="27312" y="42497"/>
                </a:lnTo>
              </a:path>
              <a:path w="27940" h="42545">
                <a:moveTo>
                  <a:pt x="27312" y="42497"/>
                </a:moveTo>
                <a:lnTo>
                  <a:pt x="27312" y="23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0" name="bg object 2180"/>
          <p:cNvSpPr/>
          <p:nvPr/>
        </p:nvSpPr>
        <p:spPr>
          <a:xfrm>
            <a:off x="8833317" y="8924383"/>
            <a:ext cx="27940" cy="62230"/>
          </a:xfrm>
          <a:custGeom>
            <a:avLst/>
            <a:gdLst/>
            <a:ahLst/>
            <a:cxnLst/>
            <a:rect l="l" t="t" r="r" b="b"/>
            <a:pathLst>
              <a:path w="27940" h="62229">
                <a:moveTo>
                  <a:pt x="0" y="0"/>
                </a:moveTo>
                <a:lnTo>
                  <a:pt x="0" y="61738"/>
                </a:lnTo>
              </a:path>
              <a:path w="27940" h="62229">
                <a:moveTo>
                  <a:pt x="0" y="61738"/>
                </a:moveTo>
                <a:lnTo>
                  <a:pt x="27312" y="61738"/>
                </a:lnTo>
              </a:path>
              <a:path w="27940" h="62229">
                <a:moveTo>
                  <a:pt x="27312" y="61738"/>
                </a:moveTo>
                <a:lnTo>
                  <a:pt x="27312" y="43511"/>
                </a:lnTo>
              </a:path>
              <a:path w="27940" h="62229">
                <a:moveTo>
                  <a:pt x="27312" y="16198"/>
                </a:moveTo>
                <a:lnTo>
                  <a:pt x="27312" y="0"/>
                </a:lnTo>
              </a:path>
              <a:path w="27940" h="6222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1" name="bg object 2181"/>
          <p:cNvSpPr/>
          <p:nvPr/>
        </p:nvSpPr>
        <p:spPr>
          <a:xfrm>
            <a:off x="8833317" y="9178381"/>
            <a:ext cx="27940" cy="16510"/>
          </a:xfrm>
          <a:custGeom>
            <a:avLst/>
            <a:gdLst/>
            <a:ahLst/>
            <a:cxnLst/>
            <a:rect l="l" t="t" r="r" b="b"/>
            <a:pathLst>
              <a:path w="27940" h="16509">
                <a:moveTo>
                  <a:pt x="0" y="0"/>
                </a:moveTo>
                <a:lnTo>
                  <a:pt x="0" y="16198"/>
                </a:lnTo>
              </a:path>
              <a:path w="27940" h="16509">
                <a:moveTo>
                  <a:pt x="27312" y="16198"/>
                </a:moveTo>
                <a:lnTo>
                  <a:pt x="27312" y="0"/>
                </a:lnTo>
              </a:path>
              <a:path w="27940" h="1650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2" name="bg object 2182"/>
          <p:cNvSpPr/>
          <p:nvPr/>
        </p:nvSpPr>
        <p:spPr>
          <a:xfrm>
            <a:off x="8833317" y="8149232"/>
            <a:ext cx="27940" cy="84455"/>
          </a:xfrm>
          <a:custGeom>
            <a:avLst/>
            <a:gdLst/>
            <a:ahLst/>
            <a:cxnLst/>
            <a:rect l="l" t="t" r="r" b="b"/>
            <a:pathLst>
              <a:path w="27940" h="84454">
                <a:moveTo>
                  <a:pt x="0" y="27326"/>
                </a:moveTo>
                <a:lnTo>
                  <a:pt x="0" y="83994"/>
                </a:lnTo>
              </a:path>
              <a:path w="27940" h="84454">
                <a:moveTo>
                  <a:pt x="0" y="83994"/>
                </a:moveTo>
                <a:lnTo>
                  <a:pt x="27312" y="83994"/>
                </a:lnTo>
              </a:path>
              <a:path w="27940" h="84454">
                <a:moveTo>
                  <a:pt x="27312" y="83994"/>
                </a:moveTo>
                <a:lnTo>
                  <a:pt x="27312" y="69824"/>
                </a:lnTo>
              </a:path>
              <a:path w="27940" h="84454">
                <a:moveTo>
                  <a:pt x="27312" y="42497"/>
                </a:moveTo>
                <a:lnTo>
                  <a:pt x="27312" y="0"/>
                </a:lnTo>
              </a:path>
              <a:path w="27940" h="84454">
                <a:moveTo>
                  <a:pt x="27312" y="0"/>
                </a:moveTo>
                <a:lnTo>
                  <a:pt x="15170" y="0"/>
                </a:lnTo>
              </a:path>
              <a:path w="27940" h="84454">
                <a:moveTo>
                  <a:pt x="121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3" name="bg object 2183"/>
          <p:cNvSpPr/>
          <p:nvPr/>
        </p:nvSpPr>
        <p:spPr>
          <a:xfrm>
            <a:off x="8833317" y="846192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4" name="bg object 2184"/>
          <p:cNvSpPr/>
          <p:nvPr/>
        </p:nvSpPr>
        <p:spPr>
          <a:xfrm>
            <a:off x="8833317" y="8461927"/>
            <a:ext cx="27940" cy="227965"/>
          </a:xfrm>
          <a:custGeom>
            <a:avLst/>
            <a:gdLst/>
            <a:ahLst/>
            <a:cxnLst/>
            <a:rect l="l" t="t" r="r" b="b"/>
            <a:pathLst>
              <a:path w="27940" h="227965">
                <a:moveTo>
                  <a:pt x="0" y="28327"/>
                </a:moveTo>
                <a:lnTo>
                  <a:pt x="0" y="227685"/>
                </a:lnTo>
              </a:path>
              <a:path w="27940" h="227965">
                <a:moveTo>
                  <a:pt x="27312" y="196316"/>
                </a:moveTo>
                <a:lnTo>
                  <a:pt x="27312" y="0"/>
                </a:lnTo>
              </a:path>
              <a:path w="27940" h="227965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5" name="bg object 2185"/>
          <p:cNvSpPr/>
          <p:nvPr/>
        </p:nvSpPr>
        <p:spPr>
          <a:xfrm>
            <a:off x="8845459" y="81492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2014" y="0"/>
                </a:moveTo>
                <a:lnTo>
                  <a:pt x="3028" y="0"/>
                </a:lnTo>
              </a:path>
              <a:path w="3175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6" name="bg object 2186"/>
          <p:cNvSpPr/>
          <p:nvPr/>
        </p:nvSpPr>
        <p:spPr>
          <a:xfrm>
            <a:off x="8421444" y="879181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7" name="bg object 2187"/>
          <p:cNvSpPr/>
          <p:nvPr/>
        </p:nvSpPr>
        <p:spPr>
          <a:xfrm>
            <a:off x="8421444" y="9180409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71"/>
                </a:lnTo>
              </a:path>
              <a:path w="5079" h="6350">
                <a:moveTo>
                  <a:pt x="5056" y="6071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8" name="bg object 2188"/>
          <p:cNvSpPr/>
          <p:nvPr/>
        </p:nvSpPr>
        <p:spPr>
          <a:xfrm>
            <a:off x="8426501" y="879181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9" name="bg object 2189"/>
          <p:cNvSpPr/>
          <p:nvPr/>
        </p:nvSpPr>
        <p:spPr>
          <a:xfrm>
            <a:off x="8422457" y="9184452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2028" y="0"/>
                </a:moveTo>
                <a:lnTo>
                  <a:pt x="0" y="1014"/>
                </a:lnTo>
              </a:path>
              <a:path w="4445" h="4445">
                <a:moveTo>
                  <a:pt x="0" y="1014"/>
                </a:moveTo>
                <a:lnTo>
                  <a:pt x="0" y="3042"/>
                </a:lnTo>
              </a:path>
              <a:path w="4445" h="4445">
                <a:moveTo>
                  <a:pt x="0" y="3042"/>
                </a:moveTo>
                <a:lnTo>
                  <a:pt x="2028" y="4056"/>
                </a:lnTo>
              </a:path>
              <a:path w="4445" h="4445">
                <a:moveTo>
                  <a:pt x="2028" y="4056"/>
                </a:moveTo>
                <a:lnTo>
                  <a:pt x="4042" y="3042"/>
                </a:lnTo>
              </a:path>
              <a:path w="4445" h="4445">
                <a:moveTo>
                  <a:pt x="4042" y="3042"/>
                </a:moveTo>
                <a:lnTo>
                  <a:pt x="4042" y="1014"/>
                </a:lnTo>
              </a:path>
              <a:path w="4445" h="4445">
                <a:moveTo>
                  <a:pt x="4042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0" name="bg object 2190"/>
          <p:cNvSpPr/>
          <p:nvPr/>
        </p:nvSpPr>
        <p:spPr>
          <a:xfrm>
            <a:off x="8422457" y="8789792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2028" y="0"/>
                </a:moveTo>
                <a:lnTo>
                  <a:pt x="0" y="1014"/>
                </a:lnTo>
              </a:path>
              <a:path w="4445" h="4445">
                <a:moveTo>
                  <a:pt x="0" y="1014"/>
                </a:moveTo>
                <a:lnTo>
                  <a:pt x="0" y="3042"/>
                </a:lnTo>
              </a:path>
              <a:path w="4445" h="4445">
                <a:moveTo>
                  <a:pt x="0" y="3042"/>
                </a:moveTo>
                <a:lnTo>
                  <a:pt x="2028" y="4056"/>
                </a:lnTo>
              </a:path>
              <a:path w="4445" h="4445">
                <a:moveTo>
                  <a:pt x="2028" y="4056"/>
                </a:moveTo>
                <a:lnTo>
                  <a:pt x="4042" y="3042"/>
                </a:lnTo>
              </a:path>
              <a:path w="4445" h="4445">
                <a:moveTo>
                  <a:pt x="4042" y="3042"/>
                </a:moveTo>
                <a:lnTo>
                  <a:pt x="4042" y="1014"/>
                </a:lnTo>
              </a:path>
              <a:path w="4445" h="4445">
                <a:moveTo>
                  <a:pt x="4042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1" name="bg object 2191"/>
          <p:cNvSpPr/>
          <p:nvPr/>
        </p:nvSpPr>
        <p:spPr>
          <a:xfrm>
            <a:off x="8422458" y="918445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1014" y="0"/>
                </a:moveTo>
                <a:lnTo>
                  <a:pt x="2028" y="0"/>
                </a:lnTo>
              </a:path>
              <a:path w="254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2" name="bg object 2192"/>
          <p:cNvSpPr/>
          <p:nvPr/>
        </p:nvSpPr>
        <p:spPr>
          <a:xfrm>
            <a:off x="8422458" y="9184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3" name="bg object 2193"/>
          <p:cNvSpPr/>
          <p:nvPr/>
        </p:nvSpPr>
        <p:spPr>
          <a:xfrm>
            <a:off x="8422458" y="9184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4" name="bg object 2194"/>
          <p:cNvSpPr/>
          <p:nvPr/>
        </p:nvSpPr>
        <p:spPr>
          <a:xfrm>
            <a:off x="8421444" y="918546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5" name="bg object 2195"/>
          <p:cNvSpPr/>
          <p:nvPr/>
        </p:nvSpPr>
        <p:spPr>
          <a:xfrm>
            <a:off x="8420432" y="918597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6" name="bg object 2196"/>
          <p:cNvSpPr/>
          <p:nvPr/>
        </p:nvSpPr>
        <p:spPr>
          <a:xfrm>
            <a:off x="8421444" y="918749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7" name="bg object 2197"/>
          <p:cNvSpPr/>
          <p:nvPr/>
        </p:nvSpPr>
        <p:spPr>
          <a:xfrm>
            <a:off x="8422458" y="91874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8" name="bg object 2198"/>
          <p:cNvSpPr/>
          <p:nvPr/>
        </p:nvSpPr>
        <p:spPr>
          <a:xfrm>
            <a:off x="8422458" y="91885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9" name="bg object 2199"/>
          <p:cNvSpPr/>
          <p:nvPr/>
        </p:nvSpPr>
        <p:spPr>
          <a:xfrm>
            <a:off x="8422458" y="918850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1014" y="0"/>
                </a:lnTo>
              </a:path>
              <a:path w="2540">
                <a:moveTo>
                  <a:pt x="101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0" name="bg object 2200"/>
          <p:cNvSpPr/>
          <p:nvPr/>
        </p:nvSpPr>
        <p:spPr>
          <a:xfrm>
            <a:off x="8424486" y="91885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1" name="bg object 2201"/>
          <p:cNvSpPr/>
          <p:nvPr/>
        </p:nvSpPr>
        <p:spPr>
          <a:xfrm>
            <a:off x="8424486" y="91885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2" name="bg object 2202"/>
          <p:cNvSpPr/>
          <p:nvPr/>
        </p:nvSpPr>
        <p:spPr>
          <a:xfrm>
            <a:off x="8425487" y="918749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3" name="bg object 2203"/>
          <p:cNvSpPr/>
          <p:nvPr/>
        </p:nvSpPr>
        <p:spPr>
          <a:xfrm>
            <a:off x="8425489" y="918597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4" name="bg object 2204"/>
          <p:cNvSpPr/>
          <p:nvPr/>
        </p:nvSpPr>
        <p:spPr>
          <a:xfrm>
            <a:off x="8425487" y="918445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5" name="bg object 2205"/>
          <p:cNvSpPr/>
          <p:nvPr/>
        </p:nvSpPr>
        <p:spPr>
          <a:xfrm>
            <a:off x="8424486" y="9184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6" name="bg object 2206"/>
          <p:cNvSpPr/>
          <p:nvPr/>
        </p:nvSpPr>
        <p:spPr>
          <a:xfrm>
            <a:off x="8424486" y="9184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7" name="bg object 2207"/>
          <p:cNvSpPr/>
          <p:nvPr/>
        </p:nvSpPr>
        <p:spPr>
          <a:xfrm>
            <a:off x="8422458" y="879384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1014" y="0"/>
                </a:moveTo>
                <a:lnTo>
                  <a:pt x="2028" y="0"/>
                </a:lnTo>
              </a:path>
              <a:path w="254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8" name="bg object 2208"/>
          <p:cNvSpPr/>
          <p:nvPr/>
        </p:nvSpPr>
        <p:spPr>
          <a:xfrm>
            <a:off x="8422458" y="87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9" name="bg object 2209"/>
          <p:cNvSpPr/>
          <p:nvPr/>
        </p:nvSpPr>
        <p:spPr>
          <a:xfrm>
            <a:off x="8422458" y="87928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0" name="bg object 2210"/>
          <p:cNvSpPr/>
          <p:nvPr/>
        </p:nvSpPr>
        <p:spPr>
          <a:xfrm>
            <a:off x="8421444" y="87928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1" name="bg object 2211"/>
          <p:cNvSpPr/>
          <p:nvPr/>
        </p:nvSpPr>
        <p:spPr>
          <a:xfrm>
            <a:off x="8421444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2" name="bg object 2212"/>
          <p:cNvSpPr/>
          <p:nvPr/>
        </p:nvSpPr>
        <p:spPr>
          <a:xfrm>
            <a:off x="8421444" y="879080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3" name="bg object 2213"/>
          <p:cNvSpPr/>
          <p:nvPr/>
        </p:nvSpPr>
        <p:spPr>
          <a:xfrm>
            <a:off x="8422458" y="87897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4" name="bg object 2214"/>
          <p:cNvSpPr/>
          <p:nvPr/>
        </p:nvSpPr>
        <p:spPr>
          <a:xfrm>
            <a:off x="8422458" y="87897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5" name="bg object 2215"/>
          <p:cNvSpPr/>
          <p:nvPr/>
        </p:nvSpPr>
        <p:spPr>
          <a:xfrm>
            <a:off x="8422458" y="878979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1014" y="0"/>
                </a:lnTo>
              </a:path>
              <a:path w="2540">
                <a:moveTo>
                  <a:pt x="101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6" name="bg object 2216"/>
          <p:cNvSpPr/>
          <p:nvPr/>
        </p:nvSpPr>
        <p:spPr>
          <a:xfrm>
            <a:off x="8424486" y="87897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7" name="bg object 2217"/>
          <p:cNvSpPr/>
          <p:nvPr/>
        </p:nvSpPr>
        <p:spPr>
          <a:xfrm>
            <a:off x="8424486" y="87897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8" name="bg object 2218"/>
          <p:cNvSpPr/>
          <p:nvPr/>
        </p:nvSpPr>
        <p:spPr>
          <a:xfrm>
            <a:off x="8425486" y="878979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9" name="bg object 2219"/>
          <p:cNvSpPr/>
          <p:nvPr/>
        </p:nvSpPr>
        <p:spPr>
          <a:xfrm>
            <a:off x="8426501" y="879080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0" name="bg object 2220"/>
          <p:cNvSpPr/>
          <p:nvPr/>
        </p:nvSpPr>
        <p:spPr>
          <a:xfrm>
            <a:off x="842650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1" name="bg object 2221"/>
          <p:cNvSpPr/>
          <p:nvPr/>
        </p:nvSpPr>
        <p:spPr>
          <a:xfrm>
            <a:off x="842650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2" name="bg object 2222"/>
          <p:cNvSpPr/>
          <p:nvPr/>
        </p:nvSpPr>
        <p:spPr>
          <a:xfrm>
            <a:off x="8425486" y="879283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3" name="bg object 2223"/>
          <p:cNvSpPr/>
          <p:nvPr/>
        </p:nvSpPr>
        <p:spPr>
          <a:xfrm>
            <a:off x="8424486" y="87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4" name="bg object 2224"/>
          <p:cNvSpPr/>
          <p:nvPr/>
        </p:nvSpPr>
        <p:spPr>
          <a:xfrm>
            <a:off x="8418415" y="8785749"/>
            <a:ext cx="13335" cy="407034"/>
          </a:xfrm>
          <a:custGeom>
            <a:avLst/>
            <a:gdLst/>
            <a:ahLst/>
            <a:cxnLst/>
            <a:rect l="l" t="t" r="r" b="b"/>
            <a:pathLst>
              <a:path w="13334" h="407034">
                <a:moveTo>
                  <a:pt x="6071" y="8099"/>
                </a:moveTo>
                <a:lnTo>
                  <a:pt x="6071" y="8099"/>
                </a:lnTo>
              </a:path>
              <a:path w="13334" h="407034">
                <a:moveTo>
                  <a:pt x="0" y="12142"/>
                </a:moveTo>
                <a:lnTo>
                  <a:pt x="0" y="394660"/>
                </a:lnTo>
              </a:path>
              <a:path w="13334" h="407034">
                <a:moveTo>
                  <a:pt x="0" y="394660"/>
                </a:moveTo>
                <a:lnTo>
                  <a:pt x="12142" y="394660"/>
                </a:lnTo>
              </a:path>
              <a:path w="13334" h="407034">
                <a:moveTo>
                  <a:pt x="12142" y="394660"/>
                </a:moveTo>
                <a:lnTo>
                  <a:pt x="12142" y="12142"/>
                </a:lnTo>
              </a:path>
              <a:path w="13334" h="407034">
                <a:moveTo>
                  <a:pt x="12142" y="12142"/>
                </a:moveTo>
                <a:lnTo>
                  <a:pt x="0" y="12142"/>
                </a:lnTo>
              </a:path>
              <a:path w="13334" h="407034">
                <a:moveTo>
                  <a:pt x="13156" y="406802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5" name="bg object 2225"/>
          <p:cNvSpPr/>
          <p:nvPr/>
        </p:nvSpPr>
        <p:spPr>
          <a:xfrm>
            <a:off x="8430557" y="878574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6" name="bg object 2226"/>
          <p:cNvSpPr/>
          <p:nvPr/>
        </p:nvSpPr>
        <p:spPr>
          <a:xfrm>
            <a:off x="8430557" y="8785749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4">
                <a:moveTo>
                  <a:pt x="0" y="0"/>
                </a:moveTo>
                <a:lnTo>
                  <a:pt x="0" y="4068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7" name="bg object 2227"/>
          <p:cNvSpPr/>
          <p:nvPr/>
        </p:nvSpPr>
        <p:spPr>
          <a:xfrm>
            <a:off x="8430557" y="919255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8" name="bg object 2228"/>
          <p:cNvSpPr/>
          <p:nvPr/>
        </p:nvSpPr>
        <p:spPr>
          <a:xfrm>
            <a:off x="8438656" y="9079216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099" y="1014"/>
                </a:moveTo>
                <a:lnTo>
                  <a:pt x="3028" y="0"/>
                </a:lnTo>
              </a:path>
              <a:path w="9525" h="11429">
                <a:moveTo>
                  <a:pt x="3028" y="0"/>
                </a:moveTo>
                <a:lnTo>
                  <a:pt x="0" y="6071"/>
                </a:lnTo>
              </a:path>
              <a:path w="9525" h="11429">
                <a:moveTo>
                  <a:pt x="0" y="6071"/>
                </a:moveTo>
                <a:lnTo>
                  <a:pt x="3028" y="11128"/>
                </a:lnTo>
              </a:path>
              <a:path w="9525" h="11429">
                <a:moveTo>
                  <a:pt x="3028" y="11128"/>
                </a:moveTo>
                <a:lnTo>
                  <a:pt x="9099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9" name="bg object 2229"/>
          <p:cNvSpPr/>
          <p:nvPr/>
        </p:nvSpPr>
        <p:spPr>
          <a:xfrm>
            <a:off x="8475083" y="90822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0" name="bg object 2230"/>
          <p:cNvSpPr/>
          <p:nvPr/>
        </p:nvSpPr>
        <p:spPr>
          <a:xfrm>
            <a:off x="8474069" y="908023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1" name="bg object 2231"/>
          <p:cNvSpPr/>
          <p:nvPr/>
        </p:nvSpPr>
        <p:spPr>
          <a:xfrm>
            <a:off x="8475083" y="90812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2" name="bg object 2232"/>
          <p:cNvSpPr/>
          <p:nvPr/>
        </p:nvSpPr>
        <p:spPr>
          <a:xfrm>
            <a:off x="8448770" y="908023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3" name="bg object 2233"/>
          <p:cNvSpPr/>
          <p:nvPr/>
        </p:nvSpPr>
        <p:spPr>
          <a:xfrm>
            <a:off x="8447756" y="90802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4" name="bg object 2234"/>
          <p:cNvSpPr/>
          <p:nvPr/>
        </p:nvSpPr>
        <p:spPr>
          <a:xfrm>
            <a:off x="8474069" y="9085287"/>
            <a:ext cx="1270" cy="4445"/>
          </a:xfrm>
          <a:custGeom>
            <a:avLst/>
            <a:gdLst/>
            <a:ahLst/>
            <a:cxnLst/>
            <a:rect l="l" t="t" r="r" b="b"/>
            <a:pathLst>
              <a:path w="1270" h="4445">
                <a:moveTo>
                  <a:pt x="1014" y="2028"/>
                </a:moveTo>
                <a:lnTo>
                  <a:pt x="1014" y="0"/>
                </a:lnTo>
              </a:path>
              <a:path w="1270" h="4445">
                <a:moveTo>
                  <a:pt x="0" y="4042"/>
                </a:moveTo>
                <a:lnTo>
                  <a:pt x="1014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5" name="bg object 2235"/>
          <p:cNvSpPr/>
          <p:nvPr/>
        </p:nvSpPr>
        <p:spPr>
          <a:xfrm>
            <a:off x="8475083" y="908731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6" name="bg object 2236"/>
          <p:cNvSpPr/>
          <p:nvPr/>
        </p:nvSpPr>
        <p:spPr>
          <a:xfrm>
            <a:off x="8448770" y="908933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7" name="bg object 2237"/>
          <p:cNvSpPr/>
          <p:nvPr/>
        </p:nvSpPr>
        <p:spPr>
          <a:xfrm>
            <a:off x="8447756" y="90893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8" name="bg object 2238"/>
          <p:cNvSpPr/>
          <p:nvPr/>
        </p:nvSpPr>
        <p:spPr>
          <a:xfrm>
            <a:off x="8447756" y="90893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9" name="bg object 2239"/>
          <p:cNvSpPr/>
          <p:nvPr/>
        </p:nvSpPr>
        <p:spPr>
          <a:xfrm>
            <a:off x="8447756" y="90893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0" name="bg object 2240"/>
          <p:cNvSpPr/>
          <p:nvPr/>
        </p:nvSpPr>
        <p:spPr>
          <a:xfrm>
            <a:off x="8448770" y="9088315"/>
            <a:ext cx="26670" cy="1270"/>
          </a:xfrm>
          <a:custGeom>
            <a:avLst/>
            <a:gdLst/>
            <a:ahLst/>
            <a:cxnLst/>
            <a:rect l="l" t="t" r="r" b="b"/>
            <a:pathLst>
              <a:path w="26670" h="1270">
                <a:moveTo>
                  <a:pt x="0" y="1014"/>
                </a:moveTo>
                <a:lnTo>
                  <a:pt x="25298" y="1014"/>
                </a:lnTo>
              </a:path>
              <a:path w="26670" h="1270">
                <a:moveTo>
                  <a:pt x="25298" y="1014"/>
                </a:moveTo>
                <a:lnTo>
                  <a:pt x="25298" y="1014"/>
                </a:lnTo>
              </a:path>
              <a:path w="26670" h="1270">
                <a:moveTo>
                  <a:pt x="25298" y="1014"/>
                </a:moveTo>
                <a:lnTo>
                  <a:pt x="25298" y="1014"/>
                </a:lnTo>
              </a:path>
              <a:path w="26670" h="1270">
                <a:moveTo>
                  <a:pt x="25298" y="1014"/>
                </a:moveTo>
                <a:lnTo>
                  <a:pt x="26312" y="0"/>
                </a:lnTo>
              </a:path>
              <a:path w="26670" h="1270">
                <a:moveTo>
                  <a:pt x="26312" y="0"/>
                </a:moveTo>
                <a:lnTo>
                  <a:pt x="26312" y="0"/>
                </a:lnTo>
              </a:path>
              <a:path w="26670" h="1270">
                <a:moveTo>
                  <a:pt x="26312" y="0"/>
                </a:moveTo>
                <a:lnTo>
                  <a:pt x="26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1" name="bg object 2241"/>
          <p:cNvSpPr/>
          <p:nvPr/>
        </p:nvSpPr>
        <p:spPr>
          <a:xfrm>
            <a:off x="8475083" y="908731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2" name="bg object 2242"/>
          <p:cNvSpPr/>
          <p:nvPr/>
        </p:nvSpPr>
        <p:spPr>
          <a:xfrm>
            <a:off x="8475083" y="9082244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3" name="bg object 2243"/>
          <p:cNvSpPr/>
          <p:nvPr/>
        </p:nvSpPr>
        <p:spPr>
          <a:xfrm>
            <a:off x="8475083" y="90812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4" name="bg object 2244"/>
          <p:cNvSpPr/>
          <p:nvPr/>
        </p:nvSpPr>
        <p:spPr>
          <a:xfrm>
            <a:off x="8448770" y="9080230"/>
            <a:ext cx="26670" cy="1270"/>
          </a:xfrm>
          <a:custGeom>
            <a:avLst/>
            <a:gdLst/>
            <a:ahLst/>
            <a:cxnLst/>
            <a:rect l="l" t="t" r="r" b="b"/>
            <a:pathLst>
              <a:path w="26670" h="1270">
                <a:moveTo>
                  <a:pt x="26312" y="1014"/>
                </a:moveTo>
                <a:lnTo>
                  <a:pt x="26312" y="1014"/>
                </a:lnTo>
              </a:path>
              <a:path w="26670" h="1270">
                <a:moveTo>
                  <a:pt x="26312" y="1014"/>
                </a:moveTo>
                <a:lnTo>
                  <a:pt x="26312" y="1014"/>
                </a:lnTo>
              </a:path>
              <a:path w="26670" h="1270">
                <a:moveTo>
                  <a:pt x="26312" y="1014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5" name="bg object 2245"/>
          <p:cNvSpPr/>
          <p:nvPr/>
        </p:nvSpPr>
        <p:spPr>
          <a:xfrm>
            <a:off x="8447756" y="90802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6" name="bg object 2246"/>
          <p:cNvSpPr/>
          <p:nvPr/>
        </p:nvSpPr>
        <p:spPr>
          <a:xfrm>
            <a:off x="8446742" y="907921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7" name="bg object 2247"/>
          <p:cNvSpPr/>
          <p:nvPr/>
        </p:nvSpPr>
        <p:spPr>
          <a:xfrm>
            <a:off x="8442699" y="907921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3028" y="0"/>
                </a:moveTo>
                <a:lnTo>
                  <a:pt x="4042" y="0"/>
                </a:lnTo>
              </a:path>
              <a:path w="4445">
                <a:moveTo>
                  <a:pt x="1014" y="0"/>
                </a:moveTo>
                <a:lnTo>
                  <a:pt x="3028" y="0"/>
                </a:lnTo>
              </a:path>
              <a:path w="444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8" name="bg object 2248"/>
          <p:cNvSpPr/>
          <p:nvPr/>
        </p:nvSpPr>
        <p:spPr>
          <a:xfrm>
            <a:off x="8439657" y="9079216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1014" y="1014"/>
                </a:lnTo>
              </a:path>
              <a:path w="3175" h="2540">
                <a:moveTo>
                  <a:pt x="1014" y="1014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9" name="bg object 2249"/>
          <p:cNvSpPr/>
          <p:nvPr/>
        </p:nvSpPr>
        <p:spPr>
          <a:xfrm>
            <a:off x="8439657" y="90812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0" name="bg object 2250"/>
          <p:cNvSpPr/>
          <p:nvPr/>
        </p:nvSpPr>
        <p:spPr>
          <a:xfrm>
            <a:off x="8438656" y="9082244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1000" y="0"/>
                </a:moveTo>
                <a:lnTo>
                  <a:pt x="0" y="1014"/>
                </a:lnTo>
              </a:path>
              <a:path w="1270" h="3175">
                <a:moveTo>
                  <a:pt x="0" y="1014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1" name="bg object 2251"/>
          <p:cNvSpPr/>
          <p:nvPr/>
        </p:nvSpPr>
        <p:spPr>
          <a:xfrm>
            <a:off x="8438656" y="90852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2" name="bg object 2252"/>
          <p:cNvSpPr/>
          <p:nvPr/>
        </p:nvSpPr>
        <p:spPr>
          <a:xfrm>
            <a:off x="8438656" y="9086301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1000" y="1014"/>
                </a:lnTo>
              </a:path>
              <a:path w="1270" h="3175">
                <a:moveTo>
                  <a:pt x="1000" y="1014"/>
                </a:moveTo>
                <a:lnTo>
                  <a:pt x="100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3" name="bg object 2253"/>
          <p:cNvSpPr/>
          <p:nvPr/>
        </p:nvSpPr>
        <p:spPr>
          <a:xfrm>
            <a:off x="8439657" y="90893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4" name="bg object 2254"/>
          <p:cNvSpPr/>
          <p:nvPr/>
        </p:nvSpPr>
        <p:spPr>
          <a:xfrm>
            <a:off x="8440671" y="908933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5" name="bg object 2255"/>
          <p:cNvSpPr/>
          <p:nvPr/>
        </p:nvSpPr>
        <p:spPr>
          <a:xfrm>
            <a:off x="8442699" y="909034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1014" y="0"/>
                </a:lnTo>
              </a:path>
              <a:path w="4445">
                <a:moveTo>
                  <a:pt x="1014" y="0"/>
                </a:moveTo>
                <a:lnTo>
                  <a:pt x="3028" y="0"/>
                </a:lnTo>
              </a:path>
              <a:path w="4445">
                <a:moveTo>
                  <a:pt x="3028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6" name="bg object 2256"/>
          <p:cNvSpPr/>
          <p:nvPr/>
        </p:nvSpPr>
        <p:spPr>
          <a:xfrm>
            <a:off x="8438656" y="8887957"/>
            <a:ext cx="9525" cy="202565"/>
          </a:xfrm>
          <a:custGeom>
            <a:avLst/>
            <a:gdLst/>
            <a:ahLst/>
            <a:cxnLst/>
            <a:rect l="l" t="t" r="r" b="b"/>
            <a:pathLst>
              <a:path w="9525" h="202565">
                <a:moveTo>
                  <a:pt x="8085" y="202387"/>
                </a:moveTo>
                <a:lnTo>
                  <a:pt x="9099" y="201372"/>
                </a:lnTo>
              </a:path>
              <a:path w="9525" h="202565">
                <a:moveTo>
                  <a:pt x="9099" y="1014"/>
                </a:moveTo>
                <a:lnTo>
                  <a:pt x="3028" y="0"/>
                </a:lnTo>
              </a:path>
              <a:path w="9525" h="202565">
                <a:moveTo>
                  <a:pt x="3028" y="0"/>
                </a:moveTo>
                <a:lnTo>
                  <a:pt x="0" y="6071"/>
                </a:lnTo>
              </a:path>
              <a:path w="9525" h="202565">
                <a:moveTo>
                  <a:pt x="0" y="6071"/>
                </a:moveTo>
                <a:lnTo>
                  <a:pt x="3028" y="11128"/>
                </a:lnTo>
              </a:path>
              <a:path w="9525" h="202565">
                <a:moveTo>
                  <a:pt x="3028" y="11128"/>
                </a:moveTo>
                <a:lnTo>
                  <a:pt x="9099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7" name="bg object 2257"/>
          <p:cNvSpPr/>
          <p:nvPr/>
        </p:nvSpPr>
        <p:spPr>
          <a:xfrm>
            <a:off x="8475083" y="88909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8" name="bg object 2258"/>
          <p:cNvSpPr/>
          <p:nvPr/>
        </p:nvSpPr>
        <p:spPr>
          <a:xfrm>
            <a:off x="8474069" y="888897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9" name="bg object 2259"/>
          <p:cNvSpPr/>
          <p:nvPr/>
        </p:nvSpPr>
        <p:spPr>
          <a:xfrm>
            <a:off x="8475083" y="888998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0" name="bg object 2260"/>
          <p:cNvSpPr/>
          <p:nvPr/>
        </p:nvSpPr>
        <p:spPr>
          <a:xfrm>
            <a:off x="8448770" y="888897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1" name="bg object 2261"/>
          <p:cNvSpPr/>
          <p:nvPr/>
        </p:nvSpPr>
        <p:spPr>
          <a:xfrm>
            <a:off x="8447756" y="88889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2" name="bg object 2262"/>
          <p:cNvSpPr/>
          <p:nvPr/>
        </p:nvSpPr>
        <p:spPr>
          <a:xfrm>
            <a:off x="8474069" y="8894028"/>
            <a:ext cx="1270" cy="4445"/>
          </a:xfrm>
          <a:custGeom>
            <a:avLst/>
            <a:gdLst/>
            <a:ahLst/>
            <a:cxnLst/>
            <a:rect l="l" t="t" r="r" b="b"/>
            <a:pathLst>
              <a:path w="1270" h="4445">
                <a:moveTo>
                  <a:pt x="1014" y="2028"/>
                </a:moveTo>
                <a:lnTo>
                  <a:pt x="1014" y="0"/>
                </a:lnTo>
              </a:path>
              <a:path w="1270" h="4445">
                <a:moveTo>
                  <a:pt x="0" y="4042"/>
                </a:moveTo>
                <a:lnTo>
                  <a:pt x="1014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3" name="bg object 2263"/>
          <p:cNvSpPr/>
          <p:nvPr/>
        </p:nvSpPr>
        <p:spPr>
          <a:xfrm>
            <a:off x="8475083" y="88960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4" name="bg object 2264"/>
          <p:cNvSpPr/>
          <p:nvPr/>
        </p:nvSpPr>
        <p:spPr>
          <a:xfrm>
            <a:off x="8448770" y="889807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5" name="bg object 2265"/>
          <p:cNvSpPr/>
          <p:nvPr/>
        </p:nvSpPr>
        <p:spPr>
          <a:xfrm>
            <a:off x="8447756" y="88980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6" name="bg object 2266"/>
          <p:cNvSpPr/>
          <p:nvPr/>
        </p:nvSpPr>
        <p:spPr>
          <a:xfrm>
            <a:off x="8447756" y="8898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7" name="bg object 2267"/>
          <p:cNvSpPr/>
          <p:nvPr/>
        </p:nvSpPr>
        <p:spPr>
          <a:xfrm>
            <a:off x="8447756" y="88980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8" name="bg object 2268"/>
          <p:cNvSpPr/>
          <p:nvPr/>
        </p:nvSpPr>
        <p:spPr>
          <a:xfrm>
            <a:off x="8448770" y="8897070"/>
            <a:ext cx="26670" cy="1270"/>
          </a:xfrm>
          <a:custGeom>
            <a:avLst/>
            <a:gdLst/>
            <a:ahLst/>
            <a:cxnLst/>
            <a:rect l="l" t="t" r="r" b="b"/>
            <a:pathLst>
              <a:path w="26670" h="1270">
                <a:moveTo>
                  <a:pt x="0" y="1000"/>
                </a:moveTo>
                <a:lnTo>
                  <a:pt x="25298" y="1000"/>
                </a:lnTo>
              </a:path>
              <a:path w="26670" h="1270">
                <a:moveTo>
                  <a:pt x="25298" y="1000"/>
                </a:moveTo>
                <a:lnTo>
                  <a:pt x="25298" y="1000"/>
                </a:lnTo>
              </a:path>
              <a:path w="26670" h="1270">
                <a:moveTo>
                  <a:pt x="25298" y="1000"/>
                </a:moveTo>
                <a:lnTo>
                  <a:pt x="25298" y="1000"/>
                </a:lnTo>
              </a:path>
              <a:path w="26670" h="1270">
                <a:moveTo>
                  <a:pt x="25298" y="1000"/>
                </a:moveTo>
                <a:lnTo>
                  <a:pt x="26312" y="0"/>
                </a:lnTo>
              </a:path>
              <a:path w="26670" h="1270">
                <a:moveTo>
                  <a:pt x="26312" y="0"/>
                </a:moveTo>
                <a:lnTo>
                  <a:pt x="26312" y="0"/>
                </a:lnTo>
              </a:path>
              <a:path w="26670" h="1270">
                <a:moveTo>
                  <a:pt x="26312" y="0"/>
                </a:moveTo>
                <a:lnTo>
                  <a:pt x="26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9" name="bg object 2269"/>
          <p:cNvSpPr/>
          <p:nvPr/>
        </p:nvSpPr>
        <p:spPr>
          <a:xfrm>
            <a:off x="8475083" y="88960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0" name="bg object 2270"/>
          <p:cNvSpPr/>
          <p:nvPr/>
        </p:nvSpPr>
        <p:spPr>
          <a:xfrm>
            <a:off x="8475083" y="8890999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1" name="bg object 2271"/>
          <p:cNvSpPr/>
          <p:nvPr/>
        </p:nvSpPr>
        <p:spPr>
          <a:xfrm>
            <a:off x="8475083" y="888998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2" name="bg object 2272"/>
          <p:cNvSpPr/>
          <p:nvPr/>
        </p:nvSpPr>
        <p:spPr>
          <a:xfrm>
            <a:off x="8448770" y="8888971"/>
            <a:ext cx="26670" cy="1270"/>
          </a:xfrm>
          <a:custGeom>
            <a:avLst/>
            <a:gdLst/>
            <a:ahLst/>
            <a:cxnLst/>
            <a:rect l="l" t="t" r="r" b="b"/>
            <a:pathLst>
              <a:path w="26670" h="1270">
                <a:moveTo>
                  <a:pt x="26312" y="1014"/>
                </a:moveTo>
                <a:lnTo>
                  <a:pt x="26312" y="1014"/>
                </a:lnTo>
              </a:path>
              <a:path w="26670" h="1270">
                <a:moveTo>
                  <a:pt x="26312" y="1014"/>
                </a:moveTo>
                <a:lnTo>
                  <a:pt x="26312" y="1014"/>
                </a:lnTo>
              </a:path>
              <a:path w="26670" h="1270">
                <a:moveTo>
                  <a:pt x="26312" y="1014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25298" y="0"/>
                </a:lnTo>
              </a:path>
              <a:path w="26670" h="1270">
                <a:moveTo>
                  <a:pt x="252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3" name="bg object 2273"/>
          <p:cNvSpPr/>
          <p:nvPr/>
        </p:nvSpPr>
        <p:spPr>
          <a:xfrm>
            <a:off x="8447756" y="88889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4" name="bg object 2274"/>
          <p:cNvSpPr/>
          <p:nvPr/>
        </p:nvSpPr>
        <p:spPr>
          <a:xfrm>
            <a:off x="8446742" y="88879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5" name="bg object 2275"/>
          <p:cNvSpPr/>
          <p:nvPr/>
        </p:nvSpPr>
        <p:spPr>
          <a:xfrm>
            <a:off x="8442699" y="888795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3028" y="0"/>
                </a:moveTo>
                <a:lnTo>
                  <a:pt x="4042" y="0"/>
                </a:lnTo>
              </a:path>
              <a:path w="4445">
                <a:moveTo>
                  <a:pt x="1014" y="0"/>
                </a:moveTo>
                <a:lnTo>
                  <a:pt x="3028" y="0"/>
                </a:lnTo>
              </a:path>
              <a:path w="444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6" name="bg object 2276"/>
          <p:cNvSpPr/>
          <p:nvPr/>
        </p:nvSpPr>
        <p:spPr>
          <a:xfrm>
            <a:off x="8439657" y="8887957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3042" y="0"/>
                </a:moveTo>
                <a:lnTo>
                  <a:pt x="1014" y="1014"/>
                </a:lnTo>
              </a:path>
              <a:path w="3175" h="2540">
                <a:moveTo>
                  <a:pt x="1014" y="1014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7" name="bg object 2277"/>
          <p:cNvSpPr/>
          <p:nvPr/>
        </p:nvSpPr>
        <p:spPr>
          <a:xfrm>
            <a:off x="8439657" y="888998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8" name="bg object 2278"/>
          <p:cNvSpPr/>
          <p:nvPr/>
        </p:nvSpPr>
        <p:spPr>
          <a:xfrm>
            <a:off x="8438656" y="8890999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1000" y="0"/>
                </a:moveTo>
                <a:lnTo>
                  <a:pt x="0" y="1000"/>
                </a:lnTo>
              </a:path>
              <a:path w="1270" h="3175">
                <a:moveTo>
                  <a:pt x="0" y="1000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9" name="bg object 2279"/>
          <p:cNvSpPr/>
          <p:nvPr/>
        </p:nvSpPr>
        <p:spPr>
          <a:xfrm>
            <a:off x="8438656" y="88940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0" name="bg object 2280"/>
          <p:cNvSpPr/>
          <p:nvPr/>
        </p:nvSpPr>
        <p:spPr>
          <a:xfrm>
            <a:off x="8438656" y="8895042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1000" y="1014"/>
                </a:lnTo>
              </a:path>
              <a:path w="1270" h="3175">
                <a:moveTo>
                  <a:pt x="1000" y="1014"/>
                </a:moveTo>
                <a:lnTo>
                  <a:pt x="100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1" name="bg object 2281"/>
          <p:cNvSpPr/>
          <p:nvPr/>
        </p:nvSpPr>
        <p:spPr>
          <a:xfrm>
            <a:off x="8439657" y="88980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2" name="bg object 2282"/>
          <p:cNvSpPr/>
          <p:nvPr/>
        </p:nvSpPr>
        <p:spPr>
          <a:xfrm>
            <a:off x="8440671" y="88980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3" name="bg object 2283"/>
          <p:cNvSpPr/>
          <p:nvPr/>
        </p:nvSpPr>
        <p:spPr>
          <a:xfrm>
            <a:off x="8442699" y="889908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1014" y="0"/>
                </a:lnTo>
              </a:path>
              <a:path w="4445">
                <a:moveTo>
                  <a:pt x="1014" y="0"/>
                </a:moveTo>
                <a:lnTo>
                  <a:pt x="3028" y="0"/>
                </a:lnTo>
              </a:path>
              <a:path w="4445">
                <a:moveTo>
                  <a:pt x="3028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4" name="bg object 2284"/>
          <p:cNvSpPr/>
          <p:nvPr/>
        </p:nvSpPr>
        <p:spPr>
          <a:xfrm>
            <a:off x="8432585" y="8898070"/>
            <a:ext cx="107314" cy="234950"/>
          </a:xfrm>
          <a:custGeom>
            <a:avLst/>
            <a:gdLst/>
            <a:ahLst/>
            <a:cxnLst/>
            <a:rect l="l" t="t" r="r" b="b"/>
            <a:pathLst>
              <a:path w="107315" h="234950">
                <a:moveTo>
                  <a:pt x="14156" y="1014"/>
                </a:moveTo>
                <a:lnTo>
                  <a:pt x="15170" y="0"/>
                </a:lnTo>
              </a:path>
              <a:path w="107315" h="234950">
                <a:moveTo>
                  <a:pt x="0" y="138634"/>
                </a:moveTo>
                <a:lnTo>
                  <a:pt x="107264" y="138634"/>
                </a:lnTo>
              </a:path>
              <a:path w="107315" h="234950">
                <a:moveTo>
                  <a:pt x="107264" y="234770"/>
                </a:moveTo>
                <a:lnTo>
                  <a:pt x="0" y="234770"/>
                </a:lnTo>
              </a:path>
              <a:path w="107315" h="234950">
                <a:moveTo>
                  <a:pt x="107264" y="138634"/>
                </a:moveTo>
                <a:lnTo>
                  <a:pt x="107264" y="234770"/>
                </a:lnTo>
              </a:path>
              <a:path w="107315" h="234950">
                <a:moveTo>
                  <a:pt x="0" y="234770"/>
                </a:moveTo>
                <a:lnTo>
                  <a:pt x="0" y="138634"/>
                </a:lnTo>
              </a:path>
              <a:path w="107315" h="234950">
                <a:moveTo>
                  <a:pt x="23270" y="227685"/>
                </a:moveTo>
                <a:lnTo>
                  <a:pt x="23270" y="191259"/>
                </a:lnTo>
              </a:path>
              <a:path w="107315" h="234950">
                <a:moveTo>
                  <a:pt x="23270" y="182159"/>
                </a:moveTo>
                <a:lnTo>
                  <a:pt x="23270" y="145732"/>
                </a:lnTo>
              </a:path>
              <a:path w="107315" h="234950">
                <a:moveTo>
                  <a:pt x="23270" y="145732"/>
                </a:moveTo>
                <a:lnTo>
                  <a:pt x="100179" y="145732"/>
                </a:lnTo>
              </a:path>
              <a:path w="107315" h="234950">
                <a:moveTo>
                  <a:pt x="100179" y="145732"/>
                </a:moveTo>
                <a:lnTo>
                  <a:pt x="100179" y="227685"/>
                </a:lnTo>
              </a:path>
              <a:path w="107315" h="234950">
                <a:moveTo>
                  <a:pt x="100179" y="227685"/>
                </a:moveTo>
                <a:lnTo>
                  <a:pt x="23270" y="227685"/>
                </a:lnTo>
              </a:path>
              <a:path w="107315" h="234950">
                <a:moveTo>
                  <a:pt x="23270" y="145732"/>
                </a:moveTo>
                <a:lnTo>
                  <a:pt x="23270" y="182159"/>
                </a:lnTo>
              </a:path>
              <a:path w="107315" h="234950">
                <a:moveTo>
                  <a:pt x="23270" y="191259"/>
                </a:moveTo>
                <a:lnTo>
                  <a:pt x="23270" y="227685"/>
                </a:lnTo>
              </a:path>
              <a:path w="107315" h="234950">
                <a:moveTo>
                  <a:pt x="23270" y="227685"/>
                </a:moveTo>
                <a:lnTo>
                  <a:pt x="100179" y="227685"/>
                </a:lnTo>
              </a:path>
              <a:path w="107315" h="234950">
                <a:moveTo>
                  <a:pt x="100179" y="227685"/>
                </a:moveTo>
                <a:lnTo>
                  <a:pt x="100179" y="145732"/>
                </a:lnTo>
              </a:path>
              <a:path w="107315" h="234950">
                <a:moveTo>
                  <a:pt x="100179" y="145732"/>
                </a:moveTo>
                <a:lnTo>
                  <a:pt x="23270" y="1457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5" name="bg object 2285"/>
          <p:cNvSpPr/>
          <p:nvPr/>
        </p:nvSpPr>
        <p:spPr>
          <a:xfrm>
            <a:off x="8481154" y="90852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6" name="bg object 2286"/>
          <p:cNvSpPr/>
          <p:nvPr/>
        </p:nvSpPr>
        <p:spPr>
          <a:xfrm>
            <a:off x="8480140" y="908630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7" name="bg object 2287"/>
          <p:cNvSpPr/>
          <p:nvPr/>
        </p:nvSpPr>
        <p:spPr>
          <a:xfrm>
            <a:off x="8480140" y="908731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8" name="bg object 2288"/>
          <p:cNvSpPr/>
          <p:nvPr/>
        </p:nvSpPr>
        <p:spPr>
          <a:xfrm>
            <a:off x="8479126" y="908831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9" name="bg object 2289"/>
          <p:cNvSpPr/>
          <p:nvPr/>
        </p:nvSpPr>
        <p:spPr>
          <a:xfrm>
            <a:off x="8474069" y="9080230"/>
            <a:ext cx="5080" cy="9525"/>
          </a:xfrm>
          <a:custGeom>
            <a:avLst/>
            <a:gdLst/>
            <a:ahLst/>
            <a:cxnLst/>
            <a:rect l="l" t="t" r="r" b="b"/>
            <a:pathLst>
              <a:path w="5079" h="9525">
                <a:moveTo>
                  <a:pt x="4042" y="9099"/>
                </a:moveTo>
                <a:lnTo>
                  <a:pt x="5056" y="9099"/>
                </a:lnTo>
              </a:path>
              <a:path w="5079" h="9525">
                <a:moveTo>
                  <a:pt x="2028" y="9099"/>
                </a:moveTo>
                <a:lnTo>
                  <a:pt x="4042" y="9099"/>
                </a:lnTo>
              </a:path>
              <a:path w="5079" h="9525">
                <a:moveTo>
                  <a:pt x="1014" y="9099"/>
                </a:moveTo>
                <a:lnTo>
                  <a:pt x="2028" y="9099"/>
                </a:lnTo>
              </a:path>
              <a:path w="5079" h="9525">
                <a:moveTo>
                  <a:pt x="0" y="9099"/>
                </a:moveTo>
                <a:lnTo>
                  <a:pt x="1014" y="9099"/>
                </a:lnTo>
              </a:path>
              <a:path w="5079" h="9525">
                <a:moveTo>
                  <a:pt x="0" y="0"/>
                </a:moveTo>
                <a:lnTo>
                  <a:pt x="1014" y="0"/>
                </a:lnTo>
              </a:path>
              <a:path w="5079" h="9525">
                <a:moveTo>
                  <a:pt x="1014" y="0"/>
                </a:moveTo>
                <a:lnTo>
                  <a:pt x="2028" y="0"/>
                </a:lnTo>
              </a:path>
              <a:path w="5079" h="9525">
                <a:moveTo>
                  <a:pt x="2028" y="0"/>
                </a:moveTo>
                <a:lnTo>
                  <a:pt x="4042" y="0"/>
                </a:lnTo>
              </a:path>
              <a:path w="5079" h="9525">
                <a:moveTo>
                  <a:pt x="4042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0" name="bg object 2290"/>
          <p:cNvSpPr/>
          <p:nvPr/>
        </p:nvSpPr>
        <p:spPr>
          <a:xfrm>
            <a:off x="8479126" y="908023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1" name="bg object 2291"/>
          <p:cNvSpPr/>
          <p:nvPr/>
        </p:nvSpPr>
        <p:spPr>
          <a:xfrm>
            <a:off x="8480140" y="90812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2" name="bg object 2292"/>
          <p:cNvSpPr/>
          <p:nvPr/>
        </p:nvSpPr>
        <p:spPr>
          <a:xfrm>
            <a:off x="8432585" y="8845459"/>
            <a:ext cx="107314" cy="240029"/>
          </a:xfrm>
          <a:custGeom>
            <a:avLst/>
            <a:gdLst/>
            <a:ahLst/>
            <a:cxnLst/>
            <a:rect l="l" t="t" r="r" b="b"/>
            <a:pathLst>
              <a:path w="107315" h="240029">
                <a:moveTo>
                  <a:pt x="47554" y="236785"/>
                </a:moveTo>
                <a:lnTo>
                  <a:pt x="48568" y="237799"/>
                </a:lnTo>
              </a:path>
              <a:path w="107315" h="240029">
                <a:moveTo>
                  <a:pt x="48568" y="237799"/>
                </a:moveTo>
                <a:lnTo>
                  <a:pt x="48568" y="239827"/>
                </a:lnTo>
              </a:path>
              <a:path w="107315" h="240029">
                <a:moveTo>
                  <a:pt x="0" y="0"/>
                </a:moveTo>
                <a:lnTo>
                  <a:pt x="107264" y="0"/>
                </a:lnTo>
              </a:path>
              <a:path w="107315" h="240029">
                <a:moveTo>
                  <a:pt x="107264" y="96122"/>
                </a:moveTo>
                <a:lnTo>
                  <a:pt x="0" y="96122"/>
                </a:lnTo>
              </a:path>
              <a:path w="107315" h="240029">
                <a:moveTo>
                  <a:pt x="107264" y="0"/>
                </a:moveTo>
                <a:lnTo>
                  <a:pt x="107264" y="96122"/>
                </a:lnTo>
              </a:path>
              <a:path w="107315" h="240029">
                <a:moveTo>
                  <a:pt x="0" y="96122"/>
                </a:moveTo>
                <a:lnTo>
                  <a:pt x="0" y="0"/>
                </a:lnTo>
              </a:path>
              <a:path w="107315" h="240029">
                <a:moveTo>
                  <a:pt x="23270" y="89051"/>
                </a:moveTo>
                <a:lnTo>
                  <a:pt x="23270" y="52611"/>
                </a:lnTo>
              </a:path>
              <a:path w="107315" h="240029">
                <a:moveTo>
                  <a:pt x="23270" y="43511"/>
                </a:moveTo>
                <a:lnTo>
                  <a:pt x="23270" y="7071"/>
                </a:lnTo>
              </a:path>
              <a:path w="107315" h="240029">
                <a:moveTo>
                  <a:pt x="23270" y="7071"/>
                </a:moveTo>
                <a:lnTo>
                  <a:pt x="100179" y="7071"/>
                </a:lnTo>
              </a:path>
              <a:path w="107315" h="240029">
                <a:moveTo>
                  <a:pt x="100179" y="7071"/>
                </a:moveTo>
                <a:lnTo>
                  <a:pt x="100179" y="89051"/>
                </a:lnTo>
              </a:path>
              <a:path w="107315" h="240029">
                <a:moveTo>
                  <a:pt x="100179" y="89051"/>
                </a:moveTo>
                <a:lnTo>
                  <a:pt x="23270" y="89051"/>
                </a:lnTo>
              </a:path>
              <a:path w="107315" h="240029">
                <a:moveTo>
                  <a:pt x="23270" y="7071"/>
                </a:moveTo>
                <a:lnTo>
                  <a:pt x="23270" y="43511"/>
                </a:lnTo>
              </a:path>
              <a:path w="107315" h="240029">
                <a:moveTo>
                  <a:pt x="23270" y="52611"/>
                </a:moveTo>
                <a:lnTo>
                  <a:pt x="23270" y="89051"/>
                </a:lnTo>
              </a:path>
              <a:path w="107315" h="240029">
                <a:moveTo>
                  <a:pt x="23270" y="89051"/>
                </a:moveTo>
                <a:lnTo>
                  <a:pt x="100179" y="89051"/>
                </a:lnTo>
              </a:path>
              <a:path w="107315" h="240029">
                <a:moveTo>
                  <a:pt x="100179" y="89051"/>
                </a:moveTo>
                <a:lnTo>
                  <a:pt x="100179" y="7071"/>
                </a:lnTo>
              </a:path>
              <a:path w="107315" h="240029">
                <a:moveTo>
                  <a:pt x="100179" y="7071"/>
                </a:moveTo>
                <a:lnTo>
                  <a:pt x="2327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3" name="bg object 2293"/>
          <p:cNvSpPr/>
          <p:nvPr/>
        </p:nvSpPr>
        <p:spPr>
          <a:xfrm>
            <a:off x="8481154" y="88940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4" name="bg object 2294"/>
          <p:cNvSpPr/>
          <p:nvPr/>
        </p:nvSpPr>
        <p:spPr>
          <a:xfrm>
            <a:off x="8480140" y="88950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5" name="bg object 2295"/>
          <p:cNvSpPr/>
          <p:nvPr/>
        </p:nvSpPr>
        <p:spPr>
          <a:xfrm>
            <a:off x="8480140" y="88960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6" name="bg object 2296"/>
          <p:cNvSpPr/>
          <p:nvPr/>
        </p:nvSpPr>
        <p:spPr>
          <a:xfrm>
            <a:off x="8479126" y="88970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7" name="bg object 2297"/>
          <p:cNvSpPr/>
          <p:nvPr/>
        </p:nvSpPr>
        <p:spPr>
          <a:xfrm>
            <a:off x="8474069" y="8888971"/>
            <a:ext cx="5080" cy="9525"/>
          </a:xfrm>
          <a:custGeom>
            <a:avLst/>
            <a:gdLst/>
            <a:ahLst/>
            <a:cxnLst/>
            <a:rect l="l" t="t" r="r" b="b"/>
            <a:pathLst>
              <a:path w="5079" h="9525">
                <a:moveTo>
                  <a:pt x="4042" y="9099"/>
                </a:moveTo>
                <a:lnTo>
                  <a:pt x="5056" y="9099"/>
                </a:lnTo>
              </a:path>
              <a:path w="5079" h="9525">
                <a:moveTo>
                  <a:pt x="2028" y="9099"/>
                </a:moveTo>
                <a:lnTo>
                  <a:pt x="4042" y="9099"/>
                </a:lnTo>
              </a:path>
              <a:path w="5079" h="9525">
                <a:moveTo>
                  <a:pt x="1014" y="9099"/>
                </a:moveTo>
                <a:lnTo>
                  <a:pt x="2028" y="9099"/>
                </a:lnTo>
              </a:path>
              <a:path w="5079" h="9525">
                <a:moveTo>
                  <a:pt x="0" y="9099"/>
                </a:moveTo>
                <a:lnTo>
                  <a:pt x="1014" y="9099"/>
                </a:lnTo>
              </a:path>
              <a:path w="5079" h="9525">
                <a:moveTo>
                  <a:pt x="0" y="0"/>
                </a:moveTo>
                <a:lnTo>
                  <a:pt x="1014" y="0"/>
                </a:lnTo>
              </a:path>
              <a:path w="5079" h="9525">
                <a:moveTo>
                  <a:pt x="1014" y="0"/>
                </a:moveTo>
                <a:lnTo>
                  <a:pt x="2028" y="0"/>
                </a:lnTo>
              </a:path>
              <a:path w="5079" h="9525">
                <a:moveTo>
                  <a:pt x="2028" y="0"/>
                </a:moveTo>
                <a:lnTo>
                  <a:pt x="4042" y="0"/>
                </a:lnTo>
              </a:path>
              <a:path w="5079" h="9525">
                <a:moveTo>
                  <a:pt x="4042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8" name="bg object 2298"/>
          <p:cNvSpPr/>
          <p:nvPr/>
        </p:nvSpPr>
        <p:spPr>
          <a:xfrm>
            <a:off x="8479126" y="888897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9" name="bg object 2299"/>
          <p:cNvSpPr/>
          <p:nvPr/>
        </p:nvSpPr>
        <p:spPr>
          <a:xfrm>
            <a:off x="8480140" y="888998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0" name="bg object 2300"/>
          <p:cNvSpPr/>
          <p:nvPr/>
        </p:nvSpPr>
        <p:spPr>
          <a:xfrm>
            <a:off x="8403230" y="8785749"/>
            <a:ext cx="99695" cy="407034"/>
          </a:xfrm>
          <a:custGeom>
            <a:avLst/>
            <a:gdLst/>
            <a:ahLst/>
            <a:cxnLst/>
            <a:rect l="l" t="t" r="r" b="b"/>
            <a:pathLst>
              <a:path w="99695" h="407034">
                <a:moveTo>
                  <a:pt x="76909" y="105250"/>
                </a:moveTo>
                <a:lnTo>
                  <a:pt x="77923" y="106250"/>
                </a:lnTo>
              </a:path>
              <a:path w="99695" h="407034">
                <a:moveTo>
                  <a:pt x="77923" y="106250"/>
                </a:moveTo>
                <a:lnTo>
                  <a:pt x="77923" y="108278"/>
                </a:lnTo>
              </a:path>
              <a:path w="99695" h="407034">
                <a:moveTo>
                  <a:pt x="99179" y="59710"/>
                </a:moveTo>
                <a:lnTo>
                  <a:pt x="99179" y="0"/>
                </a:lnTo>
              </a:path>
              <a:path w="99695" h="407034">
                <a:moveTo>
                  <a:pt x="99179" y="0"/>
                </a:moveTo>
                <a:lnTo>
                  <a:pt x="7085" y="0"/>
                </a:lnTo>
              </a:path>
              <a:path w="99695" h="407034">
                <a:moveTo>
                  <a:pt x="7085" y="0"/>
                </a:moveTo>
                <a:lnTo>
                  <a:pt x="7085" y="186202"/>
                </a:lnTo>
              </a:path>
              <a:path w="99695" h="407034">
                <a:moveTo>
                  <a:pt x="7085" y="220600"/>
                </a:moveTo>
                <a:lnTo>
                  <a:pt x="7085" y="406802"/>
                </a:lnTo>
              </a:path>
              <a:path w="99695" h="407034">
                <a:moveTo>
                  <a:pt x="7085" y="406802"/>
                </a:moveTo>
                <a:lnTo>
                  <a:pt x="99179" y="406802"/>
                </a:lnTo>
              </a:path>
              <a:path w="99695" h="407034">
                <a:moveTo>
                  <a:pt x="99179" y="406802"/>
                </a:moveTo>
                <a:lnTo>
                  <a:pt x="99179" y="347092"/>
                </a:lnTo>
              </a:path>
              <a:path w="99695" h="407034">
                <a:moveTo>
                  <a:pt x="99179" y="347092"/>
                </a:moveTo>
                <a:lnTo>
                  <a:pt x="28340" y="347092"/>
                </a:lnTo>
              </a:path>
              <a:path w="99695" h="407034">
                <a:moveTo>
                  <a:pt x="28340" y="250955"/>
                </a:moveTo>
                <a:lnTo>
                  <a:pt x="99179" y="250955"/>
                </a:lnTo>
              </a:path>
              <a:path w="99695" h="407034">
                <a:moveTo>
                  <a:pt x="99179" y="250955"/>
                </a:moveTo>
                <a:lnTo>
                  <a:pt x="99179" y="155833"/>
                </a:lnTo>
              </a:path>
              <a:path w="99695" h="407034">
                <a:moveTo>
                  <a:pt x="99179" y="155833"/>
                </a:moveTo>
                <a:lnTo>
                  <a:pt x="28340" y="155833"/>
                </a:lnTo>
              </a:path>
              <a:path w="99695" h="407034">
                <a:moveTo>
                  <a:pt x="28340" y="59710"/>
                </a:moveTo>
                <a:lnTo>
                  <a:pt x="99179" y="59710"/>
                </a:lnTo>
              </a:path>
              <a:path w="99695" h="407034">
                <a:moveTo>
                  <a:pt x="7085" y="406802"/>
                </a:moveTo>
                <a:lnTo>
                  <a:pt x="7085" y="220600"/>
                </a:lnTo>
              </a:path>
              <a:path w="99695" h="407034">
                <a:moveTo>
                  <a:pt x="7085" y="186202"/>
                </a:moveTo>
                <a:lnTo>
                  <a:pt x="7085" y="0"/>
                </a:lnTo>
              </a:path>
              <a:path w="99695" h="407034">
                <a:moveTo>
                  <a:pt x="0" y="0"/>
                </a:moveTo>
                <a:lnTo>
                  <a:pt x="7085" y="0"/>
                </a:lnTo>
              </a:path>
              <a:path w="99695" h="407034">
                <a:moveTo>
                  <a:pt x="0" y="406802"/>
                </a:moveTo>
                <a:lnTo>
                  <a:pt x="0" y="220600"/>
                </a:lnTo>
              </a:path>
              <a:path w="99695" h="407034">
                <a:moveTo>
                  <a:pt x="0" y="186202"/>
                </a:moveTo>
                <a:lnTo>
                  <a:pt x="0" y="0"/>
                </a:lnTo>
              </a:path>
              <a:path w="99695" h="407034">
                <a:moveTo>
                  <a:pt x="7085" y="406802"/>
                </a:moveTo>
                <a:lnTo>
                  <a:pt x="0" y="4068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1" name="bg object 2301"/>
          <p:cNvSpPr/>
          <p:nvPr/>
        </p:nvSpPr>
        <p:spPr>
          <a:xfrm>
            <a:off x="8421444" y="746514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2" name="bg object 2302"/>
          <p:cNvSpPr/>
          <p:nvPr/>
        </p:nvSpPr>
        <p:spPr>
          <a:xfrm>
            <a:off x="8421444" y="7853737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71"/>
                </a:lnTo>
              </a:path>
              <a:path w="5079" h="6350">
                <a:moveTo>
                  <a:pt x="5056" y="6071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3" name="bg object 2303"/>
          <p:cNvSpPr/>
          <p:nvPr/>
        </p:nvSpPr>
        <p:spPr>
          <a:xfrm>
            <a:off x="8426501" y="746514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4" name="bg object 2304"/>
          <p:cNvSpPr/>
          <p:nvPr/>
        </p:nvSpPr>
        <p:spPr>
          <a:xfrm>
            <a:off x="8422457" y="7856780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2028" y="0"/>
                </a:moveTo>
                <a:lnTo>
                  <a:pt x="0" y="2028"/>
                </a:lnTo>
              </a:path>
              <a:path w="4445" h="5079">
                <a:moveTo>
                  <a:pt x="0" y="2028"/>
                </a:moveTo>
                <a:lnTo>
                  <a:pt x="0" y="4042"/>
                </a:lnTo>
              </a:path>
              <a:path w="4445" h="5079">
                <a:moveTo>
                  <a:pt x="0" y="4042"/>
                </a:moveTo>
                <a:lnTo>
                  <a:pt x="2028" y="5056"/>
                </a:lnTo>
              </a:path>
              <a:path w="4445" h="5079">
                <a:moveTo>
                  <a:pt x="2028" y="5056"/>
                </a:moveTo>
                <a:lnTo>
                  <a:pt x="4042" y="4042"/>
                </a:lnTo>
              </a:path>
              <a:path w="4445" h="5079">
                <a:moveTo>
                  <a:pt x="4042" y="4042"/>
                </a:moveTo>
                <a:lnTo>
                  <a:pt x="4042" y="2028"/>
                </a:lnTo>
              </a:path>
              <a:path w="4445" h="5079">
                <a:moveTo>
                  <a:pt x="4042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5" name="bg object 2305"/>
          <p:cNvSpPr/>
          <p:nvPr/>
        </p:nvSpPr>
        <p:spPr>
          <a:xfrm>
            <a:off x="8422457" y="7463134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2028" y="0"/>
                </a:moveTo>
                <a:lnTo>
                  <a:pt x="0" y="1014"/>
                </a:lnTo>
              </a:path>
              <a:path w="4445" h="4445">
                <a:moveTo>
                  <a:pt x="0" y="1014"/>
                </a:moveTo>
                <a:lnTo>
                  <a:pt x="0" y="3028"/>
                </a:lnTo>
              </a:path>
              <a:path w="4445" h="4445">
                <a:moveTo>
                  <a:pt x="0" y="3028"/>
                </a:moveTo>
                <a:lnTo>
                  <a:pt x="2028" y="4042"/>
                </a:lnTo>
              </a:path>
              <a:path w="4445" h="4445">
                <a:moveTo>
                  <a:pt x="2028" y="4042"/>
                </a:moveTo>
                <a:lnTo>
                  <a:pt x="4042" y="3028"/>
                </a:lnTo>
              </a:path>
              <a:path w="4445" h="4445">
                <a:moveTo>
                  <a:pt x="4042" y="3028"/>
                </a:moveTo>
                <a:lnTo>
                  <a:pt x="4042" y="1014"/>
                </a:lnTo>
              </a:path>
              <a:path w="4445" h="4445">
                <a:moveTo>
                  <a:pt x="4042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6" name="bg object 2306"/>
          <p:cNvSpPr/>
          <p:nvPr/>
        </p:nvSpPr>
        <p:spPr>
          <a:xfrm>
            <a:off x="8423472" y="78567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7" name="bg object 2307"/>
          <p:cNvSpPr/>
          <p:nvPr/>
        </p:nvSpPr>
        <p:spPr>
          <a:xfrm>
            <a:off x="8422458" y="785678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8" name="bg object 2308"/>
          <p:cNvSpPr/>
          <p:nvPr/>
        </p:nvSpPr>
        <p:spPr>
          <a:xfrm>
            <a:off x="8422458" y="78577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9" name="bg object 2309"/>
          <p:cNvSpPr/>
          <p:nvPr/>
        </p:nvSpPr>
        <p:spPr>
          <a:xfrm>
            <a:off x="8421444" y="78588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0" name="bg object 2310"/>
          <p:cNvSpPr/>
          <p:nvPr/>
        </p:nvSpPr>
        <p:spPr>
          <a:xfrm>
            <a:off x="8421444" y="785880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1" name="bg object 2311"/>
          <p:cNvSpPr/>
          <p:nvPr/>
        </p:nvSpPr>
        <p:spPr>
          <a:xfrm>
            <a:off x="8421444" y="78598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2" name="bg object 2312"/>
          <p:cNvSpPr/>
          <p:nvPr/>
        </p:nvSpPr>
        <p:spPr>
          <a:xfrm>
            <a:off x="8422458" y="786082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3" name="bg object 2313"/>
          <p:cNvSpPr/>
          <p:nvPr/>
        </p:nvSpPr>
        <p:spPr>
          <a:xfrm>
            <a:off x="8422458" y="786183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1014" y="0"/>
                </a:lnTo>
              </a:path>
              <a:path w="2540">
                <a:moveTo>
                  <a:pt x="101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4" name="bg object 2314"/>
          <p:cNvSpPr/>
          <p:nvPr/>
        </p:nvSpPr>
        <p:spPr>
          <a:xfrm>
            <a:off x="8424486" y="78618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5" name="bg object 2315"/>
          <p:cNvSpPr/>
          <p:nvPr/>
        </p:nvSpPr>
        <p:spPr>
          <a:xfrm>
            <a:off x="8424486" y="786183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6" name="bg object 2316"/>
          <p:cNvSpPr/>
          <p:nvPr/>
        </p:nvSpPr>
        <p:spPr>
          <a:xfrm>
            <a:off x="8425487" y="786082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7" name="bg object 2317"/>
          <p:cNvSpPr/>
          <p:nvPr/>
        </p:nvSpPr>
        <p:spPr>
          <a:xfrm>
            <a:off x="8425487" y="78608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8" name="bg object 2318"/>
          <p:cNvSpPr/>
          <p:nvPr/>
        </p:nvSpPr>
        <p:spPr>
          <a:xfrm>
            <a:off x="8426501" y="78598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9" name="bg object 2319"/>
          <p:cNvSpPr/>
          <p:nvPr/>
        </p:nvSpPr>
        <p:spPr>
          <a:xfrm>
            <a:off x="8426501" y="7859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0" name="bg object 2320"/>
          <p:cNvSpPr/>
          <p:nvPr/>
        </p:nvSpPr>
        <p:spPr>
          <a:xfrm>
            <a:off x="8426501" y="785880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1" name="bg object 2321"/>
          <p:cNvSpPr/>
          <p:nvPr/>
        </p:nvSpPr>
        <p:spPr>
          <a:xfrm>
            <a:off x="8424486" y="785678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14" y="2028"/>
                </a:moveTo>
                <a:lnTo>
                  <a:pt x="2014" y="2028"/>
                </a:lnTo>
              </a:path>
              <a:path w="2540" h="2540">
                <a:moveTo>
                  <a:pt x="2014" y="2028"/>
                </a:moveTo>
                <a:lnTo>
                  <a:pt x="1000" y="1014"/>
                </a:lnTo>
              </a:path>
              <a:path w="2540" h="2540">
                <a:moveTo>
                  <a:pt x="1000" y="1014"/>
                </a:moveTo>
                <a:lnTo>
                  <a:pt x="1000" y="1014"/>
                </a:lnTo>
              </a:path>
              <a:path w="2540" h="2540">
                <a:moveTo>
                  <a:pt x="1000" y="1014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2" name="bg object 2322"/>
          <p:cNvSpPr/>
          <p:nvPr/>
        </p:nvSpPr>
        <p:spPr>
          <a:xfrm>
            <a:off x="8422458" y="74671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1014" y="0"/>
                </a:moveTo>
                <a:lnTo>
                  <a:pt x="2028" y="0"/>
                </a:lnTo>
              </a:path>
              <a:path w="254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3" name="bg object 2323"/>
          <p:cNvSpPr/>
          <p:nvPr/>
        </p:nvSpPr>
        <p:spPr>
          <a:xfrm>
            <a:off x="8422458" y="74671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4" name="bg object 2324"/>
          <p:cNvSpPr/>
          <p:nvPr/>
        </p:nvSpPr>
        <p:spPr>
          <a:xfrm>
            <a:off x="8422458" y="74661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5" name="bg object 2325"/>
          <p:cNvSpPr/>
          <p:nvPr/>
        </p:nvSpPr>
        <p:spPr>
          <a:xfrm>
            <a:off x="8421444" y="74661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6" name="bg object 2326"/>
          <p:cNvSpPr/>
          <p:nvPr/>
        </p:nvSpPr>
        <p:spPr>
          <a:xfrm>
            <a:off x="8421444" y="74651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7" name="bg object 2327"/>
          <p:cNvSpPr/>
          <p:nvPr/>
        </p:nvSpPr>
        <p:spPr>
          <a:xfrm>
            <a:off x="8421444" y="74641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8" name="bg object 2328"/>
          <p:cNvSpPr/>
          <p:nvPr/>
        </p:nvSpPr>
        <p:spPr>
          <a:xfrm>
            <a:off x="8421444" y="74641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9" name="bg object 2329"/>
          <p:cNvSpPr/>
          <p:nvPr/>
        </p:nvSpPr>
        <p:spPr>
          <a:xfrm>
            <a:off x="8422458" y="74631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0" name="bg object 2330"/>
          <p:cNvSpPr/>
          <p:nvPr/>
        </p:nvSpPr>
        <p:spPr>
          <a:xfrm>
            <a:off x="8422458" y="74631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1" name="bg object 2331"/>
          <p:cNvSpPr/>
          <p:nvPr/>
        </p:nvSpPr>
        <p:spPr>
          <a:xfrm>
            <a:off x="8422458" y="746313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1014" y="0"/>
                </a:lnTo>
              </a:path>
              <a:path w="2540">
                <a:moveTo>
                  <a:pt x="101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2" name="bg object 2332"/>
          <p:cNvSpPr/>
          <p:nvPr/>
        </p:nvSpPr>
        <p:spPr>
          <a:xfrm>
            <a:off x="8424486" y="74631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3" name="bg object 2333"/>
          <p:cNvSpPr/>
          <p:nvPr/>
        </p:nvSpPr>
        <p:spPr>
          <a:xfrm>
            <a:off x="8424486" y="74631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4" name="bg object 2334"/>
          <p:cNvSpPr/>
          <p:nvPr/>
        </p:nvSpPr>
        <p:spPr>
          <a:xfrm>
            <a:off x="8425486" y="746313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5" name="bg object 2335"/>
          <p:cNvSpPr/>
          <p:nvPr/>
        </p:nvSpPr>
        <p:spPr>
          <a:xfrm>
            <a:off x="8426501" y="74641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6" name="bg object 2336"/>
          <p:cNvSpPr/>
          <p:nvPr/>
        </p:nvSpPr>
        <p:spPr>
          <a:xfrm>
            <a:off x="8426501" y="74651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7" name="bg object 2337"/>
          <p:cNvSpPr/>
          <p:nvPr/>
        </p:nvSpPr>
        <p:spPr>
          <a:xfrm>
            <a:off x="8425486" y="746616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8" name="bg object 2338"/>
          <p:cNvSpPr/>
          <p:nvPr/>
        </p:nvSpPr>
        <p:spPr>
          <a:xfrm>
            <a:off x="8424486" y="74671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9" name="bg object 2339"/>
          <p:cNvSpPr/>
          <p:nvPr/>
        </p:nvSpPr>
        <p:spPr>
          <a:xfrm>
            <a:off x="8418415" y="7459077"/>
            <a:ext cx="13335" cy="407034"/>
          </a:xfrm>
          <a:custGeom>
            <a:avLst/>
            <a:gdLst/>
            <a:ahLst/>
            <a:cxnLst/>
            <a:rect l="l" t="t" r="r" b="b"/>
            <a:pathLst>
              <a:path w="13334" h="407034">
                <a:moveTo>
                  <a:pt x="6071" y="8099"/>
                </a:moveTo>
                <a:lnTo>
                  <a:pt x="6071" y="8099"/>
                </a:lnTo>
              </a:path>
              <a:path w="13334" h="407034">
                <a:moveTo>
                  <a:pt x="0" y="12142"/>
                </a:moveTo>
                <a:lnTo>
                  <a:pt x="0" y="394660"/>
                </a:lnTo>
              </a:path>
              <a:path w="13334" h="407034">
                <a:moveTo>
                  <a:pt x="0" y="394660"/>
                </a:moveTo>
                <a:lnTo>
                  <a:pt x="12142" y="394660"/>
                </a:lnTo>
              </a:path>
              <a:path w="13334" h="407034">
                <a:moveTo>
                  <a:pt x="12142" y="394660"/>
                </a:moveTo>
                <a:lnTo>
                  <a:pt x="12142" y="12142"/>
                </a:lnTo>
              </a:path>
              <a:path w="13334" h="407034">
                <a:moveTo>
                  <a:pt x="12142" y="12142"/>
                </a:moveTo>
                <a:lnTo>
                  <a:pt x="0" y="12142"/>
                </a:lnTo>
              </a:path>
              <a:path w="13334" h="407034">
                <a:moveTo>
                  <a:pt x="13156" y="406802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0" name="bg object 2340"/>
          <p:cNvSpPr/>
          <p:nvPr/>
        </p:nvSpPr>
        <p:spPr>
          <a:xfrm>
            <a:off x="8430557" y="745907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1" name="bg object 2341"/>
          <p:cNvSpPr/>
          <p:nvPr/>
        </p:nvSpPr>
        <p:spPr>
          <a:xfrm>
            <a:off x="8430557" y="7459077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4">
                <a:moveTo>
                  <a:pt x="0" y="0"/>
                </a:moveTo>
                <a:lnTo>
                  <a:pt x="0" y="4068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42" name="bg object 234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403230" y="7458065"/>
            <a:ext cx="137631" cy="408826"/>
          </a:xfrm>
          <a:prstGeom prst="rect">
            <a:avLst/>
          </a:prstGeom>
        </p:spPr>
      </p:pic>
      <p:sp>
        <p:nvSpPr>
          <p:cNvPr id="2343" name="bg object 2343"/>
          <p:cNvSpPr/>
          <p:nvPr/>
        </p:nvSpPr>
        <p:spPr>
          <a:xfrm>
            <a:off x="8403230" y="7459077"/>
            <a:ext cx="7620" cy="407034"/>
          </a:xfrm>
          <a:custGeom>
            <a:avLst/>
            <a:gdLst/>
            <a:ahLst/>
            <a:cxnLst/>
            <a:rect l="l" t="t" r="r" b="b"/>
            <a:pathLst>
              <a:path w="7620" h="407034">
                <a:moveTo>
                  <a:pt x="0" y="406802"/>
                </a:moveTo>
                <a:lnTo>
                  <a:pt x="0" y="0"/>
                </a:lnTo>
              </a:path>
              <a:path w="7620" h="407034">
                <a:moveTo>
                  <a:pt x="7085" y="406802"/>
                </a:moveTo>
                <a:lnTo>
                  <a:pt x="0" y="4068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4" name="bg object 2344"/>
          <p:cNvSpPr/>
          <p:nvPr/>
        </p:nvSpPr>
        <p:spPr>
          <a:xfrm>
            <a:off x="9318043" y="671935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5" name="bg object 2345"/>
          <p:cNvSpPr/>
          <p:nvPr/>
        </p:nvSpPr>
        <p:spPr>
          <a:xfrm>
            <a:off x="9318043" y="6719352"/>
            <a:ext cx="0" cy="186690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0"/>
                </a:moveTo>
                <a:lnTo>
                  <a:pt x="0" y="1861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6" name="bg object 2346"/>
          <p:cNvSpPr/>
          <p:nvPr/>
        </p:nvSpPr>
        <p:spPr>
          <a:xfrm>
            <a:off x="9318043" y="690554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7" name="bg object 2347"/>
          <p:cNvSpPr/>
          <p:nvPr/>
        </p:nvSpPr>
        <p:spPr>
          <a:xfrm>
            <a:off x="9320057" y="6719352"/>
            <a:ext cx="2540" cy="186690"/>
          </a:xfrm>
          <a:custGeom>
            <a:avLst/>
            <a:gdLst/>
            <a:ahLst/>
            <a:cxnLst/>
            <a:rect l="l" t="t" r="r" b="b"/>
            <a:pathLst>
              <a:path w="2540" h="186690">
                <a:moveTo>
                  <a:pt x="0" y="186188"/>
                </a:moveTo>
                <a:lnTo>
                  <a:pt x="0" y="0"/>
                </a:lnTo>
              </a:path>
              <a:path w="2540" h="186690">
                <a:moveTo>
                  <a:pt x="2028" y="186188"/>
                </a:moveTo>
                <a:lnTo>
                  <a:pt x="0" y="183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8" name="bg object 2348"/>
          <p:cNvSpPr/>
          <p:nvPr/>
        </p:nvSpPr>
        <p:spPr>
          <a:xfrm>
            <a:off x="9320057" y="69025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9" name="bg object 2349"/>
          <p:cNvSpPr/>
          <p:nvPr/>
        </p:nvSpPr>
        <p:spPr>
          <a:xfrm>
            <a:off x="9316001" y="69065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0" name="bg object 2350"/>
          <p:cNvSpPr/>
          <p:nvPr/>
        </p:nvSpPr>
        <p:spPr>
          <a:xfrm>
            <a:off x="9316001" y="69025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1" name="bg object 2351"/>
          <p:cNvSpPr/>
          <p:nvPr/>
        </p:nvSpPr>
        <p:spPr>
          <a:xfrm>
            <a:off x="9316001" y="690251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2" name="bg object 2352"/>
          <p:cNvSpPr/>
          <p:nvPr/>
        </p:nvSpPr>
        <p:spPr>
          <a:xfrm>
            <a:off x="9322085" y="690959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3" name="bg object 2353"/>
          <p:cNvSpPr/>
          <p:nvPr/>
        </p:nvSpPr>
        <p:spPr>
          <a:xfrm>
            <a:off x="9322085" y="690655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4" name="bg object 2354"/>
          <p:cNvSpPr/>
          <p:nvPr/>
        </p:nvSpPr>
        <p:spPr>
          <a:xfrm>
            <a:off x="9322085" y="69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5" name="bg object 2355"/>
          <p:cNvSpPr/>
          <p:nvPr/>
        </p:nvSpPr>
        <p:spPr>
          <a:xfrm>
            <a:off x="9321071" y="69065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6" name="bg object 2356"/>
          <p:cNvSpPr/>
          <p:nvPr/>
        </p:nvSpPr>
        <p:spPr>
          <a:xfrm>
            <a:off x="9321071" y="69035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7" name="bg object 2357"/>
          <p:cNvSpPr/>
          <p:nvPr/>
        </p:nvSpPr>
        <p:spPr>
          <a:xfrm>
            <a:off x="9321071" y="6903526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0" y="0"/>
                </a:moveTo>
                <a:lnTo>
                  <a:pt x="1014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8" name="bg object 2358"/>
          <p:cNvSpPr/>
          <p:nvPr/>
        </p:nvSpPr>
        <p:spPr>
          <a:xfrm>
            <a:off x="9322085" y="69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9" name="bg object 2359"/>
          <p:cNvSpPr/>
          <p:nvPr/>
        </p:nvSpPr>
        <p:spPr>
          <a:xfrm>
            <a:off x="9320057" y="671935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0" name="bg object 2360"/>
          <p:cNvSpPr/>
          <p:nvPr/>
        </p:nvSpPr>
        <p:spPr>
          <a:xfrm>
            <a:off x="9322085" y="671833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1" name="bg object 2361"/>
          <p:cNvSpPr/>
          <p:nvPr/>
        </p:nvSpPr>
        <p:spPr>
          <a:xfrm>
            <a:off x="9322085" y="671125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2" name="bg object 2362"/>
          <p:cNvSpPr/>
          <p:nvPr/>
        </p:nvSpPr>
        <p:spPr>
          <a:xfrm>
            <a:off x="9322085" y="671125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3" name="bg object 2363"/>
          <p:cNvSpPr/>
          <p:nvPr/>
        </p:nvSpPr>
        <p:spPr>
          <a:xfrm>
            <a:off x="9316001" y="6715296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4" name="bg object 2364"/>
          <p:cNvSpPr/>
          <p:nvPr/>
        </p:nvSpPr>
        <p:spPr>
          <a:xfrm>
            <a:off x="9316001" y="671833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5" name="bg object 2365"/>
          <p:cNvSpPr/>
          <p:nvPr/>
        </p:nvSpPr>
        <p:spPr>
          <a:xfrm>
            <a:off x="9316001" y="671833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6" name="bg object 2366"/>
          <p:cNvSpPr/>
          <p:nvPr/>
        </p:nvSpPr>
        <p:spPr>
          <a:xfrm>
            <a:off x="9320057" y="671833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7" name="bg object 2367"/>
          <p:cNvSpPr/>
          <p:nvPr/>
        </p:nvSpPr>
        <p:spPr>
          <a:xfrm>
            <a:off x="9316001" y="690959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8" name="bg object 2368"/>
          <p:cNvSpPr/>
          <p:nvPr/>
        </p:nvSpPr>
        <p:spPr>
          <a:xfrm>
            <a:off x="9316001" y="69065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9" name="bg object 2369"/>
          <p:cNvSpPr/>
          <p:nvPr/>
        </p:nvSpPr>
        <p:spPr>
          <a:xfrm>
            <a:off x="9316001" y="69065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0" name="bg object 2370"/>
          <p:cNvSpPr/>
          <p:nvPr/>
        </p:nvSpPr>
        <p:spPr>
          <a:xfrm>
            <a:off x="9322085" y="69065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1" name="bg object 2371"/>
          <p:cNvSpPr/>
          <p:nvPr/>
        </p:nvSpPr>
        <p:spPr>
          <a:xfrm>
            <a:off x="9321071" y="67183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2" name="bg object 2372"/>
          <p:cNvSpPr/>
          <p:nvPr/>
        </p:nvSpPr>
        <p:spPr>
          <a:xfrm>
            <a:off x="9322085" y="671833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3" name="bg object 2373"/>
          <p:cNvSpPr/>
          <p:nvPr/>
        </p:nvSpPr>
        <p:spPr>
          <a:xfrm>
            <a:off x="9321071" y="6719352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1014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4" name="bg object 2374"/>
          <p:cNvSpPr/>
          <p:nvPr/>
        </p:nvSpPr>
        <p:spPr>
          <a:xfrm>
            <a:off x="9321071" y="671833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5" name="bg object 2375"/>
          <p:cNvSpPr/>
          <p:nvPr/>
        </p:nvSpPr>
        <p:spPr>
          <a:xfrm>
            <a:off x="9316001" y="67152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6" name="bg object 2376"/>
          <p:cNvSpPr/>
          <p:nvPr/>
        </p:nvSpPr>
        <p:spPr>
          <a:xfrm>
            <a:off x="9322085" y="67152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7" name="bg object 2377"/>
          <p:cNvSpPr/>
          <p:nvPr/>
        </p:nvSpPr>
        <p:spPr>
          <a:xfrm>
            <a:off x="9316001" y="67183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8" name="bg object 2378"/>
          <p:cNvSpPr/>
          <p:nvPr/>
        </p:nvSpPr>
        <p:spPr>
          <a:xfrm>
            <a:off x="9316001" y="67152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9" name="bg object 2379"/>
          <p:cNvSpPr/>
          <p:nvPr/>
        </p:nvSpPr>
        <p:spPr>
          <a:xfrm>
            <a:off x="9316001" y="67152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0" name="bg object 2380"/>
          <p:cNvSpPr/>
          <p:nvPr/>
        </p:nvSpPr>
        <p:spPr>
          <a:xfrm>
            <a:off x="9316001" y="67152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1" name="bg object 2381"/>
          <p:cNvSpPr/>
          <p:nvPr/>
        </p:nvSpPr>
        <p:spPr>
          <a:xfrm>
            <a:off x="9314989" y="6720360"/>
            <a:ext cx="2540" cy="184785"/>
          </a:xfrm>
          <a:custGeom>
            <a:avLst/>
            <a:gdLst/>
            <a:ahLst/>
            <a:cxnLst/>
            <a:rect l="l" t="t" r="r" b="b"/>
            <a:pathLst>
              <a:path w="2540" h="184784">
                <a:moveTo>
                  <a:pt x="0" y="0"/>
                </a:moveTo>
                <a:lnTo>
                  <a:pt x="2023" y="0"/>
                </a:lnTo>
              </a:path>
              <a:path w="2540" h="184784">
                <a:moveTo>
                  <a:pt x="0" y="184173"/>
                </a:moveTo>
                <a:lnTo>
                  <a:pt x="2023" y="184173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2" name="bg object 2382"/>
          <p:cNvSpPr/>
          <p:nvPr/>
        </p:nvSpPr>
        <p:spPr>
          <a:xfrm>
            <a:off x="9316001" y="69065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3" name="bg object 2383"/>
          <p:cNvSpPr/>
          <p:nvPr/>
        </p:nvSpPr>
        <p:spPr>
          <a:xfrm>
            <a:off x="9316001" y="6715296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09">
                <a:moveTo>
                  <a:pt x="0" y="194301"/>
                </a:moveTo>
                <a:lnTo>
                  <a:pt x="6084" y="194301"/>
                </a:lnTo>
              </a:path>
              <a:path w="6350" h="194309">
                <a:moveTo>
                  <a:pt x="6084" y="194301"/>
                </a:moveTo>
                <a:lnTo>
                  <a:pt x="6084" y="190244"/>
                </a:lnTo>
              </a:path>
              <a:path w="6350" h="194309">
                <a:moveTo>
                  <a:pt x="6084" y="4056"/>
                </a:moveTo>
                <a:lnTo>
                  <a:pt x="6084" y="0"/>
                </a:lnTo>
              </a:path>
              <a:path w="6350" h="194309">
                <a:moveTo>
                  <a:pt x="4056" y="7085"/>
                </a:moveTo>
                <a:lnTo>
                  <a:pt x="6084" y="4056"/>
                </a:lnTo>
              </a:path>
              <a:path w="6350" h="194309">
                <a:moveTo>
                  <a:pt x="4056" y="191259"/>
                </a:moveTo>
                <a:lnTo>
                  <a:pt x="4056" y="3042"/>
                </a:lnTo>
              </a:path>
              <a:path w="6350" h="194309">
                <a:moveTo>
                  <a:pt x="4056" y="7085"/>
                </a:moveTo>
                <a:lnTo>
                  <a:pt x="4056" y="187216"/>
                </a:lnTo>
              </a:path>
              <a:path w="6350" h="194309">
                <a:moveTo>
                  <a:pt x="4056" y="187216"/>
                </a:moveTo>
                <a:lnTo>
                  <a:pt x="6084" y="190244"/>
                </a:lnTo>
              </a:path>
              <a:path w="6350" h="194309">
                <a:moveTo>
                  <a:pt x="6084" y="190244"/>
                </a:moveTo>
                <a:lnTo>
                  <a:pt x="6084" y="4056"/>
                </a:lnTo>
              </a:path>
              <a:path w="6350" h="194309">
                <a:moveTo>
                  <a:pt x="6084" y="3042"/>
                </a:moveTo>
                <a:lnTo>
                  <a:pt x="6084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4" name="bg object 2384"/>
          <p:cNvSpPr/>
          <p:nvPr/>
        </p:nvSpPr>
        <p:spPr>
          <a:xfrm>
            <a:off x="9322085" y="69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5" name="bg object 2385"/>
          <p:cNvSpPr/>
          <p:nvPr/>
        </p:nvSpPr>
        <p:spPr>
          <a:xfrm>
            <a:off x="9322085" y="671833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6" name="bg object 2386"/>
          <p:cNvSpPr/>
          <p:nvPr/>
        </p:nvSpPr>
        <p:spPr>
          <a:xfrm>
            <a:off x="9316001" y="6718338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6084" y="188216"/>
                </a:moveTo>
                <a:lnTo>
                  <a:pt x="6084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0" y="4042"/>
                </a:moveTo>
                <a:lnTo>
                  <a:pt x="0" y="4042"/>
                </a:lnTo>
              </a:path>
              <a:path w="6350" h="188595">
                <a:moveTo>
                  <a:pt x="0" y="4042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4042"/>
                </a:lnTo>
              </a:path>
              <a:path w="6350" h="188595">
                <a:moveTo>
                  <a:pt x="0" y="0"/>
                </a:moveTo>
                <a:lnTo>
                  <a:pt x="4056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0" y="188216"/>
                </a:moveTo>
                <a:lnTo>
                  <a:pt x="4056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7" name="bg object 2387"/>
          <p:cNvSpPr/>
          <p:nvPr/>
        </p:nvSpPr>
        <p:spPr>
          <a:xfrm>
            <a:off x="9321071" y="67183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8" name="bg object 2388"/>
          <p:cNvSpPr/>
          <p:nvPr/>
        </p:nvSpPr>
        <p:spPr>
          <a:xfrm>
            <a:off x="9320059" y="6719853"/>
            <a:ext cx="2540" cy="185420"/>
          </a:xfrm>
          <a:custGeom>
            <a:avLst/>
            <a:gdLst/>
            <a:ahLst/>
            <a:cxnLst/>
            <a:rect l="l" t="t" r="r" b="b"/>
            <a:pathLst>
              <a:path w="2540" h="185420">
                <a:moveTo>
                  <a:pt x="0" y="0"/>
                </a:moveTo>
                <a:lnTo>
                  <a:pt x="2023" y="0"/>
                </a:lnTo>
              </a:path>
              <a:path w="2540" h="185420">
                <a:moveTo>
                  <a:pt x="0" y="185188"/>
                </a:moveTo>
                <a:lnTo>
                  <a:pt x="2023" y="1851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9" name="bg object 2389"/>
          <p:cNvSpPr/>
          <p:nvPr/>
        </p:nvSpPr>
        <p:spPr>
          <a:xfrm>
            <a:off x="9321071" y="69065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0" name="bg object 2390"/>
          <p:cNvSpPr/>
          <p:nvPr/>
        </p:nvSpPr>
        <p:spPr>
          <a:xfrm>
            <a:off x="9322085" y="69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1" name="bg object 2391"/>
          <p:cNvSpPr/>
          <p:nvPr/>
        </p:nvSpPr>
        <p:spPr>
          <a:xfrm>
            <a:off x="9322085" y="671833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2" name="bg object 2392"/>
          <p:cNvSpPr/>
          <p:nvPr/>
        </p:nvSpPr>
        <p:spPr>
          <a:xfrm>
            <a:off x="9316001" y="6705182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084" y="6071"/>
                </a:moveTo>
                <a:lnTo>
                  <a:pt x="0" y="6071"/>
                </a:lnTo>
              </a:path>
              <a:path w="635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3" name="bg object 2393"/>
          <p:cNvSpPr/>
          <p:nvPr/>
        </p:nvSpPr>
        <p:spPr>
          <a:xfrm>
            <a:off x="9315000" y="670518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4" name="bg object 2394"/>
          <p:cNvSpPr/>
          <p:nvPr/>
        </p:nvSpPr>
        <p:spPr>
          <a:xfrm>
            <a:off x="9315000" y="6705182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5" name="bg object 2395"/>
          <p:cNvSpPr/>
          <p:nvPr/>
        </p:nvSpPr>
        <p:spPr>
          <a:xfrm>
            <a:off x="9315000" y="671529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6" name="bg object 2396"/>
          <p:cNvSpPr/>
          <p:nvPr/>
        </p:nvSpPr>
        <p:spPr>
          <a:xfrm>
            <a:off x="9316001" y="67122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7" name="bg object 2397"/>
          <p:cNvSpPr/>
          <p:nvPr/>
        </p:nvSpPr>
        <p:spPr>
          <a:xfrm>
            <a:off x="9316001" y="6705182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0" y="7085"/>
                </a:moveTo>
                <a:lnTo>
                  <a:pt x="6084" y="7085"/>
                </a:lnTo>
              </a:path>
              <a:path w="6350" h="214629">
                <a:moveTo>
                  <a:pt x="6084" y="7085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6071"/>
                </a:lnTo>
              </a:path>
              <a:path w="6350" h="214629">
                <a:moveTo>
                  <a:pt x="0" y="208458"/>
                </a:moveTo>
                <a:lnTo>
                  <a:pt x="6084" y="208458"/>
                </a:lnTo>
              </a:path>
              <a:path w="6350" h="214629">
                <a:moveTo>
                  <a:pt x="6084" y="208458"/>
                </a:moveTo>
                <a:lnTo>
                  <a:pt x="6084" y="214529"/>
                </a:lnTo>
              </a:path>
              <a:path w="6350" h="214629">
                <a:moveTo>
                  <a:pt x="6084" y="214529"/>
                </a:moveTo>
                <a:lnTo>
                  <a:pt x="6084" y="214529"/>
                </a:lnTo>
              </a:path>
              <a:path w="6350" h="214629">
                <a:moveTo>
                  <a:pt x="6084" y="214529"/>
                </a:moveTo>
                <a:lnTo>
                  <a:pt x="6084" y="207444"/>
                </a:lnTo>
              </a:path>
              <a:path w="6350" h="214629">
                <a:moveTo>
                  <a:pt x="6084" y="207444"/>
                </a:moveTo>
                <a:lnTo>
                  <a:pt x="0" y="207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8" name="bg object 2398"/>
          <p:cNvSpPr/>
          <p:nvPr/>
        </p:nvSpPr>
        <p:spPr>
          <a:xfrm>
            <a:off x="9316001" y="69095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9" name="bg object 2399"/>
          <p:cNvSpPr/>
          <p:nvPr/>
        </p:nvSpPr>
        <p:spPr>
          <a:xfrm>
            <a:off x="9315000" y="69095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0" name="bg object 2400"/>
          <p:cNvSpPr/>
          <p:nvPr/>
        </p:nvSpPr>
        <p:spPr>
          <a:xfrm>
            <a:off x="9315000" y="6909597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1" name="bg object 2401"/>
          <p:cNvSpPr/>
          <p:nvPr/>
        </p:nvSpPr>
        <p:spPr>
          <a:xfrm>
            <a:off x="9315000" y="69197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2" name="bg object 2402"/>
          <p:cNvSpPr/>
          <p:nvPr/>
        </p:nvSpPr>
        <p:spPr>
          <a:xfrm>
            <a:off x="9315000" y="6715296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15"/>
                </a:moveTo>
                <a:lnTo>
                  <a:pt x="1000" y="198344"/>
                </a:lnTo>
              </a:path>
              <a:path w="1270" h="204470">
                <a:moveTo>
                  <a:pt x="0" y="0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3" name="bg object 2403"/>
          <p:cNvSpPr/>
          <p:nvPr/>
        </p:nvSpPr>
        <p:spPr>
          <a:xfrm>
            <a:off x="9322085" y="69095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4" name="bg object 2404"/>
          <p:cNvSpPr/>
          <p:nvPr/>
        </p:nvSpPr>
        <p:spPr>
          <a:xfrm>
            <a:off x="9322085" y="6715296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5" name="bg object 2405"/>
          <p:cNvSpPr/>
          <p:nvPr/>
        </p:nvSpPr>
        <p:spPr>
          <a:xfrm>
            <a:off x="9322085" y="67122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6" name="bg object 2406"/>
          <p:cNvSpPr/>
          <p:nvPr/>
        </p:nvSpPr>
        <p:spPr>
          <a:xfrm>
            <a:off x="9322085" y="6713268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4">
                <a:moveTo>
                  <a:pt x="0" y="198344"/>
                </a:moveTo>
                <a:lnTo>
                  <a:pt x="0" y="196329"/>
                </a:lnTo>
              </a:path>
              <a:path h="198754">
                <a:moveTo>
                  <a:pt x="0" y="196329"/>
                </a:moveTo>
                <a:lnTo>
                  <a:pt x="0" y="192273"/>
                </a:lnTo>
              </a:path>
              <a:path h="198754">
                <a:moveTo>
                  <a:pt x="0" y="6084"/>
                </a:moveTo>
                <a:lnTo>
                  <a:pt x="0" y="2028"/>
                </a:lnTo>
              </a:path>
              <a:path h="198754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7" name="bg object 2407"/>
          <p:cNvSpPr/>
          <p:nvPr/>
        </p:nvSpPr>
        <p:spPr>
          <a:xfrm>
            <a:off x="9322085" y="67122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8" name="bg object 2408"/>
          <p:cNvSpPr/>
          <p:nvPr/>
        </p:nvSpPr>
        <p:spPr>
          <a:xfrm>
            <a:off x="9322085" y="6715296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4056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9" name="bg object 2409"/>
          <p:cNvSpPr/>
          <p:nvPr/>
        </p:nvSpPr>
        <p:spPr>
          <a:xfrm>
            <a:off x="9321074" y="6713782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40" h="197484">
                <a:moveTo>
                  <a:pt x="0" y="197330"/>
                </a:moveTo>
                <a:lnTo>
                  <a:pt x="2023" y="197330"/>
                </a:lnTo>
              </a:path>
              <a:path w="2540" h="1974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0" name="bg object 2410"/>
          <p:cNvSpPr/>
          <p:nvPr/>
        </p:nvSpPr>
        <p:spPr>
          <a:xfrm>
            <a:off x="9322085" y="6715296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4056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1" name="bg object 2411"/>
          <p:cNvSpPr/>
          <p:nvPr/>
        </p:nvSpPr>
        <p:spPr>
          <a:xfrm>
            <a:off x="9314989" y="6713782"/>
            <a:ext cx="8255" cy="197485"/>
          </a:xfrm>
          <a:custGeom>
            <a:avLst/>
            <a:gdLst/>
            <a:ahLst/>
            <a:cxnLst/>
            <a:rect l="l" t="t" r="r" b="b"/>
            <a:pathLst>
              <a:path w="8254" h="197484">
                <a:moveTo>
                  <a:pt x="6084" y="197330"/>
                </a:moveTo>
                <a:lnTo>
                  <a:pt x="8108" y="197330"/>
                </a:lnTo>
              </a:path>
              <a:path w="8254" h="197484">
                <a:moveTo>
                  <a:pt x="0" y="0"/>
                </a:moveTo>
                <a:lnTo>
                  <a:pt x="2023" y="0"/>
                </a:lnTo>
              </a:path>
              <a:path w="8254" h="197484">
                <a:moveTo>
                  <a:pt x="0" y="197330"/>
                </a:moveTo>
                <a:lnTo>
                  <a:pt x="2023" y="197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2" name="bg object 2412"/>
          <p:cNvSpPr/>
          <p:nvPr/>
        </p:nvSpPr>
        <p:spPr>
          <a:xfrm>
            <a:off x="9315000" y="6712267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59">
                <a:moveTo>
                  <a:pt x="1000" y="0"/>
                </a:moveTo>
                <a:lnTo>
                  <a:pt x="1000" y="200358"/>
                </a:lnTo>
              </a:path>
              <a:path w="1270" h="200659">
                <a:moveTo>
                  <a:pt x="0" y="0"/>
                </a:moveTo>
                <a:lnTo>
                  <a:pt x="0" y="200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3" name="bg object 2413"/>
          <p:cNvSpPr/>
          <p:nvPr/>
        </p:nvSpPr>
        <p:spPr>
          <a:xfrm>
            <a:off x="9318043" y="642487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4" name="bg object 2414"/>
          <p:cNvSpPr/>
          <p:nvPr/>
        </p:nvSpPr>
        <p:spPr>
          <a:xfrm>
            <a:off x="9318043" y="6424872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5" name="bg object 2415"/>
          <p:cNvSpPr/>
          <p:nvPr/>
        </p:nvSpPr>
        <p:spPr>
          <a:xfrm>
            <a:off x="9318043" y="661207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6" name="bg object 2416"/>
          <p:cNvSpPr/>
          <p:nvPr/>
        </p:nvSpPr>
        <p:spPr>
          <a:xfrm>
            <a:off x="9320057" y="6424872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02"/>
                </a:moveTo>
                <a:lnTo>
                  <a:pt x="0" y="0"/>
                </a:lnTo>
              </a:path>
              <a:path w="2540" h="187325">
                <a:moveTo>
                  <a:pt x="2028" y="187202"/>
                </a:moveTo>
                <a:lnTo>
                  <a:pt x="0" y="1841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7" name="bg object 2417"/>
          <p:cNvSpPr/>
          <p:nvPr/>
        </p:nvSpPr>
        <p:spPr>
          <a:xfrm>
            <a:off x="9320057" y="66090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8" name="bg object 2418"/>
          <p:cNvSpPr/>
          <p:nvPr/>
        </p:nvSpPr>
        <p:spPr>
          <a:xfrm>
            <a:off x="9316001" y="661207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9" name="bg object 2419"/>
          <p:cNvSpPr/>
          <p:nvPr/>
        </p:nvSpPr>
        <p:spPr>
          <a:xfrm>
            <a:off x="9316001" y="66090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0" name="bg object 2420"/>
          <p:cNvSpPr/>
          <p:nvPr/>
        </p:nvSpPr>
        <p:spPr>
          <a:xfrm>
            <a:off x="9316001" y="6609046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1" name="bg object 2421"/>
          <p:cNvSpPr/>
          <p:nvPr/>
        </p:nvSpPr>
        <p:spPr>
          <a:xfrm>
            <a:off x="9322085" y="66161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2" name="bg object 2422"/>
          <p:cNvSpPr/>
          <p:nvPr/>
        </p:nvSpPr>
        <p:spPr>
          <a:xfrm>
            <a:off x="9322085" y="661308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6071"/>
                </a:lnTo>
              </a:path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3" name="bg object 2423"/>
          <p:cNvSpPr/>
          <p:nvPr/>
        </p:nvSpPr>
        <p:spPr>
          <a:xfrm>
            <a:off x="9322085" y="66120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4" name="bg object 2424"/>
          <p:cNvSpPr/>
          <p:nvPr/>
        </p:nvSpPr>
        <p:spPr>
          <a:xfrm>
            <a:off x="9322085" y="66120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5" name="bg object 2425"/>
          <p:cNvSpPr/>
          <p:nvPr/>
        </p:nvSpPr>
        <p:spPr>
          <a:xfrm>
            <a:off x="9321071" y="66120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6" name="bg object 2426"/>
          <p:cNvSpPr/>
          <p:nvPr/>
        </p:nvSpPr>
        <p:spPr>
          <a:xfrm>
            <a:off x="9321071" y="66090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7" name="bg object 2427"/>
          <p:cNvSpPr/>
          <p:nvPr/>
        </p:nvSpPr>
        <p:spPr>
          <a:xfrm>
            <a:off x="9320057" y="6424872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1014" y="184173"/>
                </a:moveTo>
                <a:lnTo>
                  <a:pt x="2028" y="187202"/>
                </a:lnTo>
              </a:path>
              <a:path w="2540" h="187325">
                <a:moveTo>
                  <a:pt x="2028" y="187202"/>
                </a:moveTo>
                <a:lnTo>
                  <a:pt x="2028" y="187202"/>
                </a:lnTo>
              </a:path>
              <a:path w="2540" h="18732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8" name="bg object 2428"/>
          <p:cNvSpPr/>
          <p:nvPr/>
        </p:nvSpPr>
        <p:spPr>
          <a:xfrm>
            <a:off x="9322085" y="642385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9" name="bg object 2429"/>
          <p:cNvSpPr/>
          <p:nvPr/>
        </p:nvSpPr>
        <p:spPr>
          <a:xfrm>
            <a:off x="9322085" y="641677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0" name="bg object 2430"/>
          <p:cNvSpPr/>
          <p:nvPr/>
        </p:nvSpPr>
        <p:spPr>
          <a:xfrm>
            <a:off x="9322085" y="64167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1" name="bg object 2431"/>
          <p:cNvSpPr/>
          <p:nvPr/>
        </p:nvSpPr>
        <p:spPr>
          <a:xfrm>
            <a:off x="9316001" y="642081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2" name="bg object 2432"/>
          <p:cNvSpPr/>
          <p:nvPr/>
        </p:nvSpPr>
        <p:spPr>
          <a:xfrm>
            <a:off x="9316001" y="642385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3" name="bg object 2433"/>
          <p:cNvSpPr/>
          <p:nvPr/>
        </p:nvSpPr>
        <p:spPr>
          <a:xfrm>
            <a:off x="9316001" y="642385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4" name="bg object 2434"/>
          <p:cNvSpPr/>
          <p:nvPr/>
        </p:nvSpPr>
        <p:spPr>
          <a:xfrm>
            <a:off x="9320057" y="642385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5" name="bg object 2435"/>
          <p:cNvSpPr/>
          <p:nvPr/>
        </p:nvSpPr>
        <p:spPr>
          <a:xfrm>
            <a:off x="9316001" y="661308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6" name="bg object 2436"/>
          <p:cNvSpPr/>
          <p:nvPr/>
        </p:nvSpPr>
        <p:spPr>
          <a:xfrm>
            <a:off x="9321071" y="64238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7" name="bg object 2437"/>
          <p:cNvSpPr/>
          <p:nvPr/>
        </p:nvSpPr>
        <p:spPr>
          <a:xfrm>
            <a:off x="9322085" y="642385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8" name="bg object 2438"/>
          <p:cNvSpPr/>
          <p:nvPr/>
        </p:nvSpPr>
        <p:spPr>
          <a:xfrm>
            <a:off x="9321071" y="6424872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1014" y="0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9" name="bg object 2439"/>
          <p:cNvSpPr/>
          <p:nvPr/>
        </p:nvSpPr>
        <p:spPr>
          <a:xfrm>
            <a:off x="9321071" y="642385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0" name="bg object 2440"/>
          <p:cNvSpPr/>
          <p:nvPr/>
        </p:nvSpPr>
        <p:spPr>
          <a:xfrm>
            <a:off x="9316001" y="64208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1" name="bg object 2441"/>
          <p:cNvSpPr/>
          <p:nvPr/>
        </p:nvSpPr>
        <p:spPr>
          <a:xfrm>
            <a:off x="9322085" y="64208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2" name="bg object 2442"/>
          <p:cNvSpPr/>
          <p:nvPr/>
        </p:nvSpPr>
        <p:spPr>
          <a:xfrm>
            <a:off x="9316001" y="642385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3" name="bg object 2443"/>
          <p:cNvSpPr/>
          <p:nvPr/>
        </p:nvSpPr>
        <p:spPr>
          <a:xfrm>
            <a:off x="9316001" y="64208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4" name="bg object 2444"/>
          <p:cNvSpPr/>
          <p:nvPr/>
        </p:nvSpPr>
        <p:spPr>
          <a:xfrm>
            <a:off x="9316001" y="64208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5" name="bg object 2445"/>
          <p:cNvSpPr/>
          <p:nvPr/>
        </p:nvSpPr>
        <p:spPr>
          <a:xfrm>
            <a:off x="9316001" y="64208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6" name="bg object 2446"/>
          <p:cNvSpPr/>
          <p:nvPr/>
        </p:nvSpPr>
        <p:spPr>
          <a:xfrm>
            <a:off x="9316001" y="642385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7" name="bg object 2447"/>
          <p:cNvSpPr/>
          <p:nvPr/>
        </p:nvSpPr>
        <p:spPr>
          <a:xfrm>
            <a:off x="9316001" y="66090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8" name="bg object 2448"/>
          <p:cNvSpPr/>
          <p:nvPr/>
        </p:nvSpPr>
        <p:spPr>
          <a:xfrm>
            <a:off x="9316001" y="661308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0" y="0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608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9" name="bg object 2449"/>
          <p:cNvSpPr/>
          <p:nvPr/>
        </p:nvSpPr>
        <p:spPr>
          <a:xfrm>
            <a:off x="9322085" y="66110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0" name="bg object 2450"/>
          <p:cNvSpPr/>
          <p:nvPr/>
        </p:nvSpPr>
        <p:spPr>
          <a:xfrm>
            <a:off x="9320057" y="6420815"/>
            <a:ext cx="2540" cy="191770"/>
          </a:xfrm>
          <a:custGeom>
            <a:avLst/>
            <a:gdLst/>
            <a:ahLst/>
            <a:cxnLst/>
            <a:rect l="l" t="t" r="r" b="b"/>
            <a:pathLst>
              <a:path w="2540" h="191770">
                <a:moveTo>
                  <a:pt x="2028" y="5070"/>
                </a:moveTo>
                <a:lnTo>
                  <a:pt x="2028" y="0"/>
                </a:lnTo>
              </a:path>
              <a:path w="2540" h="191770">
                <a:moveTo>
                  <a:pt x="0" y="7085"/>
                </a:moveTo>
                <a:lnTo>
                  <a:pt x="2028" y="4056"/>
                </a:lnTo>
              </a:path>
              <a:path w="2540" h="191770">
                <a:moveTo>
                  <a:pt x="0" y="191259"/>
                </a:moveTo>
                <a:lnTo>
                  <a:pt x="0" y="3042"/>
                </a:lnTo>
              </a:path>
              <a:path w="2540" h="191770">
                <a:moveTo>
                  <a:pt x="0" y="7085"/>
                </a:moveTo>
                <a:lnTo>
                  <a:pt x="0" y="188230"/>
                </a:lnTo>
              </a:path>
              <a:path w="2540" h="191770">
                <a:moveTo>
                  <a:pt x="0" y="188230"/>
                </a:moveTo>
                <a:lnTo>
                  <a:pt x="2028" y="191259"/>
                </a:lnTo>
              </a:path>
              <a:path w="2540" h="191770">
                <a:moveTo>
                  <a:pt x="2028" y="191259"/>
                </a:moveTo>
                <a:lnTo>
                  <a:pt x="2028" y="4056"/>
                </a:lnTo>
              </a:path>
              <a:path w="2540" h="191770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1" name="bg object 2451"/>
          <p:cNvSpPr/>
          <p:nvPr/>
        </p:nvSpPr>
        <p:spPr>
          <a:xfrm>
            <a:off x="9322085" y="6611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2" name="bg object 2452"/>
          <p:cNvSpPr/>
          <p:nvPr/>
        </p:nvSpPr>
        <p:spPr>
          <a:xfrm>
            <a:off x="9322085" y="6423858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3" name="bg object 2453"/>
          <p:cNvSpPr/>
          <p:nvPr/>
        </p:nvSpPr>
        <p:spPr>
          <a:xfrm>
            <a:off x="9322085" y="661207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4" name="bg object 2454"/>
          <p:cNvSpPr/>
          <p:nvPr/>
        </p:nvSpPr>
        <p:spPr>
          <a:xfrm>
            <a:off x="9316001" y="6423858"/>
            <a:ext cx="6350" cy="189230"/>
          </a:xfrm>
          <a:custGeom>
            <a:avLst/>
            <a:gdLst/>
            <a:ahLst/>
            <a:cxnLst/>
            <a:rect l="l" t="t" r="r" b="b"/>
            <a:pathLst>
              <a:path w="6350" h="189229">
                <a:moveTo>
                  <a:pt x="6084" y="189230"/>
                </a:moveTo>
                <a:lnTo>
                  <a:pt x="6084" y="0"/>
                </a:lnTo>
              </a:path>
              <a:path w="6350" h="189229">
                <a:moveTo>
                  <a:pt x="0" y="4042"/>
                </a:moveTo>
                <a:lnTo>
                  <a:pt x="0" y="4042"/>
                </a:lnTo>
              </a:path>
              <a:path w="6350" h="189229">
                <a:moveTo>
                  <a:pt x="0" y="4042"/>
                </a:moveTo>
                <a:lnTo>
                  <a:pt x="0" y="185188"/>
                </a:lnTo>
              </a:path>
              <a:path w="6350" h="189229">
                <a:moveTo>
                  <a:pt x="0" y="185188"/>
                </a:moveTo>
                <a:lnTo>
                  <a:pt x="0" y="185188"/>
                </a:lnTo>
              </a:path>
              <a:path w="6350" h="189229">
                <a:moveTo>
                  <a:pt x="0" y="185188"/>
                </a:moveTo>
                <a:lnTo>
                  <a:pt x="0" y="4042"/>
                </a:lnTo>
              </a:path>
              <a:path w="6350" h="189229">
                <a:moveTo>
                  <a:pt x="0" y="0"/>
                </a:moveTo>
                <a:lnTo>
                  <a:pt x="4056" y="0"/>
                </a:lnTo>
              </a:path>
              <a:path w="6350" h="189229">
                <a:moveTo>
                  <a:pt x="0" y="0"/>
                </a:moveTo>
                <a:lnTo>
                  <a:pt x="0" y="188216"/>
                </a:lnTo>
              </a:path>
              <a:path w="6350" h="189229">
                <a:moveTo>
                  <a:pt x="0" y="188216"/>
                </a:moveTo>
                <a:lnTo>
                  <a:pt x="4056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5" name="bg object 2455"/>
          <p:cNvSpPr/>
          <p:nvPr/>
        </p:nvSpPr>
        <p:spPr>
          <a:xfrm>
            <a:off x="9321071" y="64238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6" name="bg object 2456"/>
          <p:cNvSpPr/>
          <p:nvPr/>
        </p:nvSpPr>
        <p:spPr>
          <a:xfrm>
            <a:off x="9321071" y="642385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7" name="bg object 2457"/>
          <p:cNvSpPr/>
          <p:nvPr/>
        </p:nvSpPr>
        <p:spPr>
          <a:xfrm>
            <a:off x="9321071" y="66090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8" name="bg object 2458"/>
          <p:cNvSpPr/>
          <p:nvPr/>
        </p:nvSpPr>
        <p:spPr>
          <a:xfrm>
            <a:off x="9321071" y="66120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9" name="bg object 2459"/>
          <p:cNvSpPr/>
          <p:nvPr/>
        </p:nvSpPr>
        <p:spPr>
          <a:xfrm>
            <a:off x="9322085" y="6611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0" name="bg object 2460"/>
          <p:cNvSpPr/>
          <p:nvPr/>
        </p:nvSpPr>
        <p:spPr>
          <a:xfrm>
            <a:off x="9316001" y="6410702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39">
                <a:moveTo>
                  <a:pt x="6084" y="15184"/>
                </a:moveTo>
                <a:lnTo>
                  <a:pt x="6084" y="13156"/>
                </a:lnTo>
              </a:path>
              <a:path w="6350" h="15239">
                <a:moveTo>
                  <a:pt x="6084" y="7085"/>
                </a:moveTo>
                <a:lnTo>
                  <a:pt x="0" y="7085"/>
                </a:lnTo>
              </a:path>
              <a:path w="6350" h="15239">
                <a:moveTo>
                  <a:pt x="0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1" name="bg object 2461"/>
          <p:cNvSpPr/>
          <p:nvPr/>
        </p:nvSpPr>
        <p:spPr>
          <a:xfrm>
            <a:off x="9315000" y="64107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2" name="bg object 2462"/>
          <p:cNvSpPr/>
          <p:nvPr/>
        </p:nvSpPr>
        <p:spPr>
          <a:xfrm>
            <a:off x="9315000" y="6410702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3" name="bg object 2463"/>
          <p:cNvSpPr/>
          <p:nvPr/>
        </p:nvSpPr>
        <p:spPr>
          <a:xfrm>
            <a:off x="9315000" y="64218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4" name="bg object 2464"/>
          <p:cNvSpPr/>
          <p:nvPr/>
        </p:nvSpPr>
        <p:spPr>
          <a:xfrm>
            <a:off x="9316001" y="641778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5" name="bg object 2465"/>
          <p:cNvSpPr/>
          <p:nvPr/>
        </p:nvSpPr>
        <p:spPr>
          <a:xfrm>
            <a:off x="9316001" y="6410702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7085"/>
                </a:lnTo>
              </a:path>
              <a:path w="6350" h="215900">
                <a:moveTo>
                  <a:pt x="0" y="208458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0" y="2084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6" name="bg object 2466"/>
          <p:cNvSpPr/>
          <p:nvPr/>
        </p:nvSpPr>
        <p:spPr>
          <a:xfrm>
            <a:off x="9316001" y="661511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7" name="bg object 2467"/>
          <p:cNvSpPr/>
          <p:nvPr/>
        </p:nvSpPr>
        <p:spPr>
          <a:xfrm>
            <a:off x="9315000" y="66151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8" name="bg object 2468"/>
          <p:cNvSpPr/>
          <p:nvPr/>
        </p:nvSpPr>
        <p:spPr>
          <a:xfrm>
            <a:off x="9315000" y="661511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9" name="bg object 2469"/>
          <p:cNvSpPr/>
          <p:nvPr/>
        </p:nvSpPr>
        <p:spPr>
          <a:xfrm>
            <a:off x="9315000" y="66262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0" name="bg object 2470"/>
          <p:cNvSpPr/>
          <p:nvPr/>
        </p:nvSpPr>
        <p:spPr>
          <a:xfrm>
            <a:off x="9315000" y="6421830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15"/>
                </a:moveTo>
                <a:lnTo>
                  <a:pt x="1000" y="197330"/>
                </a:lnTo>
              </a:path>
              <a:path w="1270" h="204470">
                <a:moveTo>
                  <a:pt x="0" y="0"/>
                </a:moveTo>
                <a:lnTo>
                  <a:pt x="0" y="193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1" name="bg object 2471"/>
          <p:cNvSpPr/>
          <p:nvPr/>
        </p:nvSpPr>
        <p:spPr>
          <a:xfrm>
            <a:off x="9322085" y="661613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2" name="bg object 2472"/>
          <p:cNvSpPr/>
          <p:nvPr/>
        </p:nvSpPr>
        <p:spPr>
          <a:xfrm>
            <a:off x="9322085" y="66110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3" name="bg object 2473"/>
          <p:cNvSpPr/>
          <p:nvPr/>
        </p:nvSpPr>
        <p:spPr>
          <a:xfrm>
            <a:off x="9322085" y="642081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4" name="bg object 2474"/>
          <p:cNvSpPr/>
          <p:nvPr/>
        </p:nvSpPr>
        <p:spPr>
          <a:xfrm>
            <a:off x="9322085" y="641778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5" name="bg object 2475"/>
          <p:cNvSpPr/>
          <p:nvPr/>
        </p:nvSpPr>
        <p:spPr>
          <a:xfrm>
            <a:off x="9322085" y="661613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6" name="bg object 2476"/>
          <p:cNvSpPr/>
          <p:nvPr/>
        </p:nvSpPr>
        <p:spPr>
          <a:xfrm>
            <a:off x="9322085" y="66110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7" name="bg object 2477"/>
          <p:cNvSpPr/>
          <p:nvPr/>
        </p:nvSpPr>
        <p:spPr>
          <a:xfrm>
            <a:off x="9322085" y="641880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2014"/>
                </a:lnTo>
              </a:path>
              <a:path h="762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8" name="bg object 2478"/>
          <p:cNvSpPr/>
          <p:nvPr/>
        </p:nvSpPr>
        <p:spPr>
          <a:xfrm>
            <a:off x="9322085" y="641778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9" name="bg object 2479"/>
          <p:cNvSpPr/>
          <p:nvPr/>
        </p:nvSpPr>
        <p:spPr>
          <a:xfrm>
            <a:off x="9322085" y="642081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0" name="bg object 2480"/>
          <p:cNvSpPr/>
          <p:nvPr/>
        </p:nvSpPr>
        <p:spPr>
          <a:xfrm>
            <a:off x="9322085" y="66110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1" name="bg object 2481"/>
          <p:cNvSpPr/>
          <p:nvPr/>
        </p:nvSpPr>
        <p:spPr>
          <a:xfrm>
            <a:off x="9321074" y="6419301"/>
            <a:ext cx="2540" cy="198755"/>
          </a:xfrm>
          <a:custGeom>
            <a:avLst/>
            <a:gdLst/>
            <a:ahLst/>
            <a:cxnLst/>
            <a:rect l="l" t="t" r="r" b="b"/>
            <a:pathLst>
              <a:path w="2540" h="198754">
                <a:moveTo>
                  <a:pt x="0" y="198344"/>
                </a:moveTo>
                <a:lnTo>
                  <a:pt x="2023" y="198344"/>
                </a:lnTo>
              </a:path>
              <a:path w="2540" h="19875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2" name="bg object 2482"/>
          <p:cNvSpPr/>
          <p:nvPr/>
        </p:nvSpPr>
        <p:spPr>
          <a:xfrm>
            <a:off x="9322085" y="642081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3" name="bg object 2483"/>
          <p:cNvSpPr/>
          <p:nvPr/>
        </p:nvSpPr>
        <p:spPr>
          <a:xfrm>
            <a:off x="9322085" y="66110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4" name="bg object 2484"/>
          <p:cNvSpPr/>
          <p:nvPr/>
        </p:nvSpPr>
        <p:spPr>
          <a:xfrm>
            <a:off x="9314989" y="6419301"/>
            <a:ext cx="8255" cy="198755"/>
          </a:xfrm>
          <a:custGeom>
            <a:avLst/>
            <a:gdLst/>
            <a:ahLst/>
            <a:cxnLst/>
            <a:rect l="l" t="t" r="r" b="b"/>
            <a:pathLst>
              <a:path w="8254" h="198754">
                <a:moveTo>
                  <a:pt x="6084" y="198344"/>
                </a:moveTo>
                <a:lnTo>
                  <a:pt x="8108" y="198344"/>
                </a:lnTo>
              </a:path>
              <a:path w="8254" h="198754">
                <a:moveTo>
                  <a:pt x="0" y="0"/>
                </a:moveTo>
                <a:lnTo>
                  <a:pt x="2023" y="0"/>
                </a:lnTo>
              </a:path>
              <a:path w="8254" h="198754">
                <a:moveTo>
                  <a:pt x="0" y="198344"/>
                </a:moveTo>
                <a:lnTo>
                  <a:pt x="2023" y="1983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5" name="bg object 2485"/>
          <p:cNvSpPr/>
          <p:nvPr/>
        </p:nvSpPr>
        <p:spPr>
          <a:xfrm>
            <a:off x="9315000" y="6417787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1000" y="0"/>
                </a:moveTo>
                <a:lnTo>
                  <a:pt x="1000" y="201372"/>
                </a:lnTo>
              </a:path>
              <a:path w="1270" h="201929">
                <a:moveTo>
                  <a:pt x="0" y="0"/>
                </a:moveTo>
                <a:lnTo>
                  <a:pt x="0" y="2013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6" name="bg object 2486"/>
          <p:cNvSpPr/>
          <p:nvPr/>
        </p:nvSpPr>
        <p:spPr>
          <a:xfrm>
            <a:off x="9318043" y="60514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7" name="bg object 2487"/>
          <p:cNvSpPr/>
          <p:nvPr/>
        </p:nvSpPr>
        <p:spPr>
          <a:xfrm>
            <a:off x="9318043" y="6051467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8" name="bg object 2488"/>
          <p:cNvSpPr/>
          <p:nvPr/>
        </p:nvSpPr>
        <p:spPr>
          <a:xfrm>
            <a:off x="9318043" y="623867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9" name="bg object 2489"/>
          <p:cNvSpPr/>
          <p:nvPr/>
        </p:nvSpPr>
        <p:spPr>
          <a:xfrm>
            <a:off x="9320057" y="6051467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02"/>
                </a:moveTo>
                <a:lnTo>
                  <a:pt x="0" y="0"/>
                </a:lnTo>
              </a:path>
              <a:path w="2540" h="187325">
                <a:moveTo>
                  <a:pt x="2028" y="187202"/>
                </a:moveTo>
                <a:lnTo>
                  <a:pt x="0" y="1841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0" name="bg object 2490"/>
          <p:cNvSpPr/>
          <p:nvPr/>
        </p:nvSpPr>
        <p:spPr>
          <a:xfrm>
            <a:off x="9320057" y="623564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1" name="bg object 2491"/>
          <p:cNvSpPr/>
          <p:nvPr/>
        </p:nvSpPr>
        <p:spPr>
          <a:xfrm>
            <a:off x="9316001" y="62396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2" name="bg object 2492"/>
          <p:cNvSpPr/>
          <p:nvPr/>
        </p:nvSpPr>
        <p:spPr>
          <a:xfrm>
            <a:off x="9316001" y="623564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3" name="bg object 2493"/>
          <p:cNvSpPr/>
          <p:nvPr/>
        </p:nvSpPr>
        <p:spPr>
          <a:xfrm>
            <a:off x="9316001" y="6235641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0" y="0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7071"/>
                </a:lnTo>
              </a:path>
              <a:path w="6350" h="11429">
                <a:moveTo>
                  <a:pt x="0" y="7071"/>
                </a:moveTo>
                <a:lnTo>
                  <a:pt x="6084" y="7071"/>
                </a:lnTo>
              </a:path>
              <a:path w="6350" h="11429">
                <a:moveTo>
                  <a:pt x="6084" y="7071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4042"/>
                </a:lnTo>
              </a:path>
              <a:path w="6350" h="11429">
                <a:moveTo>
                  <a:pt x="6084" y="4042"/>
                </a:moveTo>
                <a:lnTo>
                  <a:pt x="6084" y="4042"/>
                </a:lnTo>
              </a:path>
              <a:path w="6350" h="11429">
                <a:moveTo>
                  <a:pt x="6084" y="4042"/>
                </a:moveTo>
                <a:lnTo>
                  <a:pt x="6084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4" name="bg object 2494"/>
          <p:cNvSpPr/>
          <p:nvPr/>
        </p:nvSpPr>
        <p:spPr>
          <a:xfrm>
            <a:off x="9322085" y="62386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5" name="bg object 2495"/>
          <p:cNvSpPr/>
          <p:nvPr/>
        </p:nvSpPr>
        <p:spPr>
          <a:xfrm>
            <a:off x="9321071" y="62396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6" name="bg object 2496"/>
          <p:cNvSpPr/>
          <p:nvPr/>
        </p:nvSpPr>
        <p:spPr>
          <a:xfrm>
            <a:off x="9321071" y="62366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7" name="bg object 2497"/>
          <p:cNvSpPr/>
          <p:nvPr/>
        </p:nvSpPr>
        <p:spPr>
          <a:xfrm>
            <a:off x="9321071" y="6236641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8" name="bg object 2498"/>
          <p:cNvSpPr/>
          <p:nvPr/>
        </p:nvSpPr>
        <p:spPr>
          <a:xfrm>
            <a:off x="9322085" y="62386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9" name="bg object 2499"/>
          <p:cNvSpPr/>
          <p:nvPr/>
        </p:nvSpPr>
        <p:spPr>
          <a:xfrm>
            <a:off x="9320057" y="6052468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0" name="bg object 2500"/>
          <p:cNvSpPr/>
          <p:nvPr/>
        </p:nvSpPr>
        <p:spPr>
          <a:xfrm>
            <a:off x="9322085" y="60514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1" name="bg object 2501"/>
          <p:cNvSpPr/>
          <p:nvPr/>
        </p:nvSpPr>
        <p:spPr>
          <a:xfrm>
            <a:off x="9322085" y="604438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2" name="bg object 2502"/>
          <p:cNvSpPr/>
          <p:nvPr/>
        </p:nvSpPr>
        <p:spPr>
          <a:xfrm>
            <a:off x="9322085" y="604438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3" name="bg object 2503"/>
          <p:cNvSpPr/>
          <p:nvPr/>
        </p:nvSpPr>
        <p:spPr>
          <a:xfrm>
            <a:off x="9316001" y="604842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4" name="bg object 2504"/>
          <p:cNvSpPr/>
          <p:nvPr/>
        </p:nvSpPr>
        <p:spPr>
          <a:xfrm>
            <a:off x="9316001" y="60514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5" name="bg object 2505"/>
          <p:cNvSpPr/>
          <p:nvPr/>
        </p:nvSpPr>
        <p:spPr>
          <a:xfrm>
            <a:off x="9316001" y="605146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6" name="bg object 2506"/>
          <p:cNvSpPr/>
          <p:nvPr/>
        </p:nvSpPr>
        <p:spPr>
          <a:xfrm>
            <a:off x="9320057" y="60514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7" name="bg object 2507"/>
          <p:cNvSpPr/>
          <p:nvPr/>
        </p:nvSpPr>
        <p:spPr>
          <a:xfrm>
            <a:off x="9316001" y="62427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8" name="bg object 2508"/>
          <p:cNvSpPr/>
          <p:nvPr/>
        </p:nvSpPr>
        <p:spPr>
          <a:xfrm>
            <a:off x="9316001" y="62396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9" name="bg object 2509"/>
          <p:cNvSpPr/>
          <p:nvPr/>
        </p:nvSpPr>
        <p:spPr>
          <a:xfrm>
            <a:off x="9316001" y="62396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0" name="bg object 2510"/>
          <p:cNvSpPr/>
          <p:nvPr/>
        </p:nvSpPr>
        <p:spPr>
          <a:xfrm>
            <a:off x="9322085" y="62396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1" name="bg object 2511"/>
          <p:cNvSpPr/>
          <p:nvPr/>
        </p:nvSpPr>
        <p:spPr>
          <a:xfrm>
            <a:off x="9321071" y="60514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2" name="bg object 2512"/>
          <p:cNvSpPr/>
          <p:nvPr/>
        </p:nvSpPr>
        <p:spPr>
          <a:xfrm>
            <a:off x="9322085" y="60514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3" name="bg object 2513"/>
          <p:cNvSpPr/>
          <p:nvPr/>
        </p:nvSpPr>
        <p:spPr>
          <a:xfrm>
            <a:off x="9321071" y="6052468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1014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4" name="bg object 2514"/>
          <p:cNvSpPr/>
          <p:nvPr/>
        </p:nvSpPr>
        <p:spPr>
          <a:xfrm>
            <a:off x="9321071" y="60514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5" name="bg object 2515"/>
          <p:cNvSpPr/>
          <p:nvPr/>
        </p:nvSpPr>
        <p:spPr>
          <a:xfrm>
            <a:off x="9316001" y="60484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6" name="bg object 2516"/>
          <p:cNvSpPr/>
          <p:nvPr/>
        </p:nvSpPr>
        <p:spPr>
          <a:xfrm>
            <a:off x="9322085" y="6048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7" name="bg object 2517"/>
          <p:cNvSpPr/>
          <p:nvPr/>
        </p:nvSpPr>
        <p:spPr>
          <a:xfrm>
            <a:off x="9316001" y="60514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8" name="bg object 2518"/>
          <p:cNvSpPr/>
          <p:nvPr/>
        </p:nvSpPr>
        <p:spPr>
          <a:xfrm>
            <a:off x="9316001" y="6048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9" name="bg object 2519"/>
          <p:cNvSpPr/>
          <p:nvPr/>
        </p:nvSpPr>
        <p:spPr>
          <a:xfrm>
            <a:off x="9316001" y="60484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0" name="bg object 2520"/>
          <p:cNvSpPr/>
          <p:nvPr/>
        </p:nvSpPr>
        <p:spPr>
          <a:xfrm>
            <a:off x="9316001" y="6048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1" name="bg object 2521"/>
          <p:cNvSpPr/>
          <p:nvPr/>
        </p:nvSpPr>
        <p:spPr>
          <a:xfrm>
            <a:off x="9316001" y="60514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2" name="bg object 2522"/>
          <p:cNvSpPr/>
          <p:nvPr/>
        </p:nvSpPr>
        <p:spPr>
          <a:xfrm>
            <a:off x="9316001" y="623564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3" name="bg object 2523"/>
          <p:cNvSpPr/>
          <p:nvPr/>
        </p:nvSpPr>
        <p:spPr>
          <a:xfrm>
            <a:off x="9316001" y="62396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4" name="bg object 2524"/>
          <p:cNvSpPr/>
          <p:nvPr/>
        </p:nvSpPr>
        <p:spPr>
          <a:xfrm>
            <a:off x="9316001" y="62427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5" name="bg object 2525"/>
          <p:cNvSpPr/>
          <p:nvPr/>
        </p:nvSpPr>
        <p:spPr>
          <a:xfrm>
            <a:off x="9321074" y="605044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6" name="bg object 2526"/>
          <p:cNvSpPr/>
          <p:nvPr/>
        </p:nvSpPr>
        <p:spPr>
          <a:xfrm>
            <a:off x="9320057" y="6051467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40" h="188595">
                <a:moveTo>
                  <a:pt x="0" y="4042"/>
                </a:moveTo>
                <a:lnTo>
                  <a:pt x="2028" y="1000"/>
                </a:lnTo>
              </a:path>
              <a:path w="2540" h="188595">
                <a:moveTo>
                  <a:pt x="0" y="188216"/>
                </a:moveTo>
                <a:lnTo>
                  <a:pt x="0" y="0"/>
                </a:lnTo>
              </a:path>
              <a:path w="2540" h="188595">
                <a:moveTo>
                  <a:pt x="0" y="4042"/>
                </a:moveTo>
                <a:lnTo>
                  <a:pt x="0" y="184173"/>
                </a:lnTo>
              </a:path>
              <a:path w="2540" h="188595">
                <a:moveTo>
                  <a:pt x="0" y="184173"/>
                </a:moveTo>
                <a:lnTo>
                  <a:pt x="2028" y="187202"/>
                </a:lnTo>
              </a:path>
              <a:path w="2540" h="188595">
                <a:moveTo>
                  <a:pt x="2028" y="187202"/>
                </a:moveTo>
                <a:lnTo>
                  <a:pt x="2028" y="1000"/>
                </a:lnTo>
              </a:path>
              <a:path w="2540" h="18859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7" name="bg object 2527"/>
          <p:cNvSpPr/>
          <p:nvPr/>
        </p:nvSpPr>
        <p:spPr>
          <a:xfrm>
            <a:off x="9322085" y="62386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8" name="bg object 2528"/>
          <p:cNvSpPr/>
          <p:nvPr/>
        </p:nvSpPr>
        <p:spPr>
          <a:xfrm>
            <a:off x="9322085" y="60514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9" name="bg object 2529"/>
          <p:cNvSpPr/>
          <p:nvPr/>
        </p:nvSpPr>
        <p:spPr>
          <a:xfrm>
            <a:off x="9316001" y="6051467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6084" y="188216"/>
                </a:moveTo>
                <a:lnTo>
                  <a:pt x="6084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0" y="4042"/>
                </a:moveTo>
                <a:lnTo>
                  <a:pt x="0" y="4042"/>
                </a:lnTo>
              </a:path>
              <a:path w="6350" h="188595">
                <a:moveTo>
                  <a:pt x="0" y="4042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4042"/>
                </a:lnTo>
              </a:path>
              <a:path w="6350" h="188595">
                <a:moveTo>
                  <a:pt x="0" y="0"/>
                </a:moveTo>
                <a:lnTo>
                  <a:pt x="4056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0" y="188216"/>
                </a:moveTo>
                <a:lnTo>
                  <a:pt x="4056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0" name="bg object 2530"/>
          <p:cNvSpPr/>
          <p:nvPr/>
        </p:nvSpPr>
        <p:spPr>
          <a:xfrm>
            <a:off x="9321071" y="60514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1" name="bg object 2531"/>
          <p:cNvSpPr/>
          <p:nvPr/>
        </p:nvSpPr>
        <p:spPr>
          <a:xfrm>
            <a:off x="9321071" y="60514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2" name="bg object 2532"/>
          <p:cNvSpPr/>
          <p:nvPr/>
        </p:nvSpPr>
        <p:spPr>
          <a:xfrm>
            <a:off x="9321071" y="62366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3" name="bg object 2533"/>
          <p:cNvSpPr/>
          <p:nvPr/>
        </p:nvSpPr>
        <p:spPr>
          <a:xfrm>
            <a:off x="9321071" y="62396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4" name="bg object 2534"/>
          <p:cNvSpPr/>
          <p:nvPr/>
        </p:nvSpPr>
        <p:spPr>
          <a:xfrm>
            <a:off x="9322085" y="62386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5" name="bg object 2535"/>
          <p:cNvSpPr/>
          <p:nvPr/>
        </p:nvSpPr>
        <p:spPr>
          <a:xfrm>
            <a:off x="9322085" y="60514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6" name="bg object 2536"/>
          <p:cNvSpPr/>
          <p:nvPr/>
        </p:nvSpPr>
        <p:spPr>
          <a:xfrm>
            <a:off x="9316001" y="603829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084" y="6084"/>
                </a:moveTo>
                <a:lnTo>
                  <a:pt x="0" y="6084"/>
                </a:lnTo>
              </a:path>
              <a:path w="6350" h="6350">
                <a:moveTo>
                  <a:pt x="0" y="60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7" name="bg object 2537"/>
          <p:cNvSpPr/>
          <p:nvPr/>
        </p:nvSpPr>
        <p:spPr>
          <a:xfrm>
            <a:off x="9315000" y="60382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8" name="bg object 2538"/>
          <p:cNvSpPr/>
          <p:nvPr/>
        </p:nvSpPr>
        <p:spPr>
          <a:xfrm>
            <a:off x="9315000" y="6038297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9" name="bg object 2539"/>
          <p:cNvSpPr/>
          <p:nvPr/>
        </p:nvSpPr>
        <p:spPr>
          <a:xfrm>
            <a:off x="9315000" y="60484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0" name="bg object 2540"/>
          <p:cNvSpPr/>
          <p:nvPr/>
        </p:nvSpPr>
        <p:spPr>
          <a:xfrm>
            <a:off x="9316001" y="60453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1" name="bg object 2541"/>
          <p:cNvSpPr/>
          <p:nvPr/>
        </p:nvSpPr>
        <p:spPr>
          <a:xfrm>
            <a:off x="9316001" y="6038297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0" y="7098"/>
                </a:moveTo>
                <a:lnTo>
                  <a:pt x="6084" y="7098"/>
                </a:lnTo>
              </a:path>
              <a:path w="6350" h="214629">
                <a:moveTo>
                  <a:pt x="6084" y="7098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6084"/>
                </a:lnTo>
              </a:path>
              <a:path w="6350" h="214629">
                <a:moveTo>
                  <a:pt x="0" y="207457"/>
                </a:moveTo>
                <a:lnTo>
                  <a:pt x="6084" y="207457"/>
                </a:lnTo>
              </a:path>
              <a:path w="6350" h="214629">
                <a:moveTo>
                  <a:pt x="6084" y="207457"/>
                </a:moveTo>
                <a:lnTo>
                  <a:pt x="6084" y="214542"/>
                </a:lnTo>
              </a:path>
              <a:path w="6350" h="214629">
                <a:moveTo>
                  <a:pt x="6084" y="214542"/>
                </a:moveTo>
                <a:lnTo>
                  <a:pt x="6084" y="214542"/>
                </a:lnTo>
              </a:path>
              <a:path w="6350" h="214629">
                <a:moveTo>
                  <a:pt x="6084" y="214542"/>
                </a:moveTo>
                <a:lnTo>
                  <a:pt x="6084" y="207457"/>
                </a:lnTo>
              </a:path>
              <a:path w="6350" h="214629">
                <a:moveTo>
                  <a:pt x="6084" y="207457"/>
                </a:moveTo>
                <a:lnTo>
                  <a:pt x="0" y="2074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2" name="bg object 2542"/>
          <p:cNvSpPr/>
          <p:nvPr/>
        </p:nvSpPr>
        <p:spPr>
          <a:xfrm>
            <a:off x="9316001" y="6241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3" name="bg object 2543"/>
          <p:cNvSpPr/>
          <p:nvPr/>
        </p:nvSpPr>
        <p:spPr>
          <a:xfrm>
            <a:off x="9315000" y="62417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4" name="bg object 2544"/>
          <p:cNvSpPr/>
          <p:nvPr/>
        </p:nvSpPr>
        <p:spPr>
          <a:xfrm>
            <a:off x="9315000" y="6241712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5" name="bg object 2545"/>
          <p:cNvSpPr/>
          <p:nvPr/>
        </p:nvSpPr>
        <p:spPr>
          <a:xfrm>
            <a:off x="9315000" y="62528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6" name="bg object 2546"/>
          <p:cNvSpPr/>
          <p:nvPr/>
        </p:nvSpPr>
        <p:spPr>
          <a:xfrm>
            <a:off x="9315000" y="6048425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15"/>
                </a:moveTo>
                <a:lnTo>
                  <a:pt x="1000" y="197330"/>
                </a:lnTo>
              </a:path>
              <a:path w="1270" h="204470">
                <a:moveTo>
                  <a:pt x="0" y="0"/>
                </a:moveTo>
                <a:lnTo>
                  <a:pt x="0" y="193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7" name="bg object 2547"/>
          <p:cNvSpPr/>
          <p:nvPr/>
        </p:nvSpPr>
        <p:spPr>
          <a:xfrm>
            <a:off x="9322085" y="624271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8" name="bg object 2548"/>
          <p:cNvSpPr/>
          <p:nvPr/>
        </p:nvSpPr>
        <p:spPr>
          <a:xfrm>
            <a:off x="9321074" y="605044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9" name="bg object 2549"/>
          <p:cNvSpPr/>
          <p:nvPr/>
        </p:nvSpPr>
        <p:spPr>
          <a:xfrm>
            <a:off x="9322085" y="60453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0" name="bg object 2550"/>
          <p:cNvSpPr/>
          <p:nvPr/>
        </p:nvSpPr>
        <p:spPr>
          <a:xfrm>
            <a:off x="9322085" y="624271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1" name="bg object 2551"/>
          <p:cNvSpPr/>
          <p:nvPr/>
        </p:nvSpPr>
        <p:spPr>
          <a:xfrm>
            <a:off x="9321074" y="605044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2" name="bg object 2552"/>
          <p:cNvSpPr/>
          <p:nvPr/>
        </p:nvSpPr>
        <p:spPr>
          <a:xfrm>
            <a:off x="9321074" y="604691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3" name="bg object 2553"/>
          <p:cNvSpPr/>
          <p:nvPr/>
        </p:nvSpPr>
        <p:spPr>
          <a:xfrm>
            <a:off x="9321074" y="605044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4" name="bg object 2554"/>
          <p:cNvSpPr/>
          <p:nvPr/>
        </p:nvSpPr>
        <p:spPr>
          <a:xfrm>
            <a:off x="9322085" y="624271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5" name="bg object 2555"/>
          <p:cNvSpPr/>
          <p:nvPr/>
        </p:nvSpPr>
        <p:spPr>
          <a:xfrm>
            <a:off x="9322085" y="60453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6" name="bg object 2556"/>
          <p:cNvSpPr/>
          <p:nvPr/>
        </p:nvSpPr>
        <p:spPr>
          <a:xfrm>
            <a:off x="9321074" y="6050446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7" name="bg object 2557"/>
          <p:cNvSpPr/>
          <p:nvPr/>
        </p:nvSpPr>
        <p:spPr>
          <a:xfrm>
            <a:off x="9322085" y="624271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8" name="bg object 2558"/>
          <p:cNvSpPr/>
          <p:nvPr/>
        </p:nvSpPr>
        <p:spPr>
          <a:xfrm>
            <a:off x="9316001" y="60453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9" name="bg object 2559"/>
          <p:cNvSpPr/>
          <p:nvPr/>
        </p:nvSpPr>
        <p:spPr>
          <a:xfrm>
            <a:off x="9316001" y="624271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0" name="bg object 2560"/>
          <p:cNvSpPr/>
          <p:nvPr/>
        </p:nvSpPr>
        <p:spPr>
          <a:xfrm>
            <a:off x="9315000" y="6045396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60">
                <a:moveTo>
                  <a:pt x="1000" y="0"/>
                </a:moveTo>
                <a:lnTo>
                  <a:pt x="1000" y="200358"/>
                </a:lnTo>
              </a:path>
              <a:path w="1270" h="200660">
                <a:moveTo>
                  <a:pt x="0" y="0"/>
                </a:moveTo>
                <a:lnTo>
                  <a:pt x="0" y="200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1" name="bg object 2561"/>
          <p:cNvSpPr/>
          <p:nvPr/>
        </p:nvSpPr>
        <p:spPr>
          <a:xfrm>
            <a:off x="9318043" y="575798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2" name="bg object 2562"/>
          <p:cNvSpPr/>
          <p:nvPr/>
        </p:nvSpPr>
        <p:spPr>
          <a:xfrm>
            <a:off x="9318043" y="5757987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3" name="bg object 2563"/>
          <p:cNvSpPr/>
          <p:nvPr/>
        </p:nvSpPr>
        <p:spPr>
          <a:xfrm>
            <a:off x="9318043" y="594520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4" name="bg object 2564"/>
          <p:cNvSpPr/>
          <p:nvPr/>
        </p:nvSpPr>
        <p:spPr>
          <a:xfrm>
            <a:off x="9320057" y="5757987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16"/>
                </a:moveTo>
                <a:lnTo>
                  <a:pt x="0" y="0"/>
                </a:lnTo>
              </a:path>
              <a:path w="2540" h="187325">
                <a:moveTo>
                  <a:pt x="2028" y="186202"/>
                </a:moveTo>
                <a:lnTo>
                  <a:pt x="0" y="1841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5" name="bg object 2565"/>
          <p:cNvSpPr/>
          <p:nvPr/>
        </p:nvSpPr>
        <p:spPr>
          <a:xfrm>
            <a:off x="9320057" y="59421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6" name="bg object 2566"/>
          <p:cNvSpPr/>
          <p:nvPr/>
        </p:nvSpPr>
        <p:spPr>
          <a:xfrm>
            <a:off x="9316001" y="594520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7" name="bg object 2567"/>
          <p:cNvSpPr/>
          <p:nvPr/>
        </p:nvSpPr>
        <p:spPr>
          <a:xfrm>
            <a:off x="9316001" y="59421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8" name="bg object 2568"/>
          <p:cNvSpPr/>
          <p:nvPr/>
        </p:nvSpPr>
        <p:spPr>
          <a:xfrm>
            <a:off x="9316001" y="594217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71"/>
                </a:lnTo>
              </a:path>
              <a:path w="6350" h="7620">
                <a:moveTo>
                  <a:pt x="0" y="7071"/>
                </a:moveTo>
                <a:lnTo>
                  <a:pt x="6084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9" name="bg object 2569"/>
          <p:cNvSpPr/>
          <p:nvPr/>
        </p:nvSpPr>
        <p:spPr>
          <a:xfrm>
            <a:off x="9322085" y="59492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0" name="bg object 2570"/>
          <p:cNvSpPr/>
          <p:nvPr/>
        </p:nvSpPr>
        <p:spPr>
          <a:xfrm>
            <a:off x="9322085" y="594520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1" name="bg object 2571"/>
          <p:cNvSpPr/>
          <p:nvPr/>
        </p:nvSpPr>
        <p:spPr>
          <a:xfrm>
            <a:off x="9322085" y="59441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2" name="bg object 2572"/>
          <p:cNvSpPr/>
          <p:nvPr/>
        </p:nvSpPr>
        <p:spPr>
          <a:xfrm>
            <a:off x="9321071" y="59452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3" name="bg object 2573"/>
          <p:cNvSpPr/>
          <p:nvPr/>
        </p:nvSpPr>
        <p:spPr>
          <a:xfrm>
            <a:off x="9321071" y="59421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4" name="bg object 2574"/>
          <p:cNvSpPr/>
          <p:nvPr/>
        </p:nvSpPr>
        <p:spPr>
          <a:xfrm>
            <a:off x="9321071" y="594217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1014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5" name="bg object 2575"/>
          <p:cNvSpPr/>
          <p:nvPr/>
        </p:nvSpPr>
        <p:spPr>
          <a:xfrm>
            <a:off x="9322085" y="59441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6" name="bg object 2576"/>
          <p:cNvSpPr/>
          <p:nvPr/>
        </p:nvSpPr>
        <p:spPr>
          <a:xfrm>
            <a:off x="9320057" y="5757987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7" name="bg object 2577"/>
          <p:cNvSpPr/>
          <p:nvPr/>
        </p:nvSpPr>
        <p:spPr>
          <a:xfrm>
            <a:off x="9322085" y="57569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8" name="bg object 2578"/>
          <p:cNvSpPr/>
          <p:nvPr/>
        </p:nvSpPr>
        <p:spPr>
          <a:xfrm>
            <a:off x="9322085" y="574990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9" name="bg object 2579"/>
          <p:cNvSpPr/>
          <p:nvPr/>
        </p:nvSpPr>
        <p:spPr>
          <a:xfrm>
            <a:off x="9322085" y="574990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0" name="bg object 2580"/>
          <p:cNvSpPr/>
          <p:nvPr/>
        </p:nvSpPr>
        <p:spPr>
          <a:xfrm>
            <a:off x="9316001" y="575394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1" name="bg object 2581"/>
          <p:cNvSpPr/>
          <p:nvPr/>
        </p:nvSpPr>
        <p:spPr>
          <a:xfrm>
            <a:off x="9316001" y="575698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2" name="bg object 2582"/>
          <p:cNvSpPr/>
          <p:nvPr/>
        </p:nvSpPr>
        <p:spPr>
          <a:xfrm>
            <a:off x="9316001" y="575698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3" name="bg object 2583"/>
          <p:cNvSpPr/>
          <p:nvPr/>
        </p:nvSpPr>
        <p:spPr>
          <a:xfrm>
            <a:off x="9320057" y="575698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4" name="bg object 2584"/>
          <p:cNvSpPr/>
          <p:nvPr/>
        </p:nvSpPr>
        <p:spPr>
          <a:xfrm>
            <a:off x="9316001" y="5946217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0" y="2028"/>
                </a:moveTo>
                <a:lnTo>
                  <a:pt x="0" y="0"/>
                </a:lnTo>
              </a:path>
              <a:path w="6350" h="2539">
                <a:moveTo>
                  <a:pt x="0" y="0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608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5" name="bg object 2585"/>
          <p:cNvSpPr/>
          <p:nvPr/>
        </p:nvSpPr>
        <p:spPr>
          <a:xfrm>
            <a:off x="9321071" y="5756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6" name="bg object 2586"/>
          <p:cNvSpPr/>
          <p:nvPr/>
        </p:nvSpPr>
        <p:spPr>
          <a:xfrm>
            <a:off x="9322085" y="57569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7" name="bg object 2587"/>
          <p:cNvSpPr/>
          <p:nvPr/>
        </p:nvSpPr>
        <p:spPr>
          <a:xfrm>
            <a:off x="9321071" y="575798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1014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8" name="bg object 2588"/>
          <p:cNvSpPr/>
          <p:nvPr/>
        </p:nvSpPr>
        <p:spPr>
          <a:xfrm>
            <a:off x="9321071" y="575698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9" name="bg object 2589"/>
          <p:cNvSpPr/>
          <p:nvPr/>
        </p:nvSpPr>
        <p:spPr>
          <a:xfrm>
            <a:off x="9316001" y="57539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0" name="bg object 2590"/>
          <p:cNvSpPr/>
          <p:nvPr/>
        </p:nvSpPr>
        <p:spPr>
          <a:xfrm>
            <a:off x="9322085" y="5753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1" name="bg object 2591"/>
          <p:cNvSpPr/>
          <p:nvPr/>
        </p:nvSpPr>
        <p:spPr>
          <a:xfrm>
            <a:off x="9316001" y="575698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2" name="bg object 2592"/>
          <p:cNvSpPr/>
          <p:nvPr/>
        </p:nvSpPr>
        <p:spPr>
          <a:xfrm>
            <a:off x="9316001" y="5753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3" name="bg object 2593"/>
          <p:cNvSpPr/>
          <p:nvPr/>
        </p:nvSpPr>
        <p:spPr>
          <a:xfrm>
            <a:off x="9316001" y="57539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4" name="bg object 2594"/>
          <p:cNvSpPr/>
          <p:nvPr/>
        </p:nvSpPr>
        <p:spPr>
          <a:xfrm>
            <a:off x="9316001" y="5753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5" name="bg object 2595"/>
          <p:cNvSpPr/>
          <p:nvPr/>
        </p:nvSpPr>
        <p:spPr>
          <a:xfrm>
            <a:off x="9316001" y="575698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6" name="bg object 2596"/>
          <p:cNvSpPr/>
          <p:nvPr/>
        </p:nvSpPr>
        <p:spPr>
          <a:xfrm>
            <a:off x="9316001" y="59421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7" name="bg object 2597"/>
          <p:cNvSpPr/>
          <p:nvPr/>
        </p:nvSpPr>
        <p:spPr>
          <a:xfrm>
            <a:off x="9316001" y="5753944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10">
                <a:moveTo>
                  <a:pt x="0" y="192273"/>
                </a:moveTo>
                <a:lnTo>
                  <a:pt x="0" y="194301"/>
                </a:lnTo>
              </a:path>
              <a:path w="6350" h="194310">
                <a:moveTo>
                  <a:pt x="0" y="194301"/>
                </a:moveTo>
                <a:lnTo>
                  <a:pt x="6084" y="194301"/>
                </a:lnTo>
              </a:path>
              <a:path w="6350" h="194310">
                <a:moveTo>
                  <a:pt x="6084" y="194301"/>
                </a:moveTo>
                <a:lnTo>
                  <a:pt x="6084" y="190244"/>
                </a:lnTo>
              </a:path>
              <a:path w="6350" h="194310">
                <a:moveTo>
                  <a:pt x="6084" y="5056"/>
                </a:moveTo>
                <a:lnTo>
                  <a:pt x="6084" y="0"/>
                </a:lnTo>
              </a:path>
              <a:path w="6350" h="194310">
                <a:moveTo>
                  <a:pt x="4056" y="7085"/>
                </a:moveTo>
                <a:lnTo>
                  <a:pt x="6084" y="4042"/>
                </a:lnTo>
              </a:path>
              <a:path w="6350" h="194310">
                <a:moveTo>
                  <a:pt x="4056" y="191259"/>
                </a:moveTo>
                <a:lnTo>
                  <a:pt x="4056" y="3042"/>
                </a:lnTo>
              </a:path>
              <a:path w="6350" h="194310">
                <a:moveTo>
                  <a:pt x="4056" y="7085"/>
                </a:moveTo>
                <a:lnTo>
                  <a:pt x="4056" y="188230"/>
                </a:lnTo>
              </a:path>
              <a:path w="6350" h="194310">
                <a:moveTo>
                  <a:pt x="4056" y="188230"/>
                </a:moveTo>
                <a:lnTo>
                  <a:pt x="6084" y="190244"/>
                </a:lnTo>
              </a:path>
              <a:path w="6350" h="194310">
                <a:moveTo>
                  <a:pt x="6084" y="190244"/>
                </a:moveTo>
                <a:lnTo>
                  <a:pt x="6084" y="4042"/>
                </a:lnTo>
              </a:path>
              <a:path w="6350" h="194310">
                <a:moveTo>
                  <a:pt x="6084" y="3042"/>
                </a:moveTo>
                <a:lnTo>
                  <a:pt x="6084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8" name="bg object 2598"/>
          <p:cNvSpPr/>
          <p:nvPr/>
        </p:nvSpPr>
        <p:spPr>
          <a:xfrm>
            <a:off x="9322085" y="59441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9" name="bg object 2599"/>
          <p:cNvSpPr/>
          <p:nvPr/>
        </p:nvSpPr>
        <p:spPr>
          <a:xfrm>
            <a:off x="9322085" y="57569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0" name="bg object 2600"/>
          <p:cNvSpPr/>
          <p:nvPr/>
        </p:nvSpPr>
        <p:spPr>
          <a:xfrm>
            <a:off x="9316001" y="5756986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6084" y="188216"/>
                </a:moveTo>
                <a:lnTo>
                  <a:pt x="6084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0" y="4042"/>
                </a:moveTo>
                <a:lnTo>
                  <a:pt x="0" y="4042"/>
                </a:lnTo>
              </a:path>
              <a:path w="6350" h="188595">
                <a:moveTo>
                  <a:pt x="0" y="4042"/>
                </a:moveTo>
                <a:lnTo>
                  <a:pt x="0" y="185188"/>
                </a:lnTo>
              </a:path>
              <a:path w="6350" h="188595">
                <a:moveTo>
                  <a:pt x="0" y="185188"/>
                </a:moveTo>
                <a:lnTo>
                  <a:pt x="0" y="185188"/>
                </a:lnTo>
              </a:path>
              <a:path w="6350" h="188595">
                <a:moveTo>
                  <a:pt x="0" y="185188"/>
                </a:moveTo>
                <a:lnTo>
                  <a:pt x="0" y="4042"/>
                </a:lnTo>
              </a:path>
              <a:path w="6350" h="188595">
                <a:moveTo>
                  <a:pt x="0" y="0"/>
                </a:moveTo>
                <a:lnTo>
                  <a:pt x="4056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0" y="188216"/>
                </a:moveTo>
                <a:lnTo>
                  <a:pt x="4056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1" name="bg object 2601"/>
          <p:cNvSpPr/>
          <p:nvPr/>
        </p:nvSpPr>
        <p:spPr>
          <a:xfrm>
            <a:off x="9321071" y="5756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2" name="bg object 2602"/>
          <p:cNvSpPr/>
          <p:nvPr/>
        </p:nvSpPr>
        <p:spPr>
          <a:xfrm>
            <a:off x="9321071" y="575698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3" name="bg object 2603"/>
          <p:cNvSpPr/>
          <p:nvPr/>
        </p:nvSpPr>
        <p:spPr>
          <a:xfrm>
            <a:off x="9321071" y="594217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4" name="bg object 2604"/>
          <p:cNvSpPr/>
          <p:nvPr/>
        </p:nvSpPr>
        <p:spPr>
          <a:xfrm>
            <a:off x="9321071" y="59452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5" name="bg object 2605"/>
          <p:cNvSpPr/>
          <p:nvPr/>
        </p:nvSpPr>
        <p:spPr>
          <a:xfrm>
            <a:off x="9322085" y="59441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6" name="bg object 2606"/>
          <p:cNvSpPr/>
          <p:nvPr/>
        </p:nvSpPr>
        <p:spPr>
          <a:xfrm>
            <a:off x="9316001" y="5743830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39">
                <a:moveTo>
                  <a:pt x="6084" y="15170"/>
                </a:moveTo>
                <a:lnTo>
                  <a:pt x="6084" y="13156"/>
                </a:lnTo>
              </a:path>
              <a:path w="6350" h="15239">
                <a:moveTo>
                  <a:pt x="6084" y="7085"/>
                </a:moveTo>
                <a:lnTo>
                  <a:pt x="0" y="7085"/>
                </a:lnTo>
              </a:path>
              <a:path w="6350" h="15239">
                <a:moveTo>
                  <a:pt x="0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7" name="bg object 2607"/>
          <p:cNvSpPr/>
          <p:nvPr/>
        </p:nvSpPr>
        <p:spPr>
          <a:xfrm>
            <a:off x="9315000" y="57438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8" name="bg object 2608"/>
          <p:cNvSpPr/>
          <p:nvPr/>
        </p:nvSpPr>
        <p:spPr>
          <a:xfrm>
            <a:off x="9315000" y="574383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9" name="bg object 2609"/>
          <p:cNvSpPr/>
          <p:nvPr/>
        </p:nvSpPr>
        <p:spPr>
          <a:xfrm>
            <a:off x="9315000" y="57549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0" name="bg object 2610"/>
          <p:cNvSpPr/>
          <p:nvPr/>
        </p:nvSpPr>
        <p:spPr>
          <a:xfrm>
            <a:off x="9316001" y="57509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1" name="bg object 2611"/>
          <p:cNvSpPr/>
          <p:nvPr/>
        </p:nvSpPr>
        <p:spPr>
          <a:xfrm>
            <a:off x="9316001" y="5743830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7085"/>
                </a:lnTo>
              </a:path>
              <a:path w="6350" h="215900">
                <a:moveTo>
                  <a:pt x="0" y="208458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0" y="2084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2" name="bg object 2612"/>
          <p:cNvSpPr/>
          <p:nvPr/>
        </p:nvSpPr>
        <p:spPr>
          <a:xfrm>
            <a:off x="9316001" y="59482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3" name="bg object 2613"/>
          <p:cNvSpPr/>
          <p:nvPr/>
        </p:nvSpPr>
        <p:spPr>
          <a:xfrm>
            <a:off x="9315000" y="59482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4" name="bg object 2614"/>
          <p:cNvSpPr/>
          <p:nvPr/>
        </p:nvSpPr>
        <p:spPr>
          <a:xfrm>
            <a:off x="9315000" y="594824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5" name="bg object 2615"/>
          <p:cNvSpPr/>
          <p:nvPr/>
        </p:nvSpPr>
        <p:spPr>
          <a:xfrm>
            <a:off x="9315000" y="59593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6" name="bg object 2616"/>
          <p:cNvSpPr/>
          <p:nvPr/>
        </p:nvSpPr>
        <p:spPr>
          <a:xfrm>
            <a:off x="9315000" y="5754958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15"/>
                </a:moveTo>
                <a:lnTo>
                  <a:pt x="1000" y="197330"/>
                </a:lnTo>
              </a:path>
              <a:path w="1270" h="204470">
                <a:moveTo>
                  <a:pt x="0" y="0"/>
                </a:moveTo>
                <a:lnTo>
                  <a:pt x="0" y="193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7" name="bg object 2617"/>
          <p:cNvSpPr/>
          <p:nvPr/>
        </p:nvSpPr>
        <p:spPr>
          <a:xfrm>
            <a:off x="9322085" y="59492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8" name="bg object 2618"/>
          <p:cNvSpPr/>
          <p:nvPr/>
        </p:nvSpPr>
        <p:spPr>
          <a:xfrm>
            <a:off x="9322085" y="575394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194301"/>
                </a:moveTo>
                <a:lnTo>
                  <a:pt x="0" y="190244"/>
                </a:lnTo>
              </a:path>
              <a:path h="19431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9" name="bg object 2619"/>
          <p:cNvSpPr/>
          <p:nvPr/>
        </p:nvSpPr>
        <p:spPr>
          <a:xfrm>
            <a:off x="9322085" y="57509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0" name="bg object 2620"/>
          <p:cNvSpPr/>
          <p:nvPr/>
        </p:nvSpPr>
        <p:spPr>
          <a:xfrm>
            <a:off x="9322085" y="5751929"/>
            <a:ext cx="0" cy="199390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199344"/>
                </a:moveTo>
                <a:lnTo>
                  <a:pt x="0" y="197316"/>
                </a:lnTo>
              </a:path>
              <a:path h="199389">
                <a:moveTo>
                  <a:pt x="0" y="196316"/>
                </a:moveTo>
                <a:lnTo>
                  <a:pt x="0" y="192259"/>
                </a:lnTo>
              </a:path>
              <a:path h="199389">
                <a:moveTo>
                  <a:pt x="0" y="7071"/>
                </a:moveTo>
                <a:lnTo>
                  <a:pt x="0" y="2014"/>
                </a:lnTo>
              </a:path>
              <a:path h="199389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1" name="bg object 2621"/>
          <p:cNvSpPr/>
          <p:nvPr/>
        </p:nvSpPr>
        <p:spPr>
          <a:xfrm>
            <a:off x="9322085" y="57509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2" name="bg object 2622"/>
          <p:cNvSpPr/>
          <p:nvPr/>
        </p:nvSpPr>
        <p:spPr>
          <a:xfrm>
            <a:off x="9322085" y="575394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5056"/>
                </a:lnTo>
              </a:path>
              <a:path h="194310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3" name="bg object 2623"/>
          <p:cNvSpPr/>
          <p:nvPr/>
        </p:nvSpPr>
        <p:spPr>
          <a:xfrm>
            <a:off x="9322085" y="59492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4" name="bg object 2624"/>
          <p:cNvSpPr/>
          <p:nvPr/>
        </p:nvSpPr>
        <p:spPr>
          <a:xfrm>
            <a:off x="9322085" y="57509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5" name="bg object 2625"/>
          <p:cNvSpPr/>
          <p:nvPr/>
        </p:nvSpPr>
        <p:spPr>
          <a:xfrm>
            <a:off x="9322085" y="5753944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5056"/>
                </a:lnTo>
              </a:path>
              <a:path h="194310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6" name="bg object 2626"/>
          <p:cNvSpPr/>
          <p:nvPr/>
        </p:nvSpPr>
        <p:spPr>
          <a:xfrm>
            <a:off x="9322085" y="59492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7" name="bg object 2627"/>
          <p:cNvSpPr/>
          <p:nvPr/>
        </p:nvSpPr>
        <p:spPr>
          <a:xfrm>
            <a:off x="9316001" y="57509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8" name="bg object 2628"/>
          <p:cNvSpPr/>
          <p:nvPr/>
        </p:nvSpPr>
        <p:spPr>
          <a:xfrm>
            <a:off x="9316001" y="594924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9" name="bg object 2629"/>
          <p:cNvSpPr/>
          <p:nvPr/>
        </p:nvSpPr>
        <p:spPr>
          <a:xfrm>
            <a:off x="9315000" y="5750915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1000" y="0"/>
                </a:moveTo>
                <a:lnTo>
                  <a:pt x="1000" y="201372"/>
                </a:lnTo>
              </a:path>
              <a:path w="1270" h="201929">
                <a:moveTo>
                  <a:pt x="0" y="0"/>
                </a:moveTo>
                <a:lnTo>
                  <a:pt x="0" y="2013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0" name="bg object 2630"/>
          <p:cNvSpPr/>
          <p:nvPr/>
        </p:nvSpPr>
        <p:spPr>
          <a:xfrm>
            <a:off x="9318043" y="476122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1" name="bg object 2631"/>
          <p:cNvSpPr/>
          <p:nvPr/>
        </p:nvSpPr>
        <p:spPr>
          <a:xfrm>
            <a:off x="9318043" y="4761222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2" name="bg object 2632"/>
          <p:cNvSpPr/>
          <p:nvPr/>
        </p:nvSpPr>
        <p:spPr>
          <a:xfrm>
            <a:off x="9318043" y="494843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3" name="bg object 2633"/>
          <p:cNvSpPr/>
          <p:nvPr/>
        </p:nvSpPr>
        <p:spPr>
          <a:xfrm>
            <a:off x="9320057" y="4761222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16"/>
                </a:moveTo>
                <a:lnTo>
                  <a:pt x="0" y="0"/>
                </a:lnTo>
              </a:path>
              <a:path w="2540" h="187325">
                <a:moveTo>
                  <a:pt x="2028" y="186202"/>
                </a:moveTo>
                <a:lnTo>
                  <a:pt x="0" y="1831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4" name="bg object 2634"/>
          <p:cNvSpPr/>
          <p:nvPr/>
        </p:nvSpPr>
        <p:spPr>
          <a:xfrm>
            <a:off x="9320057" y="49443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5" name="bg object 2635"/>
          <p:cNvSpPr/>
          <p:nvPr/>
        </p:nvSpPr>
        <p:spPr>
          <a:xfrm>
            <a:off x="9316001" y="494843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6" name="bg object 2636"/>
          <p:cNvSpPr/>
          <p:nvPr/>
        </p:nvSpPr>
        <p:spPr>
          <a:xfrm>
            <a:off x="9316001" y="49443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7" name="bg object 2637"/>
          <p:cNvSpPr/>
          <p:nvPr/>
        </p:nvSpPr>
        <p:spPr>
          <a:xfrm>
            <a:off x="9316001" y="4944395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0" y="0"/>
                </a:moveTo>
                <a:lnTo>
                  <a:pt x="0" y="0"/>
                </a:lnTo>
              </a:path>
              <a:path w="6350" h="11429">
                <a:moveTo>
                  <a:pt x="0" y="0"/>
                </a:moveTo>
                <a:lnTo>
                  <a:pt x="0" y="7071"/>
                </a:lnTo>
              </a:path>
              <a:path w="6350" h="11429">
                <a:moveTo>
                  <a:pt x="0" y="7071"/>
                </a:moveTo>
                <a:lnTo>
                  <a:pt x="6084" y="7071"/>
                </a:lnTo>
              </a:path>
              <a:path w="6350" h="11429">
                <a:moveTo>
                  <a:pt x="6084" y="7071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11128"/>
                </a:lnTo>
              </a:path>
              <a:path w="6350" h="11429">
                <a:moveTo>
                  <a:pt x="6084" y="11128"/>
                </a:moveTo>
                <a:lnTo>
                  <a:pt x="6084" y="4042"/>
                </a:lnTo>
              </a:path>
              <a:path w="6350" h="11429">
                <a:moveTo>
                  <a:pt x="6084" y="4042"/>
                </a:moveTo>
                <a:lnTo>
                  <a:pt x="6084" y="4042"/>
                </a:lnTo>
              </a:path>
              <a:path w="6350" h="11429">
                <a:moveTo>
                  <a:pt x="6084" y="4042"/>
                </a:moveTo>
                <a:lnTo>
                  <a:pt x="6084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8" name="bg object 2638"/>
          <p:cNvSpPr/>
          <p:nvPr/>
        </p:nvSpPr>
        <p:spPr>
          <a:xfrm>
            <a:off x="9322085" y="49474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9" name="bg object 2639"/>
          <p:cNvSpPr/>
          <p:nvPr/>
        </p:nvSpPr>
        <p:spPr>
          <a:xfrm>
            <a:off x="9321071" y="49484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0" name="bg object 2640"/>
          <p:cNvSpPr/>
          <p:nvPr/>
        </p:nvSpPr>
        <p:spPr>
          <a:xfrm>
            <a:off x="9321071" y="49453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1" name="bg object 2641"/>
          <p:cNvSpPr/>
          <p:nvPr/>
        </p:nvSpPr>
        <p:spPr>
          <a:xfrm>
            <a:off x="9321071" y="4945396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2" name="bg object 2642"/>
          <p:cNvSpPr/>
          <p:nvPr/>
        </p:nvSpPr>
        <p:spPr>
          <a:xfrm>
            <a:off x="9322085" y="49474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3" name="bg object 2643"/>
          <p:cNvSpPr/>
          <p:nvPr/>
        </p:nvSpPr>
        <p:spPr>
          <a:xfrm>
            <a:off x="9320057" y="476122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4" name="bg object 2644"/>
          <p:cNvSpPr/>
          <p:nvPr/>
        </p:nvSpPr>
        <p:spPr>
          <a:xfrm>
            <a:off x="9322085" y="476020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5" name="bg object 2645"/>
          <p:cNvSpPr/>
          <p:nvPr/>
        </p:nvSpPr>
        <p:spPr>
          <a:xfrm>
            <a:off x="9316001" y="4753123"/>
            <a:ext cx="6350" cy="198755"/>
          </a:xfrm>
          <a:custGeom>
            <a:avLst/>
            <a:gdLst/>
            <a:ahLst/>
            <a:cxnLst/>
            <a:rect l="l" t="t" r="r" b="b"/>
            <a:pathLst>
              <a:path w="6350" h="198754">
                <a:moveTo>
                  <a:pt x="6084" y="7085"/>
                </a:moveTo>
                <a:lnTo>
                  <a:pt x="6084" y="7085"/>
                </a:lnTo>
              </a:path>
              <a:path w="6350" h="198754">
                <a:moveTo>
                  <a:pt x="6084" y="7085"/>
                </a:moveTo>
                <a:lnTo>
                  <a:pt x="6084" y="7085"/>
                </a:lnTo>
              </a:path>
              <a:path w="6350" h="198754">
                <a:moveTo>
                  <a:pt x="6084" y="7085"/>
                </a:moveTo>
                <a:lnTo>
                  <a:pt x="6084" y="0"/>
                </a:lnTo>
              </a:path>
              <a:path w="6350" h="198754">
                <a:moveTo>
                  <a:pt x="6084" y="0"/>
                </a:moveTo>
                <a:lnTo>
                  <a:pt x="6084" y="0"/>
                </a:lnTo>
              </a:path>
              <a:path w="6350" h="198754">
                <a:moveTo>
                  <a:pt x="6084" y="0"/>
                </a:moveTo>
                <a:lnTo>
                  <a:pt x="6084" y="4056"/>
                </a:lnTo>
              </a:path>
              <a:path w="6350" h="198754">
                <a:moveTo>
                  <a:pt x="6084" y="4056"/>
                </a:moveTo>
                <a:lnTo>
                  <a:pt x="0" y="4056"/>
                </a:lnTo>
              </a:path>
              <a:path w="6350" h="198754">
                <a:moveTo>
                  <a:pt x="0" y="4056"/>
                </a:moveTo>
                <a:lnTo>
                  <a:pt x="0" y="11141"/>
                </a:lnTo>
              </a:path>
              <a:path w="6350" h="198754">
                <a:moveTo>
                  <a:pt x="0" y="11141"/>
                </a:moveTo>
                <a:lnTo>
                  <a:pt x="0" y="11141"/>
                </a:lnTo>
              </a:path>
              <a:path w="6350" h="198754">
                <a:moveTo>
                  <a:pt x="0" y="11141"/>
                </a:moveTo>
                <a:lnTo>
                  <a:pt x="0" y="7085"/>
                </a:lnTo>
              </a:path>
              <a:path w="6350" h="198754">
                <a:moveTo>
                  <a:pt x="0" y="7085"/>
                </a:moveTo>
                <a:lnTo>
                  <a:pt x="4056" y="7085"/>
                </a:lnTo>
              </a:path>
              <a:path w="6350" h="198754">
                <a:moveTo>
                  <a:pt x="4056" y="7085"/>
                </a:moveTo>
                <a:lnTo>
                  <a:pt x="4056" y="11141"/>
                </a:lnTo>
              </a:path>
              <a:path w="6350" h="198754">
                <a:moveTo>
                  <a:pt x="6084" y="198344"/>
                </a:moveTo>
                <a:lnTo>
                  <a:pt x="0" y="1983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6" name="bg object 2646"/>
          <p:cNvSpPr/>
          <p:nvPr/>
        </p:nvSpPr>
        <p:spPr>
          <a:xfrm>
            <a:off x="9316001" y="494843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7" name="bg object 2647"/>
          <p:cNvSpPr/>
          <p:nvPr/>
        </p:nvSpPr>
        <p:spPr>
          <a:xfrm>
            <a:off x="9316001" y="494843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8" name="bg object 2648"/>
          <p:cNvSpPr/>
          <p:nvPr/>
        </p:nvSpPr>
        <p:spPr>
          <a:xfrm>
            <a:off x="9322085" y="494843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9" name="bg object 2649"/>
          <p:cNvSpPr/>
          <p:nvPr/>
        </p:nvSpPr>
        <p:spPr>
          <a:xfrm>
            <a:off x="9321071" y="47602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0" name="bg object 2650"/>
          <p:cNvSpPr/>
          <p:nvPr/>
        </p:nvSpPr>
        <p:spPr>
          <a:xfrm>
            <a:off x="9322085" y="476020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1" name="bg object 2651"/>
          <p:cNvSpPr/>
          <p:nvPr/>
        </p:nvSpPr>
        <p:spPr>
          <a:xfrm>
            <a:off x="9321071" y="4761222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1014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2" name="bg object 2652"/>
          <p:cNvSpPr/>
          <p:nvPr/>
        </p:nvSpPr>
        <p:spPr>
          <a:xfrm>
            <a:off x="9321071" y="476020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3" name="bg object 2653"/>
          <p:cNvSpPr/>
          <p:nvPr/>
        </p:nvSpPr>
        <p:spPr>
          <a:xfrm>
            <a:off x="9316001" y="475717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4" name="bg object 2654"/>
          <p:cNvSpPr/>
          <p:nvPr/>
        </p:nvSpPr>
        <p:spPr>
          <a:xfrm>
            <a:off x="9322085" y="47571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5" name="bg object 2655"/>
          <p:cNvSpPr/>
          <p:nvPr/>
        </p:nvSpPr>
        <p:spPr>
          <a:xfrm>
            <a:off x="9316001" y="476020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6" name="bg object 2656"/>
          <p:cNvSpPr/>
          <p:nvPr/>
        </p:nvSpPr>
        <p:spPr>
          <a:xfrm>
            <a:off x="9316001" y="47571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7" name="bg object 2657"/>
          <p:cNvSpPr/>
          <p:nvPr/>
        </p:nvSpPr>
        <p:spPr>
          <a:xfrm>
            <a:off x="9316001" y="475717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8" name="bg object 2658"/>
          <p:cNvSpPr/>
          <p:nvPr/>
        </p:nvSpPr>
        <p:spPr>
          <a:xfrm>
            <a:off x="9316001" y="475717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9" name="bg object 2659"/>
          <p:cNvSpPr/>
          <p:nvPr/>
        </p:nvSpPr>
        <p:spPr>
          <a:xfrm>
            <a:off x="9316001" y="4760208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0" name="bg object 2660"/>
          <p:cNvSpPr/>
          <p:nvPr/>
        </p:nvSpPr>
        <p:spPr>
          <a:xfrm>
            <a:off x="9316001" y="49443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1" name="bg object 2661"/>
          <p:cNvSpPr/>
          <p:nvPr/>
        </p:nvSpPr>
        <p:spPr>
          <a:xfrm>
            <a:off x="9316001" y="494843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2" name="bg object 2662"/>
          <p:cNvSpPr/>
          <p:nvPr/>
        </p:nvSpPr>
        <p:spPr>
          <a:xfrm>
            <a:off x="9316001" y="49514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3" name="bg object 2663"/>
          <p:cNvSpPr/>
          <p:nvPr/>
        </p:nvSpPr>
        <p:spPr>
          <a:xfrm>
            <a:off x="9321074" y="4759201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4" name="bg object 2664"/>
          <p:cNvSpPr/>
          <p:nvPr/>
        </p:nvSpPr>
        <p:spPr>
          <a:xfrm>
            <a:off x="9320057" y="4760208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40" h="188595">
                <a:moveTo>
                  <a:pt x="0" y="4056"/>
                </a:moveTo>
                <a:lnTo>
                  <a:pt x="2028" y="1014"/>
                </a:lnTo>
              </a:path>
              <a:path w="2540" h="188595">
                <a:moveTo>
                  <a:pt x="0" y="188230"/>
                </a:moveTo>
                <a:lnTo>
                  <a:pt x="0" y="0"/>
                </a:lnTo>
              </a:path>
              <a:path w="2540" h="188595">
                <a:moveTo>
                  <a:pt x="0" y="4056"/>
                </a:moveTo>
                <a:lnTo>
                  <a:pt x="0" y="184187"/>
                </a:lnTo>
              </a:path>
              <a:path w="2540" h="188595">
                <a:moveTo>
                  <a:pt x="0" y="184187"/>
                </a:moveTo>
                <a:lnTo>
                  <a:pt x="2028" y="187216"/>
                </a:lnTo>
              </a:path>
              <a:path w="2540" h="188595">
                <a:moveTo>
                  <a:pt x="2028" y="187216"/>
                </a:moveTo>
                <a:lnTo>
                  <a:pt x="2028" y="1014"/>
                </a:lnTo>
              </a:path>
              <a:path w="2540" h="18859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5" name="bg object 2665"/>
          <p:cNvSpPr/>
          <p:nvPr/>
        </p:nvSpPr>
        <p:spPr>
          <a:xfrm>
            <a:off x="9321074" y="4760715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16"/>
                </a:moveTo>
                <a:lnTo>
                  <a:pt x="2023" y="187216"/>
                </a:lnTo>
              </a:path>
              <a:path w="2540" h="187325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6" name="bg object 2666"/>
          <p:cNvSpPr/>
          <p:nvPr/>
        </p:nvSpPr>
        <p:spPr>
          <a:xfrm>
            <a:off x="9316001" y="4760208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6084" y="188230"/>
                </a:moveTo>
                <a:lnTo>
                  <a:pt x="6084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0" y="4056"/>
                </a:moveTo>
                <a:lnTo>
                  <a:pt x="0" y="4056"/>
                </a:lnTo>
              </a:path>
              <a:path w="6350" h="188595">
                <a:moveTo>
                  <a:pt x="0" y="4056"/>
                </a:moveTo>
                <a:lnTo>
                  <a:pt x="0" y="184187"/>
                </a:lnTo>
              </a:path>
              <a:path w="6350" h="188595">
                <a:moveTo>
                  <a:pt x="0" y="184187"/>
                </a:moveTo>
                <a:lnTo>
                  <a:pt x="0" y="184187"/>
                </a:lnTo>
              </a:path>
              <a:path w="6350" h="188595">
                <a:moveTo>
                  <a:pt x="0" y="184187"/>
                </a:moveTo>
                <a:lnTo>
                  <a:pt x="0" y="4056"/>
                </a:lnTo>
              </a:path>
              <a:path w="6350" h="188595">
                <a:moveTo>
                  <a:pt x="0" y="0"/>
                </a:moveTo>
                <a:lnTo>
                  <a:pt x="4056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0" y="188230"/>
                </a:moveTo>
                <a:lnTo>
                  <a:pt x="4056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7" name="bg object 2667"/>
          <p:cNvSpPr/>
          <p:nvPr/>
        </p:nvSpPr>
        <p:spPr>
          <a:xfrm>
            <a:off x="9321071" y="47602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8" name="bg object 2668"/>
          <p:cNvSpPr/>
          <p:nvPr/>
        </p:nvSpPr>
        <p:spPr>
          <a:xfrm>
            <a:off x="9320059" y="4761729"/>
            <a:ext cx="2540" cy="185420"/>
          </a:xfrm>
          <a:custGeom>
            <a:avLst/>
            <a:gdLst/>
            <a:ahLst/>
            <a:cxnLst/>
            <a:rect l="l" t="t" r="r" b="b"/>
            <a:pathLst>
              <a:path w="2540" h="185420">
                <a:moveTo>
                  <a:pt x="0" y="0"/>
                </a:moveTo>
                <a:lnTo>
                  <a:pt x="2023" y="0"/>
                </a:lnTo>
              </a:path>
              <a:path w="2540" h="185420">
                <a:moveTo>
                  <a:pt x="0" y="185188"/>
                </a:moveTo>
                <a:lnTo>
                  <a:pt x="2023" y="1851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9" name="bg object 2669"/>
          <p:cNvSpPr/>
          <p:nvPr/>
        </p:nvSpPr>
        <p:spPr>
          <a:xfrm>
            <a:off x="9321071" y="49484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0" name="bg object 2670"/>
          <p:cNvSpPr/>
          <p:nvPr/>
        </p:nvSpPr>
        <p:spPr>
          <a:xfrm>
            <a:off x="9321074" y="4760715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40" h="187325">
                <a:moveTo>
                  <a:pt x="0" y="187216"/>
                </a:moveTo>
                <a:lnTo>
                  <a:pt x="2023" y="187216"/>
                </a:lnTo>
              </a:path>
              <a:path w="2540" h="187325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1" name="bg object 2671"/>
          <p:cNvSpPr/>
          <p:nvPr/>
        </p:nvSpPr>
        <p:spPr>
          <a:xfrm>
            <a:off x="9316001" y="474705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2" name="bg object 2672"/>
          <p:cNvSpPr/>
          <p:nvPr/>
        </p:nvSpPr>
        <p:spPr>
          <a:xfrm>
            <a:off x="9315000" y="47470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3" name="bg object 2673"/>
          <p:cNvSpPr/>
          <p:nvPr/>
        </p:nvSpPr>
        <p:spPr>
          <a:xfrm>
            <a:off x="9315000" y="4747052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4" name="bg object 2674"/>
          <p:cNvSpPr/>
          <p:nvPr/>
        </p:nvSpPr>
        <p:spPr>
          <a:xfrm>
            <a:off x="9315000" y="475819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5" name="bg object 2675"/>
          <p:cNvSpPr/>
          <p:nvPr/>
        </p:nvSpPr>
        <p:spPr>
          <a:xfrm>
            <a:off x="9316001" y="4747052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0" y="11141"/>
                </a:moveTo>
                <a:lnTo>
                  <a:pt x="0" y="7085"/>
                </a:lnTo>
              </a:path>
              <a:path w="6350" h="214629">
                <a:moveTo>
                  <a:pt x="0" y="7085"/>
                </a:moveTo>
                <a:lnTo>
                  <a:pt x="6084" y="7085"/>
                </a:lnTo>
              </a:path>
              <a:path w="6350" h="214629">
                <a:moveTo>
                  <a:pt x="6084" y="7085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7085"/>
                </a:lnTo>
              </a:path>
              <a:path w="6350" h="214629">
                <a:moveTo>
                  <a:pt x="0" y="208471"/>
                </a:moveTo>
                <a:lnTo>
                  <a:pt x="6084" y="208471"/>
                </a:lnTo>
              </a:path>
              <a:path w="6350" h="214629">
                <a:moveTo>
                  <a:pt x="6084" y="208471"/>
                </a:moveTo>
                <a:lnTo>
                  <a:pt x="6084" y="214542"/>
                </a:lnTo>
              </a:path>
              <a:path w="6350" h="214629">
                <a:moveTo>
                  <a:pt x="6084" y="214542"/>
                </a:moveTo>
                <a:lnTo>
                  <a:pt x="6084" y="214542"/>
                </a:lnTo>
              </a:path>
              <a:path w="6350" h="214629">
                <a:moveTo>
                  <a:pt x="6084" y="214542"/>
                </a:moveTo>
                <a:lnTo>
                  <a:pt x="6084" y="207457"/>
                </a:lnTo>
              </a:path>
              <a:path w="6350" h="214629">
                <a:moveTo>
                  <a:pt x="6084" y="207457"/>
                </a:moveTo>
                <a:lnTo>
                  <a:pt x="0" y="2074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6" name="bg object 2676"/>
          <p:cNvSpPr/>
          <p:nvPr/>
        </p:nvSpPr>
        <p:spPr>
          <a:xfrm>
            <a:off x="9316001" y="49514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7" name="bg object 2677"/>
          <p:cNvSpPr/>
          <p:nvPr/>
        </p:nvSpPr>
        <p:spPr>
          <a:xfrm>
            <a:off x="9315000" y="49514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8" name="bg object 2678"/>
          <p:cNvSpPr/>
          <p:nvPr/>
        </p:nvSpPr>
        <p:spPr>
          <a:xfrm>
            <a:off x="9315000" y="4951467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9" name="bg object 2679"/>
          <p:cNvSpPr/>
          <p:nvPr/>
        </p:nvSpPr>
        <p:spPr>
          <a:xfrm>
            <a:off x="9315000" y="49615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0" name="bg object 2680"/>
          <p:cNvSpPr/>
          <p:nvPr/>
        </p:nvSpPr>
        <p:spPr>
          <a:xfrm>
            <a:off x="9315000" y="4758193"/>
            <a:ext cx="1270" cy="203835"/>
          </a:xfrm>
          <a:custGeom>
            <a:avLst/>
            <a:gdLst/>
            <a:ahLst/>
            <a:cxnLst/>
            <a:rect l="l" t="t" r="r" b="b"/>
            <a:pathLst>
              <a:path w="1270" h="203835">
                <a:moveTo>
                  <a:pt x="1000" y="203401"/>
                </a:moveTo>
                <a:lnTo>
                  <a:pt x="1000" y="197330"/>
                </a:lnTo>
              </a:path>
              <a:path w="1270" h="203835">
                <a:moveTo>
                  <a:pt x="0" y="0"/>
                </a:moveTo>
                <a:lnTo>
                  <a:pt x="0" y="1932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1" name="bg object 2681"/>
          <p:cNvSpPr/>
          <p:nvPr/>
        </p:nvSpPr>
        <p:spPr>
          <a:xfrm>
            <a:off x="9322085" y="49514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2" name="bg object 2682"/>
          <p:cNvSpPr/>
          <p:nvPr/>
        </p:nvSpPr>
        <p:spPr>
          <a:xfrm>
            <a:off x="9321074" y="4759201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3" name="bg object 2683"/>
          <p:cNvSpPr/>
          <p:nvPr/>
        </p:nvSpPr>
        <p:spPr>
          <a:xfrm>
            <a:off x="9321074" y="4755658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40" h="197485">
                <a:moveTo>
                  <a:pt x="0" y="0"/>
                </a:moveTo>
                <a:lnTo>
                  <a:pt x="2023" y="0"/>
                </a:lnTo>
              </a:path>
              <a:path w="2540" h="197485">
                <a:moveTo>
                  <a:pt x="0" y="197330"/>
                </a:moveTo>
                <a:lnTo>
                  <a:pt x="2023" y="197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4" name="bg object 2684"/>
          <p:cNvSpPr/>
          <p:nvPr/>
        </p:nvSpPr>
        <p:spPr>
          <a:xfrm>
            <a:off x="9321074" y="4759201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5" name="bg object 2685"/>
          <p:cNvSpPr/>
          <p:nvPr/>
        </p:nvSpPr>
        <p:spPr>
          <a:xfrm>
            <a:off x="9322085" y="4755151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6" name="bg object 2686"/>
          <p:cNvSpPr/>
          <p:nvPr/>
        </p:nvSpPr>
        <p:spPr>
          <a:xfrm>
            <a:off x="9322085" y="475413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7" name="bg object 2687"/>
          <p:cNvSpPr/>
          <p:nvPr/>
        </p:nvSpPr>
        <p:spPr>
          <a:xfrm>
            <a:off x="9321074" y="4759201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8" name="bg object 2688"/>
          <p:cNvSpPr/>
          <p:nvPr/>
        </p:nvSpPr>
        <p:spPr>
          <a:xfrm>
            <a:off x="9321074" y="4755658"/>
            <a:ext cx="2540" cy="197485"/>
          </a:xfrm>
          <a:custGeom>
            <a:avLst/>
            <a:gdLst/>
            <a:ahLst/>
            <a:cxnLst/>
            <a:rect l="l" t="t" r="r" b="b"/>
            <a:pathLst>
              <a:path w="2540" h="197485">
                <a:moveTo>
                  <a:pt x="0" y="197330"/>
                </a:moveTo>
                <a:lnTo>
                  <a:pt x="2023" y="197330"/>
                </a:lnTo>
              </a:path>
              <a:path w="2540" h="197485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9" name="bg object 2689"/>
          <p:cNvSpPr/>
          <p:nvPr/>
        </p:nvSpPr>
        <p:spPr>
          <a:xfrm>
            <a:off x="9321074" y="4759201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0" name="bg object 2690"/>
          <p:cNvSpPr/>
          <p:nvPr/>
        </p:nvSpPr>
        <p:spPr>
          <a:xfrm>
            <a:off x="9314989" y="4755658"/>
            <a:ext cx="8255" cy="197485"/>
          </a:xfrm>
          <a:custGeom>
            <a:avLst/>
            <a:gdLst/>
            <a:ahLst/>
            <a:cxnLst/>
            <a:rect l="l" t="t" r="r" b="b"/>
            <a:pathLst>
              <a:path w="8254" h="197485">
                <a:moveTo>
                  <a:pt x="6084" y="197330"/>
                </a:moveTo>
                <a:lnTo>
                  <a:pt x="8108" y="197330"/>
                </a:lnTo>
              </a:path>
              <a:path w="8254" h="197485">
                <a:moveTo>
                  <a:pt x="0" y="0"/>
                </a:moveTo>
                <a:lnTo>
                  <a:pt x="2023" y="0"/>
                </a:lnTo>
              </a:path>
              <a:path w="8254" h="197485">
                <a:moveTo>
                  <a:pt x="0" y="197330"/>
                </a:moveTo>
                <a:lnTo>
                  <a:pt x="2023" y="197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1" name="bg object 2691"/>
          <p:cNvSpPr/>
          <p:nvPr/>
        </p:nvSpPr>
        <p:spPr>
          <a:xfrm>
            <a:off x="9315000" y="4754137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60">
                <a:moveTo>
                  <a:pt x="1000" y="0"/>
                </a:moveTo>
                <a:lnTo>
                  <a:pt x="1000" y="200372"/>
                </a:lnTo>
              </a:path>
              <a:path w="1270" h="200660">
                <a:moveTo>
                  <a:pt x="0" y="0"/>
                </a:moveTo>
                <a:lnTo>
                  <a:pt x="0" y="2003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2" name="bg object 2692"/>
          <p:cNvSpPr/>
          <p:nvPr/>
        </p:nvSpPr>
        <p:spPr>
          <a:xfrm>
            <a:off x="9318043" y="446674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3" name="bg object 2693"/>
          <p:cNvSpPr/>
          <p:nvPr/>
        </p:nvSpPr>
        <p:spPr>
          <a:xfrm>
            <a:off x="9318043" y="4466741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4" name="bg object 2694"/>
          <p:cNvSpPr/>
          <p:nvPr/>
        </p:nvSpPr>
        <p:spPr>
          <a:xfrm>
            <a:off x="9318043" y="46539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5" name="bg object 2695"/>
          <p:cNvSpPr/>
          <p:nvPr/>
        </p:nvSpPr>
        <p:spPr>
          <a:xfrm>
            <a:off x="9316001" y="4466741"/>
            <a:ext cx="6350" cy="195580"/>
          </a:xfrm>
          <a:custGeom>
            <a:avLst/>
            <a:gdLst/>
            <a:ahLst/>
            <a:cxnLst/>
            <a:rect l="l" t="t" r="r" b="b"/>
            <a:pathLst>
              <a:path w="6350" h="195579">
                <a:moveTo>
                  <a:pt x="4056" y="187216"/>
                </a:moveTo>
                <a:lnTo>
                  <a:pt x="4056" y="0"/>
                </a:lnTo>
              </a:path>
              <a:path w="6350" h="195579">
                <a:moveTo>
                  <a:pt x="6084" y="187216"/>
                </a:moveTo>
                <a:lnTo>
                  <a:pt x="4056" y="184173"/>
                </a:lnTo>
              </a:path>
              <a:path w="6350" h="195579">
                <a:moveTo>
                  <a:pt x="4056" y="184173"/>
                </a:moveTo>
                <a:lnTo>
                  <a:pt x="4056" y="188230"/>
                </a:lnTo>
              </a:path>
              <a:path w="6350" h="195579">
                <a:moveTo>
                  <a:pt x="4056" y="188230"/>
                </a:moveTo>
                <a:lnTo>
                  <a:pt x="0" y="188230"/>
                </a:lnTo>
              </a:path>
              <a:path w="6350" h="195579">
                <a:moveTo>
                  <a:pt x="0" y="188230"/>
                </a:moveTo>
                <a:lnTo>
                  <a:pt x="0" y="184173"/>
                </a:lnTo>
              </a:path>
              <a:path w="6350" h="195579">
                <a:moveTo>
                  <a:pt x="0" y="184173"/>
                </a:moveTo>
                <a:lnTo>
                  <a:pt x="0" y="184173"/>
                </a:lnTo>
              </a:path>
              <a:path w="6350" h="195579">
                <a:moveTo>
                  <a:pt x="0" y="184173"/>
                </a:moveTo>
                <a:lnTo>
                  <a:pt x="0" y="191259"/>
                </a:lnTo>
              </a:path>
              <a:path w="6350" h="195579">
                <a:moveTo>
                  <a:pt x="0" y="191259"/>
                </a:moveTo>
                <a:lnTo>
                  <a:pt x="6084" y="191259"/>
                </a:lnTo>
              </a:path>
              <a:path w="6350" h="195579">
                <a:moveTo>
                  <a:pt x="6084" y="191259"/>
                </a:moveTo>
                <a:lnTo>
                  <a:pt x="6084" y="195315"/>
                </a:lnTo>
              </a:path>
              <a:path w="6350" h="195579">
                <a:moveTo>
                  <a:pt x="6084" y="195315"/>
                </a:moveTo>
                <a:lnTo>
                  <a:pt x="6084" y="195315"/>
                </a:lnTo>
              </a:path>
              <a:path w="6350" h="195579">
                <a:moveTo>
                  <a:pt x="6084" y="195315"/>
                </a:moveTo>
                <a:lnTo>
                  <a:pt x="6084" y="188230"/>
                </a:lnTo>
              </a:path>
              <a:path w="6350" h="195579">
                <a:moveTo>
                  <a:pt x="6084" y="188230"/>
                </a:moveTo>
                <a:lnTo>
                  <a:pt x="6084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6" name="bg object 2696"/>
          <p:cNvSpPr/>
          <p:nvPr/>
        </p:nvSpPr>
        <p:spPr>
          <a:xfrm>
            <a:off x="9322085" y="46539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7" name="bg object 2697"/>
          <p:cNvSpPr/>
          <p:nvPr/>
        </p:nvSpPr>
        <p:spPr>
          <a:xfrm>
            <a:off x="9322085" y="46539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8" name="bg object 2698"/>
          <p:cNvSpPr/>
          <p:nvPr/>
        </p:nvSpPr>
        <p:spPr>
          <a:xfrm>
            <a:off x="9321071" y="46549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9" name="bg object 2699"/>
          <p:cNvSpPr/>
          <p:nvPr/>
        </p:nvSpPr>
        <p:spPr>
          <a:xfrm>
            <a:off x="9321071" y="4650915"/>
            <a:ext cx="1270" cy="4445"/>
          </a:xfrm>
          <a:custGeom>
            <a:avLst/>
            <a:gdLst/>
            <a:ahLst/>
            <a:cxnLst/>
            <a:rect l="l" t="t" r="r" b="b"/>
            <a:pathLst>
              <a:path w="1270" h="4445">
                <a:moveTo>
                  <a:pt x="0" y="4056"/>
                </a:moveTo>
                <a:lnTo>
                  <a:pt x="0" y="0"/>
                </a:lnTo>
              </a:path>
              <a:path w="1270" h="4445">
                <a:moveTo>
                  <a:pt x="0" y="0"/>
                </a:moveTo>
                <a:lnTo>
                  <a:pt x="1014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0" name="bg object 2700"/>
          <p:cNvSpPr/>
          <p:nvPr/>
        </p:nvSpPr>
        <p:spPr>
          <a:xfrm>
            <a:off x="9322085" y="46539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1" name="bg object 2701"/>
          <p:cNvSpPr/>
          <p:nvPr/>
        </p:nvSpPr>
        <p:spPr>
          <a:xfrm>
            <a:off x="9320057" y="446674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2" name="bg object 2702"/>
          <p:cNvSpPr/>
          <p:nvPr/>
        </p:nvSpPr>
        <p:spPr>
          <a:xfrm>
            <a:off x="9322085" y="4465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3" name="bg object 2703"/>
          <p:cNvSpPr/>
          <p:nvPr/>
        </p:nvSpPr>
        <p:spPr>
          <a:xfrm>
            <a:off x="9322085" y="445966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  <a:path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4" name="bg object 2704"/>
          <p:cNvSpPr/>
          <p:nvPr/>
        </p:nvSpPr>
        <p:spPr>
          <a:xfrm>
            <a:off x="9322085" y="4459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5" name="bg object 2705"/>
          <p:cNvSpPr/>
          <p:nvPr/>
        </p:nvSpPr>
        <p:spPr>
          <a:xfrm>
            <a:off x="9316001" y="446269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6" name="bg object 2706"/>
          <p:cNvSpPr/>
          <p:nvPr/>
        </p:nvSpPr>
        <p:spPr>
          <a:xfrm>
            <a:off x="9316001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7" name="bg object 2707"/>
          <p:cNvSpPr/>
          <p:nvPr/>
        </p:nvSpPr>
        <p:spPr>
          <a:xfrm>
            <a:off x="9316001" y="446674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8" name="bg object 2708"/>
          <p:cNvSpPr/>
          <p:nvPr/>
        </p:nvSpPr>
        <p:spPr>
          <a:xfrm>
            <a:off x="9320057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9" name="bg object 2709"/>
          <p:cNvSpPr/>
          <p:nvPr/>
        </p:nvSpPr>
        <p:spPr>
          <a:xfrm>
            <a:off x="9316001" y="46580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0" name="bg object 2710"/>
          <p:cNvSpPr/>
          <p:nvPr/>
        </p:nvSpPr>
        <p:spPr>
          <a:xfrm>
            <a:off x="9316001" y="4654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1" name="bg object 2711"/>
          <p:cNvSpPr/>
          <p:nvPr/>
        </p:nvSpPr>
        <p:spPr>
          <a:xfrm>
            <a:off x="9316001" y="465497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2" name="bg object 2712"/>
          <p:cNvSpPr/>
          <p:nvPr/>
        </p:nvSpPr>
        <p:spPr>
          <a:xfrm>
            <a:off x="9322085" y="4654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3" name="bg object 2713"/>
          <p:cNvSpPr/>
          <p:nvPr/>
        </p:nvSpPr>
        <p:spPr>
          <a:xfrm>
            <a:off x="9321071" y="44667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4" name="bg object 2714"/>
          <p:cNvSpPr/>
          <p:nvPr/>
        </p:nvSpPr>
        <p:spPr>
          <a:xfrm>
            <a:off x="9321071" y="4466741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1014" y="0"/>
                </a:moveTo>
                <a:lnTo>
                  <a:pt x="1014" y="0"/>
                </a:lnTo>
              </a:path>
              <a:path w="1270" h="3175">
                <a:moveTo>
                  <a:pt x="1014" y="0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5" name="bg object 2715"/>
          <p:cNvSpPr/>
          <p:nvPr/>
        </p:nvSpPr>
        <p:spPr>
          <a:xfrm>
            <a:off x="9321071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6" name="bg object 2716"/>
          <p:cNvSpPr/>
          <p:nvPr/>
        </p:nvSpPr>
        <p:spPr>
          <a:xfrm>
            <a:off x="9316001" y="4463712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6084" y="0"/>
                </a:lnTo>
              </a:path>
              <a:path w="6350" h="2539">
                <a:moveTo>
                  <a:pt x="6084" y="0"/>
                </a:moveTo>
                <a:lnTo>
                  <a:pt x="6084" y="2028"/>
                </a:lnTo>
              </a:path>
              <a:path w="6350" h="2539">
                <a:moveTo>
                  <a:pt x="6084" y="2028"/>
                </a:moveTo>
                <a:lnTo>
                  <a:pt x="0" y="2028"/>
                </a:lnTo>
              </a:path>
              <a:path w="6350" h="2539">
                <a:moveTo>
                  <a:pt x="0" y="2028"/>
                </a:moveTo>
                <a:lnTo>
                  <a:pt x="0" y="0"/>
                </a:lnTo>
              </a:path>
              <a:path w="6350" h="2539">
                <a:moveTo>
                  <a:pt x="0" y="0"/>
                </a:moveTo>
                <a:lnTo>
                  <a:pt x="6084" y="0"/>
                </a:lnTo>
              </a:path>
              <a:path w="6350" h="2539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7" name="bg object 2717"/>
          <p:cNvSpPr/>
          <p:nvPr/>
        </p:nvSpPr>
        <p:spPr>
          <a:xfrm>
            <a:off x="9316001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8" name="bg object 2718"/>
          <p:cNvSpPr/>
          <p:nvPr/>
        </p:nvSpPr>
        <p:spPr>
          <a:xfrm>
            <a:off x="9316001" y="46509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9" name="bg object 2719"/>
          <p:cNvSpPr/>
          <p:nvPr/>
        </p:nvSpPr>
        <p:spPr>
          <a:xfrm>
            <a:off x="9316001" y="46549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0" name="bg object 2720"/>
          <p:cNvSpPr/>
          <p:nvPr/>
        </p:nvSpPr>
        <p:spPr>
          <a:xfrm>
            <a:off x="9316001" y="4652943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0" y="5056"/>
                </a:moveTo>
                <a:lnTo>
                  <a:pt x="6084" y="5056"/>
                </a:lnTo>
              </a:path>
              <a:path w="6350" h="5079">
                <a:moveTo>
                  <a:pt x="6084" y="5056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1" name="bg object 2721"/>
          <p:cNvSpPr/>
          <p:nvPr/>
        </p:nvSpPr>
        <p:spPr>
          <a:xfrm>
            <a:off x="9322085" y="4463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2" name="bg object 2722"/>
          <p:cNvSpPr/>
          <p:nvPr/>
        </p:nvSpPr>
        <p:spPr>
          <a:xfrm>
            <a:off x="9320057" y="4466741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40" h="188595">
                <a:moveTo>
                  <a:pt x="0" y="3042"/>
                </a:moveTo>
                <a:lnTo>
                  <a:pt x="2028" y="0"/>
                </a:lnTo>
              </a:path>
              <a:path w="2540" h="188595">
                <a:moveTo>
                  <a:pt x="0" y="188230"/>
                </a:moveTo>
                <a:lnTo>
                  <a:pt x="0" y="0"/>
                </a:lnTo>
              </a:path>
              <a:path w="2540" h="188595">
                <a:moveTo>
                  <a:pt x="0" y="3042"/>
                </a:moveTo>
                <a:lnTo>
                  <a:pt x="0" y="184173"/>
                </a:lnTo>
              </a:path>
              <a:path w="2540" h="188595">
                <a:moveTo>
                  <a:pt x="0" y="184173"/>
                </a:moveTo>
                <a:lnTo>
                  <a:pt x="2028" y="187216"/>
                </a:lnTo>
              </a:path>
              <a:path w="2540" h="188595">
                <a:moveTo>
                  <a:pt x="2028" y="187216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3" name="bg object 2723"/>
          <p:cNvSpPr/>
          <p:nvPr/>
        </p:nvSpPr>
        <p:spPr>
          <a:xfrm>
            <a:off x="9322085" y="4465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4" name="bg object 2724"/>
          <p:cNvSpPr/>
          <p:nvPr/>
        </p:nvSpPr>
        <p:spPr>
          <a:xfrm>
            <a:off x="9322085" y="465294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5" name="bg object 2725"/>
          <p:cNvSpPr/>
          <p:nvPr/>
        </p:nvSpPr>
        <p:spPr>
          <a:xfrm>
            <a:off x="9322085" y="4466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6" name="bg object 2726"/>
          <p:cNvSpPr/>
          <p:nvPr/>
        </p:nvSpPr>
        <p:spPr>
          <a:xfrm>
            <a:off x="9316001" y="4465741"/>
            <a:ext cx="6350" cy="189230"/>
          </a:xfrm>
          <a:custGeom>
            <a:avLst/>
            <a:gdLst/>
            <a:ahLst/>
            <a:cxnLst/>
            <a:rect l="l" t="t" r="r" b="b"/>
            <a:pathLst>
              <a:path w="6350" h="189229">
                <a:moveTo>
                  <a:pt x="6084" y="189230"/>
                </a:moveTo>
                <a:lnTo>
                  <a:pt x="6084" y="189230"/>
                </a:lnTo>
              </a:path>
              <a:path w="6350" h="189229">
                <a:moveTo>
                  <a:pt x="6084" y="189230"/>
                </a:moveTo>
                <a:lnTo>
                  <a:pt x="6084" y="0"/>
                </a:lnTo>
              </a:path>
              <a:path w="6350" h="189229">
                <a:moveTo>
                  <a:pt x="0" y="4042"/>
                </a:moveTo>
                <a:lnTo>
                  <a:pt x="0" y="4042"/>
                </a:lnTo>
              </a:path>
              <a:path w="6350" h="189229">
                <a:moveTo>
                  <a:pt x="0" y="4042"/>
                </a:moveTo>
                <a:lnTo>
                  <a:pt x="0" y="185174"/>
                </a:lnTo>
              </a:path>
              <a:path w="6350" h="189229">
                <a:moveTo>
                  <a:pt x="0" y="185174"/>
                </a:moveTo>
                <a:lnTo>
                  <a:pt x="0" y="185174"/>
                </a:lnTo>
              </a:path>
              <a:path w="6350" h="189229">
                <a:moveTo>
                  <a:pt x="0" y="185174"/>
                </a:moveTo>
                <a:lnTo>
                  <a:pt x="0" y="4042"/>
                </a:lnTo>
              </a:path>
              <a:path w="6350" h="189229">
                <a:moveTo>
                  <a:pt x="0" y="1000"/>
                </a:moveTo>
                <a:lnTo>
                  <a:pt x="4056" y="1000"/>
                </a:lnTo>
              </a:path>
              <a:path w="6350" h="189229">
                <a:moveTo>
                  <a:pt x="0" y="1000"/>
                </a:moveTo>
                <a:lnTo>
                  <a:pt x="0" y="189230"/>
                </a:lnTo>
              </a:path>
              <a:path w="6350" h="189229">
                <a:moveTo>
                  <a:pt x="0" y="189230"/>
                </a:moveTo>
                <a:lnTo>
                  <a:pt x="4056" y="189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7" name="bg object 2727"/>
          <p:cNvSpPr/>
          <p:nvPr/>
        </p:nvSpPr>
        <p:spPr>
          <a:xfrm>
            <a:off x="9321071" y="44667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8" name="bg object 2728"/>
          <p:cNvSpPr/>
          <p:nvPr/>
        </p:nvSpPr>
        <p:spPr>
          <a:xfrm>
            <a:off x="9321071" y="4466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9" name="bg object 2729"/>
          <p:cNvSpPr/>
          <p:nvPr/>
        </p:nvSpPr>
        <p:spPr>
          <a:xfrm>
            <a:off x="9321071" y="46509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0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0" name="bg object 2730"/>
          <p:cNvSpPr/>
          <p:nvPr/>
        </p:nvSpPr>
        <p:spPr>
          <a:xfrm>
            <a:off x="9321071" y="46549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1" name="bg object 2731"/>
          <p:cNvSpPr/>
          <p:nvPr/>
        </p:nvSpPr>
        <p:spPr>
          <a:xfrm>
            <a:off x="9322085" y="4652943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2" name="bg object 2732"/>
          <p:cNvSpPr/>
          <p:nvPr/>
        </p:nvSpPr>
        <p:spPr>
          <a:xfrm>
            <a:off x="9322085" y="4466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3" name="bg object 2733"/>
          <p:cNvSpPr/>
          <p:nvPr/>
        </p:nvSpPr>
        <p:spPr>
          <a:xfrm>
            <a:off x="9316001" y="445258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4" name="bg object 2734"/>
          <p:cNvSpPr/>
          <p:nvPr/>
        </p:nvSpPr>
        <p:spPr>
          <a:xfrm>
            <a:off x="9315000" y="44525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5" name="bg object 2735"/>
          <p:cNvSpPr/>
          <p:nvPr/>
        </p:nvSpPr>
        <p:spPr>
          <a:xfrm>
            <a:off x="9315000" y="4452584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6" name="bg object 2736"/>
          <p:cNvSpPr/>
          <p:nvPr/>
        </p:nvSpPr>
        <p:spPr>
          <a:xfrm>
            <a:off x="9315000" y="44637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7" name="bg object 2737"/>
          <p:cNvSpPr/>
          <p:nvPr/>
        </p:nvSpPr>
        <p:spPr>
          <a:xfrm>
            <a:off x="9316001" y="445966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8" name="bg object 2738"/>
          <p:cNvSpPr/>
          <p:nvPr/>
        </p:nvSpPr>
        <p:spPr>
          <a:xfrm>
            <a:off x="9316001" y="4452584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0" y="7085"/>
                </a:moveTo>
                <a:lnTo>
                  <a:pt x="6084" y="7085"/>
                </a:lnTo>
              </a:path>
              <a:path w="6350" h="215900">
                <a:moveTo>
                  <a:pt x="6084" y="7085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0"/>
                </a:lnTo>
              </a:path>
              <a:path w="6350" h="215900">
                <a:moveTo>
                  <a:pt x="6084" y="0"/>
                </a:moveTo>
                <a:lnTo>
                  <a:pt x="6084" y="7085"/>
                </a:lnTo>
              </a:path>
              <a:path w="6350" h="215900">
                <a:moveTo>
                  <a:pt x="0" y="208458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15543"/>
                </a:lnTo>
              </a:path>
              <a:path w="6350" h="215900">
                <a:moveTo>
                  <a:pt x="6084" y="215543"/>
                </a:moveTo>
                <a:lnTo>
                  <a:pt x="6084" y="208458"/>
                </a:lnTo>
              </a:path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044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9" name="bg object 2739"/>
          <p:cNvSpPr/>
          <p:nvPr/>
        </p:nvSpPr>
        <p:spPr>
          <a:xfrm>
            <a:off x="9315000" y="46569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0" name="bg object 2740"/>
          <p:cNvSpPr/>
          <p:nvPr/>
        </p:nvSpPr>
        <p:spPr>
          <a:xfrm>
            <a:off x="9315000" y="4656986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1" name="bg object 2741"/>
          <p:cNvSpPr/>
          <p:nvPr/>
        </p:nvSpPr>
        <p:spPr>
          <a:xfrm>
            <a:off x="9315000" y="46681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2" name="bg object 2742"/>
          <p:cNvSpPr/>
          <p:nvPr/>
        </p:nvSpPr>
        <p:spPr>
          <a:xfrm>
            <a:off x="9315000" y="4463712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15"/>
                </a:moveTo>
                <a:lnTo>
                  <a:pt x="1000" y="197330"/>
                </a:lnTo>
              </a:path>
              <a:path w="1270" h="204470">
                <a:moveTo>
                  <a:pt x="0" y="0"/>
                </a:moveTo>
                <a:lnTo>
                  <a:pt x="0" y="1932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3" name="bg object 2743"/>
          <p:cNvSpPr/>
          <p:nvPr/>
        </p:nvSpPr>
        <p:spPr>
          <a:xfrm>
            <a:off x="9322085" y="46580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4" name="bg object 2744"/>
          <p:cNvSpPr/>
          <p:nvPr/>
        </p:nvSpPr>
        <p:spPr>
          <a:xfrm>
            <a:off x="9322085" y="465294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5" name="bg object 2745"/>
          <p:cNvSpPr/>
          <p:nvPr/>
        </p:nvSpPr>
        <p:spPr>
          <a:xfrm>
            <a:off x="9322085" y="4463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6" name="bg object 2746"/>
          <p:cNvSpPr/>
          <p:nvPr/>
        </p:nvSpPr>
        <p:spPr>
          <a:xfrm>
            <a:off x="9322085" y="4459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7" name="bg object 2747"/>
          <p:cNvSpPr/>
          <p:nvPr/>
        </p:nvSpPr>
        <p:spPr>
          <a:xfrm>
            <a:off x="9322085" y="465294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5056"/>
                </a:lnTo>
              </a:path>
              <a:path h="762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8" name="bg object 2748"/>
          <p:cNvSpPr/>
          <p:nvPr/>
        </p:nvSpPr>
        <p:spPr>
          <a:xfrm>
            <a:off x="9322085" y="4463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9" name="bg object 2749"/>
          <p:cNvSpPr/>
          <p:nvPr/>
        </p:nvSpPr>
        <p:spPr>
          <a:xfrm>
            <a:off x="9322085" y="446067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0" name="bg object 2750"/>
          <p:cNvSpPr/>
          <p:nvPr/>
        </p:nvSpPr>
        <p:spPr>
          <a:xfrm>
            <a:off x="9322085" y="4459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1" name="bg object 2751"/>
          <p:cNvSpPr/>
          <p:nvPr/>
        </p:nvSpPr>
        <p:spPr>
          <a:xfrm>
            <a:off x="9322085" y="4463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2" name="bg object 2752"/>
          <p:cNvSpPr/>
          <p:nvPr/>
        </p:nvSpPr>
        <p:spPr>
          <a:xfrm>
            <a:off x="9322085" y="465294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3" name="bg object 2753"/>
          <p:cNvSpPr/>
          <p:nvPr/>
        </p:nvSpPr>
        <p:spPr>
          <a:xfrm>
            <a:off x="9322085" y="46580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4" name="bg object 2754"/>
          <p:cNvSpPr/>
          <p:nvPr/>
        </p:nvSpPr>
        <p:spPr>
          <a:xfrm>
            <a:off x="9322085" y="4459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5" name="bg object 2755"/>
          <p:cNvSpPr/>
          <p:nvPr/>
        </p:nvSpPr>
        <p:spPr>
          <a:xfrm>
            <a:off x="9322085" y="44637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6" name="bg object 2756"/>
          <p:cNvSpPr/>
          <p:nvPr/>
        </p:nvSpPr>
        <p:spPr>
          <a:xfrm>
            <a:off x="9322085" y="4652943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7" name="bg object 2757"/>
          <p:cNvSpPr/>
          <p:nvPr/>
        </p:nvSpPr>
        <p:spPr>
          <a:xfrm>
            <a:off x="9322085" y="46580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8" name="bg object 2758"/>
          <p:cNvSpPr/>
          <p:nvPr/>
        </p:nvSpPr>
        <p:spPr>
          <a:xfrm>
            <a:off x="9316001" y="44596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9" name="bg object 2759"/>
          <p:cNvSpPr/>
          <p:nvPr/>
        </p:nvSpPr>
        <p:spPr>
          <a:xfrm>
            <a:off x="9316001" y="46580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0" name="bg object 2760"/>
          <p:cNvSpPr/>
          <p:nvPr/>
        </p:nvSpPr>
        <p:spPr>
          <a:xfrm>
            <a:off x="9315000" y="4459669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1000" y="0"/>
                </a:moveTo>
                <a:lnTo>
                  <a:pt x="1000" y="201372"/>
                </a:lnTo>
              </a:path>
              <a:path w="1270" h="201929">
                <a:moveTo>
                  <a:pt x="0" y="0"/>
                </a:moveTo>
                <a:lnTo>
                  <a:pt x="0" y="2013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1" name="bg object 2761"/>
          <p:cNvSpPr/>
          <p:nvPr/>
        </p:nvSpPr>
        <p:spPr>
          <a:xfrm>
            <a:off x="9318043" y="409435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2" name="bg object 2762"/>
          <p:cNvSpPr/>
          <p:nvPr/>
        </p:nvSpPr>
        <p:spPr>
          <a:xfrm>
            <a:off x="9318043" y="4094350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2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3" name="bg object 2763"/>
          <p:cNvSpPr/>
          <p:nvPr/>
        </p:nvSpPr>
        <p:spPr>
          <a:xfrm>
            <a:off x="9318043" y="428055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4" name="bg object 2764"/>
          <p:cNvSpPr/>
          <p:nvPr/>
        </p:nvSpPr>
        <p:spPr>
          <a:xfrm>
            <a:off x="9320057" y="4094350"/>
            <a:ext cx="2540" cy="186690"/>
          </a:xfrm>
          <a:custGeom>
            <a:avLst/>
            <a:gdLst/>
            <a:ahLst/>
            <a:cxnLst/>
            <a:rect l="l" t="t" r="r" b="b"/>
            <a:pathLst>
              <a:path w="2540" h="186689">
                <a:moveTo>
                  <a:pt x="0" y="186202"/>
                </a:moveTo>
                <a:lnTo>
                  <a:pt x="0" y="0"/>
                </a:lnTo>
              </a:path>
              <a:path w="2540" h="186689">
                <a:moveTo>
                  <a:pt x="2028" y="186202"/>
                </a:moveTo>
                <a:lnTo>
                  <a:pt x="0" y="1831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5" name="bg object 2765"/>
          <p:cNvSpPr/>
          <p:nvPr/>
        </p:nvSpPr>
        <p:spPr>
          <a:xfrm>
            <a:off x="9320057" y="427751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6" name="bg object 2766"/>
          <p:cNvSpPr/>
          <p:nvPr/>
        </p:nvSpPr>
        <p:spPr>
          <a:xfrm>
            <a:off x="9316001" y="428155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7" name="bg object 2767"/>
          <p:cNvSpPr/>
          <p:nvPr/>
        </p:nvSpPr>
        <p:spPr>
          <a:xfrm>
            <a:off x="9316001" y="427751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8" name="bg object 2768"/>
          <p:cNvSpPr/>
          <p:nvPr/>
        </p:nvSpPr>
        <p:spPr>
          <a:xfrm>
            <a:off x="9316001" y="4277510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0" y="0"/>
                </a:lnTo>
              </a:path>
              <a:path w="6350" h="7620">
                <a:moveTo>
                  <a:pt x="0" y="0"/>
                </a:moveTo>
                <a:lnTo>
                  <a:pt x="0" y="7085"/>
                </a:lnTo>
              </a:path>
              <a:path w="6350" h="762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9" name="bg object 2769"/>
          <p:cNvSpPr/>
          <p:nvPr/>
        </p:nvSpPr>
        <p:spPr>
          <a:xfrm>
            <a:off x="9322085" y="428459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0" name="bg object 2770"/>
          <p:cNvSpPr/>
          <p:nvPr/>
        </p:nvSpPr>
        <p:spPr>
          <a:xfrm>
            <a:off x="9322085" y="4281553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1" name="bg object 2771"/>
          <p:cNvSpPr/>
          <p:nvPr/>
        </p:nvSpPr>
        <p:spPr>
          <a:xfrm>
            <a:off x="9322085" y="4280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2" name="bg object 2772"/>
          <p:cNvSpPr/>
          <p:nvPr/>
        </p:nvSpPr>
        <p:spPr>
          <a:xfrm>
            <a:off x="9321071" y="42815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3" name="bg object 2773"/>
          <p:cNvSpPr/>
          <p:nvPr/>
        </p:nvSpPr>
        <p:spPr>
          <a:xfrm>
            <a:off x="9321071" y="42785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4" name="bg object 2774"/>
          <p:cNvSpPr/>
          <p:nvPr/>
        </p:nvSpPr>
        <p:spPr>
          <a:xfrm>
            <a:off x="9321071" y="427852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0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5" name="bg object 2775"/>
          <p:cNvSpPr/>
          <p:nvPr/>
        </p:nvSpPr>
        <p:spPr>
          <a:xfrm>
            <a:off x="9322085" y="4280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6" name="bg object 2776"/>
          <p:cNvSpPr/>
          <p:nvPr/>
        </p:nvSpPr>
        <p:spPr>
          <a:xfrm>
            <a:off x="9320057" y="4094350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7" name="bg object 2777"/>
          <p:cNvSpPr/>
          <p:nvPr/>
        </p:nvSpPr>
        <p:spPr>
          <a:xfrm>
            <a:off x="9322085" y="40933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8" name="bg object 2778"/>
          <p:cNvSpPr/>
          <p:nvPr/>
        </p:nvSpPr>
        <p:spPr>
          <a:xfrm>
            <a:off x="9316001" y="4086251"/>
            <a:ext cx="6350" cy="11430"/>
          </a:xfrm>
          <a:custGeom>
            <a:avLst/>
            <a:gdLst/>
            <a:ahLst/>
            <a:cxnLst/>
            <a:rect l="l" t="t" r="r" b="b"/>
            <a:pathLst>
              <a:path w="6350" h="11429">
                <a:moveTo>
                  <a:pt x="6084" y="7085"/>
                </a:moveTo>
                <a:lnTo>
                  <a:pt x="6084" y="7085"/>
                </a:lnTo>
              </a:path>
              <a:path w="6350" h="11429">
                <a:moveTo>
                  <a:pt x="6084" y="7085"/>
                </a:moveTo>
                <a:lnTo>
                  <a:pt x="6084" y="7085"/>
                </a:lnTo>
              </a:path>
              <a:path w="6350" h="11429">
                <a:moveTo>
                  <a:pt x="6084" y="7085"/>
                </a:moveTo>
                <a:lnTo>
                  <a:pt x="6084" y="0"/>
                </a:lnTo>
              </a:path>
              <a:path w="6350" h="11429">
                <a:moveTo>
                  <a:pt x="6084" y="0"/>
                </a:moveTo>
                <a:lnTo>
                  <a:pt x="6084" y="0"/>
                </a:lnTo>
              </a:path>
              <a:path w="6350" h="11429">
                <a:moveTo>
                  <a:pt x="6084" y="0"/>
                </a:moveTo>
                <a:lnTo>
                  <a:pt x="6084" y="4056"/>
                </a:lnTo>
              </a:path>
              <a:path w="6350" h="11429">
                <a:moveTo>
                  <a:pt x="6084" y="4056"/>
                </a:moveTo>
                <a:lnTo>
                  <a:pt x="0" y="4056"/>
                </a:lnTo>
              </a:path>
              <a:path w="6350" h="11429">
                <a:moveTo>
                  <a:pt x="0" y="4056"/>
                </a:moveTo>
                <a:lnTo>
                  <a:pt x="0" y="11128"/>
                </a:lnTo>
              </a:path>
              <a:path w="6350" h="11429">
                <a:moveTo>
                  <a:pt x="0" y="11128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9" name="bg object 2779"/>
          <p:cNvSpPr/>
          <p:nvPr/>
        </p:nvSpPr>
        <p:spPr>
          <a:xfrm>
            <a:off x="9316001" y="409333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0" name="bg object 2780"/>
          <p:cNvSpPr/>
          <p:nvPr/>
        </p:nvSpPr>
        <p:spPr>
          <a:xfrm>
            <a:off x="9316001" y="409333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1" name="bg object 2781"/>
          <p:cNvSpPr/>
          <p:nvPr/>
        </p:nvSpPr>
        <p:spPr>
          <a:xfrm>
            <a:off x="9320057" y="409333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2" name="bg object 2782"/>
          <p:cNvSpPr/>
          <p:nvPr/>
        </p:nvSpPr>
        <p:spPr>
          <a:xfrm>
            <a:off x="9316001" y="428459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3" name="bg object 2783"/>
          <p:cNvSpPr/>
          <p:nvPr/>
        </p:nvSpPr>
        <p:spPr>
          <a:xfrm>
            <a:off x="9316001" y="42815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4" name="bg object 2784"/>
          <p:cNvSpPr/>
          <p:nvPr/>
        </p:nvSpPr>
        <p:spPr>
          <a:xfrm>
            <a:off x="9316001" y="42815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5" name="bg object 2785"/>
          <p:cNvSpPr/>
          <p:nvPr/>
        </p:nvSpPr>
        <p:spPr>
          <a:xfrm>
            <a:off x="9322085" y="42815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6" name="bg object 2786"/>
          <p:cNvSpPr/>
          <p:nvPr/>
        </p:nvSpPr>
        <p:spPr>
          <a:xfrm>
            <a:off x="9321071" y="40933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7" name="bg object 2787"/>
          <p:cNvSpPr/>
          <p:nvPr/>
        </p:nvSpPr>
        <p:spPr>
          <a:xfrm>
            <a:off x="9322085" y="40933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8" name="bg object 2788"/>
          <p:cNvSpPr/>
          <p:nvPr/>
        </p:nvSpPr>
        <p:spPr>
          <a:xfrm>
            <a:off x="9321071" y="409435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1014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9" name="bg object 2789"/>
          <p:cNvSpPr/>
          <p:nvPr/>
        </p:nvSpPr>
        <p:spPr>
          <a:xfrm>
            <a:off x="9321071" y="409333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0" name="bg object 2790"/>
          <p:cNvSpPr/>
          <p:nvPr/>
        </p:nvSpPr>
        <p:spPr>
          <a:xfrm>
            <a:off x="9316001" y="40903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1" name="bg object 2791"/>
          <p:cNvSpPr/>
          <p:nvPr/>
        </p:nvSpPr>
        <p:spPr>
          <a:xfrm>
            <a:off x="9322085" y="409030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2" name="bg object 2792"/>
          <p:cNvSpPr/>
          <p:nvPr/>
        </p:nvSpPr>
        <p:spPr>
          <a:xfrm>
            <a:off x="9316001" y="409333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3" name="bg object 2793"/>
          <p:cNvSpPr/>
          <p:nvPr/>
        </p:nvSpPr>
        <p:spPr>
          <a:xfrm>
            <a:off x="9316001" y="409030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4" name="bg object 2794"/>
          <p:cNvSpPr/>
          <p:nvPr/>
        </p:nvSpPr>
        <p:spPr>
          <a:xfrm>
            <a:off x="9316001" y="409030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5" name="bg object 2795"/>
          <p:cNvSpPr/>
          <p:nvPr/>
        </p:nvSpPr>
        <p:spPr>
          <a:xfrm>
            <a:off x="9316001" y="409030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6" name="bg object 2796"/>
          <p:cNvSpPr/>
          <p:nvPr/>
        </p:nvSpPr>
        <p:spPr>
          <a:xfrm>
            <a:off x="9314989" y="4095358"/>
            <a:ext cx="2540" cy="184785"/>
          </a:xfrm>
          <a:custGeom>
            <a:avLst/>
            <a:gdLst/>
            <a:ahLst/>
            <a:cxnLst/>
            <a:rect l="l" t="t" r="r" b="b"/>
            <a:pathLst>
              <a:path w="2540" h="184785">
                <a:moveTo>
                  <a:pt x="0" y="0"/>
                </a:moveTo>
                <a:lnTo>
                  <a:pt x="2023" y="0"/>
                </a:lnTo>
              </a:path>
              <a:path w="2540" h="184785">
                <a:moveTo>
                  <a:pt x="0" y="184173"/>
                </a:moveTo>
                <a:lnTo>
                  <a:pt x="2023" y="184173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7" name="bg object 2797"/>
          <p:cNvSpPr/>
          <p:nvPr/>
        </p:nvSpPr>
        <p:spPr>
          <a:xfrm>
            <a:off x="9316001" y="42815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8" name="bg object 2798"/>
          <p:cNvSpPr/>
          <p:nvPr/>
        </p:nvSpPr>
        <p:spPr>
          <a:xfrm>
            <a:off x="9316001" y="428459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9" name="bg object 2799"/>
          <p:cNvSpPr/>
          <p:nvPr/>
        </p:nvSpPr>
        <p:spPr>
          <a:xfrm>
            <a:off x="9321074" y="4092329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0" name="bg object 2800"/>
          <p:cNvSpPr/>
          <p:nvPr/>
        </p:nvSpPr>
        <p:spPr>
          <a:xfrm>
            <a:off x="9320057" y="4093336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40" h="188595">
                <a:moveTo>
                  <a:pt x="0" y="4042"/>
                </a:moveTo>
                <a:lnTo>
                  <a:pt x="2028" y="1014"/>
                </a:lnTo>
              </a:path>
              <a:path w="2540" h="188595">
                <a:moveTo>
                  <a:pt x="0" y="188216"/>
                </a:moveTo>
                <a:lnTo>
                  <a:pt x="0" y="0"/>
                </a:lnTo>
              </a:path>
              <a:path w="2540" h="188595">
                <a:moveTo>
                  <a:pt x="0" y="4042"/>
                </a:moveTo>
                <a:lnTo>
                  <a:pt x="0" y="184173"/>
                </a:lnTo>
              </a:path>
              <a:path w="2540" h="188595">
                <a:moveTo>
                  <a:pt x="0" y="184173"/>
                </a:moveTo>
                <a:lnTo>
                  <a:pt x="2028" y="187216"/>
                </a:lnTo>
              </a:path>
              <a:path w="2540" h="188595">
                <a:moveTo>
                  <a:pt x="2028" y="187216"/>
                </a:moveTo>
                <a:lnTo>
                  <a:pt x="2028" y="1014"/>
                </a:lnTo>
              </a:path>
              <a:path w="2540" h="18859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1" name="bg object 2801"/>
          <p:cNvSpPr/>
          <p:nvPr/>
        </p:nvSpPr>
        <p:spPr>
          <a:xfrm>
            <a:off x="9322085" y="4280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2" name="bg object 2802"/>
          <p:cNvSpPr/>
          <p:nvPr/>
        </p:nvSpPr>
        <p:spPr>
          <a:xfrm>
            <a:off x="9322085" y="40933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3" name="bg object 2803"/>
          <p:cNvSpPr/>
          <p:nvPr/>
        </p:nvSpPr>
        <p:spPr>
          <a:xfrm>
            <a:off x="9316001" y="4093336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6084" y="188216"/>
                </a:moveTo>
                <a:lnTo>
                  <a:pt x="6084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0" y="4042"/>
                </a:moveTo>
                <a:lnTo>
                  <a:pt x="0" y="4042"/>
                </a:lnTo>
              </a:path>
              <a:path w="6350" h="188595">
                <a:moveTo>
                  <a:pt x="0" y="4042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184173"/>
                </a:lnTo>
              </a:path>
              <a:path w="6350" h="188595">
                <a:moveTo>
                  <a:pt x="0" y="184173"/>
                </a:moveTo>
                <a:lnTo>
                  <a:pt x="0" y="4042"/>
                </a:lnTo>
              </a:path>
              <a:path w="6350" h="188595">
                <a:moveTo>
                  <a:pt x="0" y="0"/>
                </a:moveTo>
                <a:lnTo>
                  <a:pt x="4056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0" y="188216"/>
                </a:moveTo>
                <a:lnTo>
                  <a:pt x="4056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4" name="bg object 2804"/>
          <p:cNvSpPr/>
          <p:nvPr/>
        </p:nvSpPr>
        <p:spPr>
          <a:xfrm>
            <a:off x="9321071" y="40933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5" name="bg object 2805"/>
          <p:cNvSpPr/>
          <p:nvPr/>
        </p:nvSpPr>
        <p:spPr>
          <a:xfrm>
            <a:off x="9321071" y="409333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6" name="bg object 2806"/>
          <p:cNvSpPr/>
          <p:nvPr/>
        </p:nvSpPr>
        <p:spPr>
          <a:xfrm>
            <a:off x="9321071" y="42785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7" name="bg object 2807"/>
          <p:cNvSpPr/>
          <p:nvPr/>
        </p:nvSpPr>
        <p:spPr>
          <a:xfrm>
            <a:off x="9321071" y="42815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8" name="bg object 2808"/>
          <p:cNvSpPr/>
          <p:nvPr/>
        </p:nvSpPr>
        <p:spPr>
          <a:xfrm>
            <a:off x="9322085" y="4280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9" name="bg object 2809"/>
          <p:cNvSpPr/>
          <p:nvPr/>
        </p:nvSpPr>
        <p:spPr>
          <a:xfrm>
            <a:off x="9322085" y="40933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0" name="bg object 2810"/>
          <p:cNvSpPr/>
          <p:nvPr/>
        </p:nvSpPr>
        <p:spPr>
          <a:xfrm>
            <a:off x="9316001" y="4080180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084" y="6071"/>
                </a:moveTo>
                <a:lnTo>
                  <a:pt x="0" y="6071"/>
                </a:lnTo>
              </a:path>
              <a:path w="635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1" name="bg object 2811"/>
          <p:cNvSpPr/>
          <p:nvPr/>
        </p:nvSpPr>
        <p:spPr>
          <a:xfrm>
            <a:off x="9315000" y="40801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2" name="bg object 2812"/>
          <p:cNvSpPr/>
          <p:nvPr/>
        </p:nvSpPr>
        <p:spPr>
          <a:xfrm>
            <a:off x="9315000" y="408018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3" name="bg object 2813"/>
          <p:cNvSpPr/>
          <p:nvPr/>
        </p:nvSpPr>
        <p:spPr>
          <a:xfrm>
            <a:off x="9315000" y="40903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4" name="bg object 2814"/>
          <p:cNvSpPr/>
          <p:nvPr/>
        </p:nvSpPr>
        <p:spPr>
          <a:xfrm>
            <a:off x="9316001" y="408726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5" name="bg object 2815"/>
          <p:cNvSpPr/>
          <p:nvPr/>
        </p:nvSpPr>
        <p:spPr>
          <a:xfrm>
            <a:off x="9316001" y="4080180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0" y="7085"/>
                </a:moveTo>
                <a:lnTo>
                  <a:pt x="6084" y="7085"/>
                </a:lnTo>
              </a:path>
              <a:path w="6350" h="214629">
                <a:moveTo>
                  <a:pt x="6084" y="7085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0"/>
                </a:lnTo>
              </a:path>
              <a:path w="6350" h="214629">
                <a:moveTo>
                  <a:pt x="6084" y="0"/>
                </a:moveTo>
                <a:lnTo>
                  <a:pt x="6084" y="6071"/>
                </a:lnTo>
              </a:path>
              <a:path w="6350" h="214629">
                <a:moveTo>
                  <a:pt x="0" y="208458"/>
                </a:moveTo>
                <a:lnTo>
                  <a:pt x="6084" y="208458"/>
                </a:lnTo>
              </a:path>
              <a:path w="6350" h="214629">
                <a:moveTo>
                  <a:pt x="6084" y="208458"/>
                </a:moveTo>
                <a:lnTo>
                  <a:pt x="6084" y="214529"/>
                </a:lnTo>
              </a:path>
              <a:path w="6350" h="214629">
                <a:moveTo>
                  <a:pt x="6084" y="214529"/>
                </a:moveTo>
                <a:lnTo>
                  <a:pt x="6084" y="214529"/>
                </a:lnTo>
              </a:path>
              <a:path w="6350" h="214629">
                <a:moveTo>
                  <a:pt x="6084" y="214529"/>
                </a:moveTo>
                <a:lnTo>
                  <a:pt x="6084" y="207444"/>
                </a:lnTo>
              </a:path>
              <a:path w="6350" h="214629">
                <a:moveTo>
                  <a:pt x="6084" y="207444"/>
                </a:moveTo>
                <a:lnTo>
                  <a:pt x="0" y="207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6" name="bg object 2816"/>
          <p:cNvSpPr/>
          <p:nvPr/>
        </p:nvSpPr>
        <p:spPr>
          <a:xfrm>
            <a:off x="9316001" y="42845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7" name="bg object 2817"/>
          <p:cNvSpPr/>
          <p:nvPr/>
        </p:nvSpPr>
        <p:spPr>
          <a:xfrm>
            <a:off x="9315000" y="428459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8" name="bg object 2818"/>
          <p:cNvSpPr/>
          <p:nvPr/>
        </p:nvSpPr>
        <p:spPr>
          <a:xfrm>
            <a:off x="9315000" y="428459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9" name="bg object 2819"/>
          <p:cNvSpPr/>
          <p:nvPr/>
        </p:nvSpPr>
        <p:spPr>
          <a:xfrm>
            <a:off x="9315000" y="429470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0" name="bg object 2820"/>
          <p:cNvSpPr/>
          <p:nvPr/>
        </p:nvSpPr>
        <p:spPr>
          <a:xfrm>
            <a:off x="9315000" y="4090307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1000" y="204401"/>
                </a:moveTo>
                <a:lnTo>
                  <a:pt x="1000" y="198330"/>
                </a:lnTo>
              </a:path>
              <a:path w="1270" h="204470">
                <a:moveTo>
                  <a:pt x="0" y="0"/>
                </a:moveTo>
                <a:lnTo>
                  <a:pt x="0" y="1942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1" name="bg object 2821"/>
          <p:cNvSpPr/>
          <p:nvPr/>
        </p:nvSpPr>
        <p:spPr>
          <a:xfrm>
            <a:off x="9322085" y="42845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2" name="bg object 2822"/>
          <p:cNvSpPr/>
          <p:nvPr/>
        </p:nvSpPr>
        <p:spPr>
          <a:xfrm>
            <a:off x="9321074" y="4092329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3" name="bg object 2823"/>
          <p:cNvSpPr/>
          <p:nvPr/>
        </p:nvSpPr>
        <p:spPr>
          <a:xfrm>
            <a:off x="9322085" y="408726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4" name="bg object 2824"/>
          <p:cNvSpPr/>
          <p:nvPr/>
        </p:nvSpPr>
        <p:spPr>
          <a:xfrm>
            <a:off x="9322085" y="428459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5" name="bg object 2825"/>
          <p:cNvSpPr/>
          <p:nvPr/>
        </p:nvSpPr>
        <p:spPr>
          <a:xfrm>
            <a:off x="9321074" y="4092329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190244"/>
                </a:moveTo>
                <a:lnTo>
                  <a:pt x="2023" y="190244"/>
                </a:lnTo>
              </a:path>
              <a:path w="2540" h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6" name="bg object 2826"/>
          <p:cNvSpPr/>
          <p:nvPr/>
        </p:nvSpPr>
        <p:spPr>
          <a:xfrm>
            <a:off x="9322085" y="4088279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7" name="bg object 2827"/>
          <p:cNvSpPr/>
          <p:nvPr/>
        </p:nvSpPr>
        <p:spPr>
          <a:xfrm>
            <a:off x="9322085" y="408726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8" name="bg object 2828"/>
          <p:cNvSpPr/>
          <p:nvPr/>
        </p:nvSpPr>
        <p:spPr>
          <a:xfrm>
            <a:off x="9321074" y="4092329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9" name="bg object 2829"/>
          <p:cNvSpPr/>
          <p:nvPr/>
        </p:nvSpPr>
        <p:spPr>
          <a:xfrm>
            <a:off x="9322085" y="42845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0" name="bg object 2830"/>
          <p:cNvSpPr/>
          <p:nvPr/>
        </p:nvSpPr>
        <p:spPr>
          <a:xfrm>
            <a:off x="9322085" y="408726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1" name="bg object 2831"/>
          <p:cNvSpPr/>
          <p:nvPr/>
        </p:nvSpPr>
        <p:spPr>
          <a:xfrm>
            <a:off x="9321074" y="4092329"/>
            <a:ext cx="2540" cy="190500"/>
          </a:xfrm>
          <a:custGeom>
            <a:avLst/>
            <a:gdLst/>
            <a:ahLst/>
            <a:cxnLst/>
            <a:rect l="l" t="t" r="r" b="b"/>
            <a:pathLst>
              <a:path w="2540" h="190500">
                <a:moveTo>
                  <a:pt x="0" y="0"/>
                </a:moveTo>
                <a:lnTo>
                  <a:pt x="2023" y="0"/>
                </a:lnTo>
              </a:path>
              <a:path w="2540" h="190500">
                <a:moveTo>
                  <a:pt x="0" y="190244"/>
                </a:moveTo>
                <a:lnTo>
                  <a:pt x="2023" y="190244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2" name="bg object 2832"/>
          <p:cNvSpPr/>
          <p:nvPr/>
        </p:nvSpPr>
        <p:spPr>
          <a:xfrm>
            <a:off x="9322085" y="42845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3" name="bg object 2833"/>
          <p:cNvSpPr/>
          <p:nvPr/>
        </p:nvSpPr>
        <p:spPr>
          <a:xfrm>
            <a:off x="9316001" y="408726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4" name="bg object 2834"/>
          <p:cNvSpPr/>
          <p:nvPr/>
        </p:nvSpPr>
        <p:spPr>
          <a:xfrm>
            <a:off x="9316001" y="42845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5" name="bg object 2835"/>
          <p:cNvSpPr/>
          <p:nvPr/>
        </p:nvSpPr>
        <p:spPr>
          <a:xfrm>
            <a:off x="9315000" y="4087265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60">
                <a:moveTo>
                  <a:pt x="1000" y="0"/>
                </a:moveTo>
                <a:lnTo>
                  <a:pt x="1000" y="200358"/>
                </a:lnTo>
              </a:path>
              <a:path w="1270" h="200660">
                <a:moveTo>
                  <a:pt x="0" y="0"/>
                </a:moveTo>
                <a:lnTo>
                  <a:pt x="0" y="200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6" name="bg object 2836"/>
          <p:cNvSpPr/>
          <p:nvPr/>
        </p:nvSpPr>
        <p:spPr>
          <a:xfrm>
            <a:off x="9424293" y="12219286"/>
            <a:ext cx="1090295" cy="165100"/>
          </a:xfrm>
          <a:custGeom>
            <a:avLst/>
            <a:gdLst/>
            <a:ahLst/>
            <a:cxnLst/>
            <a:rect l="l" t="t" r="r" b="b"/>
            <a:pathLst>
              <a:path w="1090295" h="165100">
                <a:moveTo>
                  <a:pt x="0" y="54653"/>
                </a:moveTo>
                <a:lnTo>
                  <a:pt x="0" y="164960"/>
                </a:lnTo>
              </a:path>
              <a:path w="1090295" h="165100">
                <a:moveTo>
                  <a:pt x="0" y="164960"/>
                </a:moveTo>
                <a:lnTo>
                  <a:pt x="54639" y="164960"/>
                </a:lnTo>
              </a:path>
              <a:path w="1090295" h="165100">
                <a:moveTo>
                  <a:pt x="54639" y="109292"/>
                </a:moveTo>
                <a:lnTo>
                  <a:pt x="54639" y="0"/>
                </a:lnTo>
              </a:path>
              <a:path w="1090295" h="165100">
                <a:moveTo>
                  <a:pt x="54639" y="0"/>
                </a:moveTo>
                <a:lnTo>
                  <a:pt x="0" y="0"/>
                </a:lnTo>
              </a:path>
              <a:path w="1090295" h="165100">
                <a:moveTo>
                  <a:pt x="54639" y="164960"/>
                </a:moveTo>
                <a:lnTo>
                  <a:pt x="1089872" y="164960"/>
                </a:lnTo>
              </a:path>
              <a:path w="1090295" h="165100">
                <a:moveTo>
                  <a:pt x="1089872" y="164960"/>
                </a:moveTo>
                <a:lnTo>
                  <a:pt x="1089872" y="109292"/>
                </a:lnTo>
              </a:path>
              <a:path w="1090295" h="165100">
                <a:moveTo>
                  <a:pt x="1089872" y="109292"/>
                </a:moveTo>
                <a:lnTo>
                  <a:pt x="54639" y="109292"/>
                </a:lnTo>
              </a:path>
              <a:path w="1090295" h="165100">
                <a:moveTo>
                  <a:pt x="1089872" y="164960"/>
                </a:moveTo>
                <a:lnTo>
                  <a:pt x="1089872" y="54653"/>
                </a:lnTo>
              </a:path>
              <a:path w="1090295" h="165100">
                <a:moveTo>
                  <a:pt x="1034205" y="39482"/>
                </a:moveTo>
                <a:lnTo>
                  <a:pt x="1034205" y="164960"/>
                </a:lnTo>
              </a:path>
              <a:path w="1090295" h="165100">
                <a:moveTo>
                  <a:pt x="1034205" y="164960"/>
                </a:moveTo>
                <a:lnTo>
                  <a:pt x="1089872" y="164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7" name="bg object 2837"/>
          <p:cNvSpPr/>
          <p:nvPr/>
        </p:nvSpPr>
        <p:spPr>
          <a:xfrm>
            <a:off x="10458499" y="1225876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8" name="bg object 2838"/>
          <p:cNvSpPr/>
          <p:nvPr/>
        </p:nvSpPr>
        <p:spPr>
          <a:xfrm>
            <a:off x="6017055" y="20886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9" name="bg object 2839"/>
          <p:cNvSpPr/>
          <p:nvPr/>
        </p:nvSpPr>
        <p:spPr>
          <a:xfrm>
            <a:off x="6019084" y="2072480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16184"/>
                </a:moveTo>
                <a:lnTo>
                  <a:pt x="0" y="1000"/>
                </a:lnTo>
              </a:path>
              <a:path w="1270" h="16510">
                <a:moveTo>
                  <a:pt x="0" y="1000"/>
                </a:moveTo>
                <a:lnTo>
                  <a:pt x="100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0" name="bg object 2840"/>
          <p:cNvSpPr/>
          <p:nvPr/>
        </p:nvSpPr>
        <p:spPr>
          <a:xfrm>
            <a:off x="6020084" y="20724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1" name="bg object 2841"/>
          <p:cNvSpPr/>
          <p:nvPr/>
        </p:nvSpPr>
        <p:spPr>
          <a:xfrm>
            <a:off x="6021098" y="2072480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61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2" name="bg object 2842"/>
          <p:cNvSpPr/>
          <p:nvPr/>
        </p:nvSpPr>
        <p:spPr>
          <a:xfrm>
            <a:off x="6072709" y="20724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3" name="bg object 2843"/>
          <p:cNvSpPr/>
          <p:nvPr/>
        </p:nvSpPr>
        <p:spPr>
          <a:xfrm>
            <a:off x="6074737" y="2072480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4" name="bg object 2844"/>
          <p:cNvSpPr/>
          <p:nvPr/>
        </p:nvSpPr>
        <p:spPr>
          <a:xfrm>
            <a:off x="6074737" y="207348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8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5" name="bg object 2845"/>
          <p:cNvSpPr/>
          <p:nvPr/>
        </p:nvSpPr>
        <p:spPr>
          <a:xfrm>
            <a:off x="6074737" y="20886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6" name="bg object 2846"/>
          <p:cNvSpPr/>
          <p:nvPr/>
        </p:nvSpPr>
        <p:spPr>
          <a:xfrm>
            <a:off x="6077766" y="2054253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34411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7" name="bg object 2847"/>
          <p:cNvSpPr/>
          <p:nvPr/>
        </p:nvSpPr>
        <p:spPr>
          <a:xfrm>
            <a:off x="6074737" y="20542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8" name="bg object 2848"/>
          <p:cNvSpPr/>
          <p:nvPr/>
        </p:nvSpPr>
        <p:spPr>
          <a:xfrm>
            <a:off x="6074737" y="205425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4170"/>
                </a:lnTo>
              </a:path>
              <a:path h="16510">
                <a:moveTo>
                  <a:pt x="0" y="14170"/>
                </a:moveTo>
                <a:lnTo>
                  <a:pt x="0" y="16198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9" name="bg object 2849"/>
          <p:cNvSpPr/>
          <p:nvPr/>
        </p:nvSpPr>
        <p:spPr>
          <a:xfrm>
            <a:off x="6072709" y="20704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0" name="bg object 2850"/>
          <p:cNvSpPr/>
          <p:nvPr/>
        </p:nvSpPr>
        <p:spPr>
          <a:xfrm>
            <a:off x="6021098" y="2070452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51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1" name="bg object 2851"/>
          <p:cNvSpPr/>
          <p:nvPr/>
        </p:nvSpPr>
        <p:spPr>
          <a:xfrm>
            <a:off x="6020084" y="2070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2" name="bg object 2852"/>
          <p:cNvSpPr/>
          <p:nvPr/>
        </p:nvSpPr>
        <p:spPr>
          <a:xfrm>
            <a:off x="6019084" y="205425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1000" y="16198"/>
                </a:moveTo>
                <a:lnTo>
                  <a:pt x="0" y="14170"/>
                </a:lnTo>
              </a:path>
              <a:path w="1270" h="16510">
                <a:moveTo>
                  <a:pt x="0" y="1417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3" name="bg object 2853"/>
          <p:cNvSpPr/>
          <p:nvPr/>
        </p:nvSpPr>
        <p:spPr>
          <a:xfrm>
            <a:off x="6017055" y="205425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4" name="bg object 2854"/>
          <p:cNvSpPr/>
          <p:nvPr/>
        </p:nvSpPr>
        <p:spPr>
          <a:xfrm>
            <a:off x="6017055" y="2054253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0"/>
                </a:moveTo>
                <a:lnTo>
                  <a:pt x="0" y="3441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5" name="bg object 2855"/>
          <p:cNvSpPr/>
          <p:nvPr/>
        </p:nvSpPr>
        <p:spPr>
          <a:xfrm>
            <a:off x="5311729" y="2088665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6" name="bg object 2856"/>
          <p:cNvSpPr/>
          <p:nvPr/>
        </p:nvSpPr>
        <p:spPr>
          <a:xfrm>
            <a:off x="5313744" y="2072480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0" y="16184"/>
                </a:moveTo>
                <a:lnTo>
                  <a:pt x="0" y="1000"/>
                </a:lnTo>
              </a:path>
              <a:path w="1270" h="16510">
                <a:moveTo>
                  <a:pt x="0" y="100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7" name="bg object 2857"/>
          <p:cNvSpPr/>
          <p:nvPr/>
        </p:nvSpPr>
        <p:spPr>
          <a:xfrm>
            <a:off x="5314758" y="207248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8" name="bg object 2858"/>
          <p:cNvSpPr/>
          <p:nvPr/>
        </p:nvSpPr>
        <p:spPr>
          <a:xfrm>
            <a:off x="5315772" y="2072480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61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9" name="bg object 2859"/>
          <p:cNvSpPr/>
          <p:nvPr/>
        </p:nvSpPr>
        <p:spPr>
          <a:xfrm>
            <a:off x="5367383" y="20724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0" name="bg object 2860"/>
          <p:cNvSpPr/>
          <p:nvPr/>
        </p:nvSpPr>
        <p:spPr>
          <a:xfrm>
            <a:off x="5369397" y="2072480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1" name="bg object 2861"/>
          <p:cNvSpPr/>
          <p:nvPr/>
        </p:nvSpPr>
        <p:spPr>
          <a:xfrm>
            <a:off x="5369397" y="207348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8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2" name="bg object 2862"/>
          <p:cNvSpPr/>
          <p:nvPr/>
        </p:nvSpPr>
        <p:spPr>
          <a:xfrm>
            <a:off x="5369397" y="20886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3" name="bg object 2863"/>
          <p:cNvSpPr/>
          <p:nvPr/>
        </p:nvSpPr>
        <p:spPr>
          <a:xfrm>
            <a:off x="5372440" y="2054253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34411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4" name="bg object 2864"/>
          <p:cNvSpPr/>
          <p:nvPr/>
        </p:nvSpPr>
        <p:spPr>
          <a:xfrm>
            <a:off x="5369397" y="20542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5" name="bg object 2865"/>
          <p:cNvSpPr/>
          <p:nvPr/>
        </p:nvSpPr>
        <p:spPr>
          <a:xfrm>
            <a:off x="5369397" y="2054253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4170"/>
                </a:lnTo>
              </a:path>
              <a:path h="16510">
                <a:moveTo>
                  <a:pt x="0" y="14170"/>
                </a:moveTo>
                <a:lnTo>
                  <a:pt x="0" y="16198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6" name="bg object 2866"/>
          <p:cNvSpPr/>
          <p:nvPr/>
        </p:nvSpPr>
        <p:spPr>
          <a:xfrm>
            <a:off x="5367383" y="20704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7" name="bg object 2867"/>
          <p:cNvSpPr/>
          <p:nvPr/>
        </p:nvSpPr>
        <p:spPr>
          <a:xfrm>
            <a:off x="5315772" y="2070452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51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8" name="bg object 2868"/>
          <p:cNvSpPr/>
          <p:nvPr/>
        </p:nvSpPr>
        <p:spPr>
          <a:xfrm>
            <a:off x="5314758" y="20704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9" name="bg object 2869"/>
          <p:cNvSpPr/>
          <p:nvPr/>
        </p:nvSpPr>
        <p:spPr>
          <a:xfrm>
            <a:off x="5313744" y="205425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10">
                <a:moveTo>
                  <a:pt x="1014" y="16198"/>
                </a:moveTo>
                <a:lnTo>
                  <a:pt x="0" y="14170"/>
                </a:lnTo>
              </a:path>
              <a:path w="1270" h="16510">
                <a:moveTo>
                  <a:pt x="0" y="1417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0" name="bg object 2870"/>
          <p:cNvSpPr/>
          <p:nvPr/>
        </p:nvSpPr>
        <p:spPr>
          <a:xfrm>
            <a:off x="5311729" y="205425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1" name="bg object 2871"/>
          <p:cNvSpPr/>
          <p:nvPr/>
        </p:nvSpPr>
        <p:spPr>
          <a:xfrm>
            <a:off x="5311729" y="2054253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0"/>
                </a:moveTo>
                <a:lnTo>
                  <a:pt x="0" y="34411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2" name="bg object 2872"/>
          <p:cNvSpPr/>
          <p:nvPr/>
        </p:nvSpPr>
        <p:spPr>
          <a:xfrm>
            <a:off x="6017055" y="370373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3" name="bg object 2873"/>
          <p:cNvSpPr/>
          <p:nvPr/>
        </p:nvSpPr>
        <p:spPr>
          <a:xfrm>
            <a:off x="6019084" y="3686534"/>
            <a:ext cx="55880" cy="17780"/>
          </a:xfrm>
          <a:custGeom>
            <a:avLst/>
            <a:gdLst/>
            <a:ahLst/>
            <a:cxnLst/>
            <a:rect l="l" t="t" r="r" b="b"/>
            <a:pathLst>
              <a:path w="55879" h="17779">
                <a:moveTo>
                  <a:pt x="0" y="17199"/>
                </a:moveTo>
                <a:lnTo>
                  <a:pt x="0" y="2028"/>
                </a:lnTo>
              </a:path>
              <a:path w="55879" h="17779">
                <a:moveTo>
                  <a:pt x="0" y="2028"/>
                </a:moveTo>
                <a:lnTo>
                  <a:pt x="1000" y="1014"/>
                </a:lnTo>
              </a:path>
              <a:path w="55879" h="17779">
                <a:moveTo>
                  <a:pt x="1000" y="1014"/>
                </a:moveTo>
                <a:lnTo>
                  <a:pt x="2014" y="0"/>
                </a:lnTo>
              </a:path>
              <a:path w="55879" h="17779">
                <a:moveTo>
                  <a:pt x="2014" y="0"/>
                </a:moveTo>
                <a:lnTo>
                  <a:pt x="53625" y="0"/>
                </a:lnTo>
              </a:path>
              <a:path w="55879" h="17779">
                <a:moveTo>
                  <a:pt x="53625" y="0"/>
                </a:moveTo>
                <a:lnTo>
                  <a:pt x="55653" y="101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4" name="bg object 2874"/>
          <p:cNvSpPr/>
          <p:nvPr/>
        </p:nvSpPr>
        <p:spPr>
          <a:xfrm>
            <a:off x="6074737" y="36875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5" name="bg object 2875"/>
          <p:cNvSpPr/>
          <p:nvPr/>
        </p:nvSpPr>
        <p:spPr>
          <a:xfrm>
            <a:off x="6074737" y="3688562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7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6" name="bg object 2876"/>
          <p:cNvSpPr/>
          <p:nvPr/>
        </p:nvSpPr>
        <p:spPr>
          <a:xfrm>
            <a:off x="6074737" y="37037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7" name="bg object 2877"/>
          <p:cNvSpPr/>
          <p:nvPr/>
        </p:nvSpPr>
        <p:spPr>
          <a:xfrm>
            <a:off x="6077766" y="3668321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412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8" name="bg object 2878"/>
          <p:cNvSpPr/>
          <p:nvPr/>
        </p:nvSpPr>
        <p:spPr>
          <a:xfrm>
            <a:off x="6074737" y="36683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9" name="bg object 2879"/>
          <p:cNvSpPr/>
          <p:nvPr/>
        </p:nvSpPr>
        <p:spPr>
          <a:xfrm>
            <a:off x="6074737" y="36683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7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0" name="bg object 2880"/>
          <p:cNvSpPr/>
          <p:nvPr/>
        </p:nvSpPr>
        <p:spPr>
          <a:xfrm>
            <a:off x="6074737" y="368349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1" name="bg object 2881"/>
          <p:cNvSpPr/>
          <p:nvPr/>
        </p:nvSpPr>
        <p:spPr>
          <a:xfrm>
            <a:off x="6019084" y="3668321"/>
            <a:ext cx="55880" cy="17780"/>
          </a:xfrm>
          <a:custGeom>
            <a:avLst/>
            <a:gdLst/>
            <a:ahLst/>
            <a:cxnLst/>
            <a:rect l="l" t="t" r="r" b="b"/>
            <a:pathLst>
              <a:path w="55879" h="17779">
                <a:moveTo>
                  <a:pt x="55653" y="16184"/>
                </a:moveTo>
                <a:lnTo>
                  <a:pt x="53625" y="17199"/>
                </a:lnTo>
              </a:path>
              <a:path w="55879" h="17779">
                <a:moveTo>
                  <a:pt x="53625" y="17199"/>
                </a:moveTo>
                <a:lnTo>
                  <a:pt x="2014" y="17199"/>
                </a:lnTo>
              </a:path>
              <a:path w="55879" h="17779">
                <a:moveTo>
                  <a:pt x="2014" y="17199"/>
                </a:moveTo>
                <a:lnTo>
                  <a:pt x="1000" y="16184"/>
                </a:lnTo>
              </a:path>
              <a:path w="55879" h="17779">
                <a:moveTo>
                  <a:pt x="1000" y="16184"/>
                </a:moveTo>
                <a:lnTo>
                  <a:pt x="0" y="15170"/>
                </a:lnTo>
              </a:path>
              <a:path w="55879" h="17779">
                <a:moveTo>
                  <a:pt x="0" y="1517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2" name="bg object 2882"/>
          <p:cNvSpPr/>
          <p:nvPr/>
        </p:nvSpPr>
        <p:spPr>
          <a:xfrm>
            <a:off x="6017055" y="366832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3" name="bg object 2883"/>
          <p:cNvSpPr/>
          <p:nvPr/>
        </p:nvSpPr>
        <p:spPr>
          <a:xfrm>
            <a:off x="6017055" y="3668321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1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4" name="bg object 2884"/>
          <p:cNvSpPr/>
          <p:nvPr/>
        </p:nvSpPr>
        <p:spPr>
          <a:xfrm>
            <a:off x="5311729" y="370373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5" name="bg object 2885"/>
          <p:cNvSpPr/>
          <p:nvPr/>
        </p:nvSpPr>
        <p:spPr>
          <a:xfrm>
            <a:off x="5313744" y="3686534"/>
            <a:ext cx="55880" cy="17780"/>
          </a:xfrm>
          <a:custGeom>
            <a:avLst/>
            <a:gdLst/>
            <a:ahLst/>
            <a:cxnLst/>
            <a:rect l="l" t="t" r="r" b="b"/>
            <a:pathLst>
              <a:path w="55879" h="17779">
                <a:moveTo>
                  <a:pt x="0" y="17199"/>
                </a:moveTo>
                <a:lnTo>
                  <a:pt x="0" y="2028"/>
                </a:lnTo>
              </a:path>
              <a:path w="55879" h="17779">
                <a:moveTo>
                  <a:pt x="0" y="2028"/>
                </a:moveTo>
                <a:lnTo>
                  <a:pt x="1014" y="1014"/>
                </a:lnTo>
              </a:path>
              <a:path w="55879" h="17779">
                <a:moveTo>
                  <a:pt x="1014" y="1014"/>
                </a:moveTo>
                <a:lnTo>
                  <a:pt x="2028" y="0"/>
                </a:lnTo>
              </a:path>
              <a:path w="55879" h="17779">
                <a:moveTo>
                  <a:pt x="2028" y="0"/>
                </a:moveTo>
                <a:lnTo>
                  <a:pt x="53639" y="0"/>
                </a:lnTo>
              </a:path>
              <a:path w="55879" h="17779">
                <a:moveTo>
                  <a:pt x="53639" y="0"/>
                </a:moveTo>
                <a:lnTo>
                  <a:pt x="55653" y="1014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6" name="bg object 2886"/>
          <p:cNvSpPr/>
          <p:nvPr/>
        </p:nvSpPr>
        <p:spPr>
          <a:xfrm>
            <a:off x="5369397" y="36875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7" name="bg object 2887"/>
          <p:cNvSpPr/>
          <p:nvPr/>
        </p:nvSpPr>
        <p:spPr>
          <a:xfrm>
            <a:off x="5369397" y="3688562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7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8" name="bg object 2888"/>
          <p:cNvSpPr/>
          <p:nvPr/>
        </p:nvSpPr>
        <p:spPr>
          <a:xfrm>
            <a:off x="5369397" y="37037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9" name="bg object 2889"/>
          <p:cNvSpPr/>
          <p:nvPr/>
        </p:nvSpPr>
        <p:spPr>
          <a:xfrm>
            <a:off x="5372440" y="3668321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35412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0" name="bg object 2890"/>
          <p:cNvSpPr/>
          <p:nvPr/>
        </p:nvSpPr>
        <p:spPr>
          <a:xfrm>
            <a:off x="5369397" y="36683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1" name="bg object 2891"/>
          <p:cNvSpPr/>
          <p:nvPr/>
        </p:nvSpPr>
        <p:spPr>
          <a:xfrm>
            <a:off x="5369397" y="3668321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17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2" name="bg object 2892"/>
          <p:cNvSpPr/>
          <p:nvPr/>
        </p:nvSpPr>
        <p:spPr>
          <a:xfrm>
            <a:off x="5369397" y="368349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3" name="bg object 2893"/>
          <p:cNvSpPr/>
          <p:nvPr/>
        </p:nvSpPr>
        <p:spPr>
          <a:xfrm>
            <a:off x="5313744" y="3668321"/>
            <a:ext cx="55880" cy="17780"/>
          </a:xfrm>
          <a:custGeom>
            <a:avLst/>
            <a:gdLst/>
            <a:ahLst/>
            <a:cxnLst/>
            <a:rect l="l" t="t" r="r" b="b"/>
            <a:pathLst>
              <a:path w="55879" h="17779">
                <a:moveTo>
                  <a:pt x="55653" y="16184"/>
                </a:moveTo>
                <a:lnTo>
                  <a:pt x="53639" y="17199"/>
                </a:lnTo>
              </a:path>
              <a:path w="55879" h="17779">
                <a:moveTo>
                  <a:pt x="53639" y="17199"/>
                </a:moveTo>
                <a:lnTo>
                  <a:pt x="2028" y="17199"/>
                </a:lnTo>
              </a:path>
              <a:path w="55879" h="17779">
                <a:moveTo>
                  <a:pt x="2028" y="17199"/>
                </a:moveTo>
                <a:lnTo>
                  <a:pt x="1014" y="16184"/>
                </a:lnTo>
              </a:path>
              <a:path w="55879" h="17779">
                <a:moveTo>
                  <a:pt x="1014" y="16184"/>
                </a:moveTo>
                <a:lnTo>
                  <a:pt x="0" y="15170"/>
                </a:lnTo>
              </a:path>
              <a:path w="55879" h="17779">
                <a:moveTo>
                  <a:pt x="0" y="1517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4" name="bg object 2894"/>
          <p:cNvSpPr/>
          <p:nvPr/>
        </p:nvSpPr>
        <p:spPr>
          <a:xfrm>
            <a:off x="5311729" y="366832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5" name="bg object 2895"/>
          <p:cNvSpPr/>
          <p:nvPr/>
        </p:nvSpPr>
        <p:spPr>
          <a:xfrm>
            <a:off x="5311729" y="3668321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412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6" name="bg object 2896"/>
          <p:cNvSpPr/>
          <p:nvPr/>
        </p:nvSpPr>
        <p:spPr>
          <a:xfrm>
            <a:off x="10458498" y="11448191"/>
            <a:ext cx="55880" cy="177165"/>
          </a:xfrm>
          <a:custGeom>
            <a:avLst/>
            <a:gdLst/>
            <a:ahLst/>
            <a:cxnLst/>
            <a:rect l="l" t="t" r="r" b="b"/>
            <a:pathLst>
              <a:path w="55879" h="177165">
                <a:moveTo>
                  <a:pt x="0" y="21241"/>
                </a:moveTo>
                <a:lnTo>
                  <a:pt x="0" y="177088"/>
                </a:lnTo>
              </a:path>
              <a:path w="55879" h="177165">
                <a:moveTo>
                  <a:pt x="0" y="177088"/>
                </a:moveTo>
                <a:lnTo>
                  <a:pt x="55667" y="177088"/>
                </a:lnTo>
              </a:path>
              <a:path w="55879" h="177165">
                <a:moveTo>
                  <a:pt x="55667" y="177088"/>
                </a:moveTo>
                <a:lnTo>
                  <a:pt x="55667" y="0"/>
                </a:lnTo>
              </a:path>
              <a:path w="55879" h="177165">
                <a:moveTo>
                  <a:pt x="55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7" name="bg object 2897"/>
          <p:cNvSpPr/>
          <p:nvPr/>
        </p:nvSpPr>
        <p:spPr>
          <a:xfrm>
            <a:off x="10458498" y="12007798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8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8" name="bg object 2898"/>
          <p:cNvSpPr/>
          <p:nvPr/>
        </p:nvSpPr>
        <p:spPr>
          <a:xfrm>
            <a:off x="10458498" y="12007799"/>
            <a:ext cx="55880" cy="154940"/>
          </a:xfrm>
          <a:custGeom>
            <a:avLst/>
            <a:gdLst/>
            <a:ahLst/>
            <a:cxnLst/>
            <a:rect l="l" t="t" r="r" b="b"/>
            <a:pathLst>
              <a:path w="55879" h="154940">
                <a:moveTo>
                  <a:pt x="55667" y="154832"/>
                </a:moveTo>
                <a:lnTo>
                  <a:pt x="55667" y="0"/>
                </a:lnTo>
              </a:path>
              <a:path w="55879" h="154940">
                <a:moveTo>
                  <a:pt x="55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9" name="bg object 2899"/>
          <p:cNvSpPr/>
          <p:nvPr/>
        </p:nvSpPr>
        <p:spPr>
          <a:xfrm>
            <a:off x="10458498" y="1216263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0" name="bg object 2900"/>
          <p:cNvSpPr/>
          <p:nvPr/>
        </p:nvSpPr>
        <p:spPr>
          <a:xfrm>
            <a:off x="7894220" y="170716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1" name="bg object 2901"/>
          <p:cNvSpPr/>
          <p:nvPr/>
        </p:nvSpPr>
        <p:spPr>
          <a:xfrm>
            <a:off x="7894220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2" name="bg object 2902"/>
          <p:cNvSpPr/>
          <p:nvPr/>
        </p:nvSpPr>
        <p:spPr>
          <a:xfrm>
            <a:off x="7894220" y="17081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3" name="bg object 2903"/>
          <p:cNvSpPr/>
          <p:nvPr/>
        </p:nvSpPr>
        <p:spPr>
          <a:xfrm>
            <a:off x="8081437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4" name="bg object 2904"/>
          <p:cNvSpPr/>
          <p:nvPr/>
        </p:nvSpPr>
        <p:spPr>
          <a:xfrm>
            <a:off x="7891192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5" name="bg object 2905"/>
          <p:cNvSpPr/>
          <p:nvPr/>
        </p:nvSpPr>
        <p:spPr>
          <a:xfrm>
            <a:off x="7894220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6" name="bg object 2906"/>
          <p:cNvSpPr/>
          <p:nvPr/>
        </p:nvSpPr>
        <p:spPr>
          <a:xfrm>
            <a:off x="7891192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7" name="bg object 2907"/>
          <p:cNvSpPr/>
          <p:nvPr/>
        </p:nvSpPr>
        <p:spPr>
          <a:xfrm>
            <a:off x="7891192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8" name="bg object 2908"/>
          <p:cNvSpPr/>
          <p:nvPr/>
        </p:nvSpPr>
        <p:spPr>
          <a:xfrm>
            <a:off x="7894220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9" name="bg object 2909"/>
          <p:cNvSpPr/>
          <p:nvPr/>
        </p:nvSpPr>
        <p:spPr>
          <a:xfrm>
            <a:off x="7893208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0" name="bg object 2910"/>
          <p:cNvSpPr/>
          <p:nvPr/>
        </p:nvSpPr>
        <p:spPr>
          <a:xfrm>
            <a:off x="7887135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1" name="bg object 2911"/>
          <p:cNvSpPr/>
          <p:nvPr/>
        </p:nvSpPr>
        <p:spPr>
          <a:xfrm>
            <a:off x="7887135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2" name="bg object 2912"/>
          <p:cNvSpPr/>
          <p:nvPr/>
        </p:nvSpPr>
        <p:spPr>
          <a:xfrm>
            <a:off x="7887135" y="1705133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0"/>
                </a:moveTo>
                <a:lnTo>
                  <a:pt x="0" y="0"/>
                </a:lnTo>
              </a:path>
              <a:path w="11429" h="6350">
                <a:moveTo>
                  <a:pt x="4056" y="6071"/>
                </a:moveTo>
                <a:lnTo>
                  <a:pt x="4056" y="0"/>
                </a:lnTo>
              </a:path>
              <a:path w="11429" h="6350">
                <a:moveTo>
                  <a:pt x="11128" y="6071"/>
                </a:moveTo>
                <a:lnTo>
                  <a:pt x="4056" y="6071"/>
                </a:lnTo>
              </a:path>
              <a:path w="11429" h="6350">
                <a:moveTo>
                  <a:pt x="11128" y="6071"/>
                </a:moveTo>
                <a:lnTo>
                  <a:pt x="11128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3" name="bg object 2913"/>
          <p:cNvSpPr/>
          <p:nvPr/>
        </p:nvSpPr>
        <p:spPr>
          <a:xfrm>
            <a:off x="7894220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4" name="bg object 2914"/>
          <p:cNvSpPr/>
          <p:nvPr/>
        </p:nvSpPr>
        <p:spPr>
          <a:xfrm>
            <a:off x="7894220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5" name="bg object 2915"/>
          <p:cNvSpPr/>
          <p:nvPr/>
        </p:nvSpPr>
        <p:spPr>
          <a:xfrm>
            <a:off x="7894220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6" name="bg object 2916"/>
          <p:cNvSpPr/>
          <p:nvPr/>
        </p:nvSpPr>
        <p:spPr>
          <a:xfrm>
            <a:off x="7895235" y="1704119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0"/>
                </a:moveTo>
                <a:lnTo>
                  <a:pt x="3028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7" name="bg object 2917"/>
          <p:cNvSpPr/>
          <p:nvPr/>
        </p:nvSpPr>
        <p:spPr>
          <a:xfrm>
            <a:off x="8082437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8" name="bg object 2918"/>
          <p:cNvSpPr/>
          <p:nvPr/>
        </p:nvSpPr>
        <p:spPr>
          <a:xfrm>
            <a:off x="8082437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9" name="bg object 2919"/>
          <p:cNvSpPr/>
          <p:nvPr/>
        </p:nvSpPr>
        <p:spPr>
          <a:xfrm>
            <a:off x="8082437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0" name="bg object 2920"/>
          <p:cNvSpPr/>
          <p:nvPr/>
        </p:nvSpPr>
        <p:spPr>
          <a:xfrm>
            <a:off x="8085480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1" name="bg object 2921"/>
          <p:cNvSpPr/>
          <p:nvPr/>
        </p:nvSpPr>
        <p:spPr>
          <a:xfrm>
            <a:off x="7894220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2" name="bg object 2922"/>
          <p:cNvSpPr/>
          <p:nvPr/>
        </p:nvSpPr>
        <p:spPr>
          <a:xfrm>
            <a:off x="7895235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14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3" name="bg object 2923"/>
          <p:cNvSpPr/>
          <p:nvPr/>
        </p:nvSpPr>
        <p:spPr>
          <a:xfrm>
            <a:off x="7894220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4" name="bg object 2924"/>
          <p:cNvSpPr/>
          <p:nvPr/>
        </p:nvSpPr>
        <p:spPr>
          <a:xfrm>
            <a:off x="7894220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5" name="bg object 2925"/>
          <p:cNvSpPr/>
          <p:nvPr/>
        </p:nvSpPr>
        <p:spPr>
          <a:xfrm>
            <a:off x="8078394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6" name="bg object 2926"/>
          <p:cNvSpPr/>
          <p:nvPr/>
        </p:nvSpPr>
        <p:spPr>
          <a:xfrm>
            <a:off x="8082437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7" name="bg object 2927"/>
          <p:cNvSpPr/>
          <p:nvPr/>
        </p:nvSpPr>
        <p:spPr>
          <a:xfrm>
            <a:off x="8078394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8" name="bg object 2928"/>
          <p:cNvSpPr/>
          <p:nvPr/>
        </p:nvSpPr>
        <p:spPr>
          <a:xfrm>
            <a:off x="8078394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9" name="bg object 2929"/>
          <p:cNvSpPr/>
          <p:nvPr/>
        </p:nvSpPr>
        <p:spPr>
          <a:xfrm>
            <a:off x="8085480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0" name="bg object 2930"/>
          <p:cNvSpPr/>
          <p:nvPr/>
        </p:nvSpPr>
        <p:spPr>
          <a:xfrm>
            <a:off x="8089522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1" name="bg object 2931"/>
          <p:cNvSpPr/>
          <p:nvPr/>
        </p:nvSpPr>
        <p:spPr>
          <a:xfrm>
            <a:off x="8082437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2" name="bg object 2932"/>
          <p:cNvSpPr/>
          <p:nvPr/>
        </p:nvSpPr>
        <p:spPr>
          <a:xfrm>
            <a:off x="8081425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3" name="bg object 2933"/>
          <p:cNvSpPr/>
          <p:nvPr/>
        </p:nvSpPr>
        <p:spPr>
          <a:xfrm>
            <a:off x="8081437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4" name="bg object 2934"/>
          <p:cNvSpPr/>
          <p:nvPr/>
        </p:nvSpPr>
        <p:spPr>
          <a:xfrm>
            <a:off x="8078394" y="1704119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2028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5" name="bg object 2935"/>
          <p:cNvSpPr/>
          <p:nvPr/>
        </p:nvSpPr>
        <p:spPr>
          <a:xfrm>
            <a:off x="8079408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6" name="bg object 2936"/>
          <p:cNvSpPr/>
          <p:nvPr/>
        </p:nvSpPr>
        <p:spPr>
          <a:xfrm>
            <a:off x="8079408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7" name="bg object 2937"/>
          <p:cNvSpPr/>
          <p:nvPr/>
        </p:nvSpPr>
        <p:spPr>
          <a:xfrm>
            <a:off x="8081437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8" name="bg object 2938"/>
          <p:cNvSpPr/>
          <p:nvPr/>
        </p:nvSpPr>
        <p:spPr>
          <a:xfrm>
            <a:off x="8082437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9" name="bg object 2939"/>
          <p:cNvSpPr/>
          <p:nvPr/>
        </p:nvSpPr>
        <p:spPr>
          <a:xfrm>
            <a:off x="7891192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287" y="6071"/>
                </a:moveTo>
                <a:lnTo>
                  <a:pt x="194287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0" name="bg object 2940"/>
          <p:cNvSpPr/>
          <p:nvPr/>
        </p:nvSpPr>
        <p:spPr>
          <a:xfrm>
            <a:off x="7891192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1245" y="6071"/>
                </a:moveTo>
                <a:lnTo>
                  <a:pt x="194287" y="6071"/>
                </a:lnTo>
              </a:path>
              <a:path w="194309" h="6350">
                <a:moveTo>
                  <a:pt x="187202" y="6071"/>
                </a:moveTo>
                <a:lnTo>
                  <a:pt x="191245" y="6071"/>
                </a:lnTo>
              </a:path>
              <a:path w="194309" h="6350">
                <a:moveTo>
                  <a:pt x="3028" y="6071"/>
                </a:moveTo>
                <a:lnTo>
                  <a:pt x="7071" y="6071"/>
                </a:lnTo>
              </a:path>
              <a:path w="194309" h="6350">
                <a:moveTo>
                  <a:pt x="0" y="6071"/>
                </a:moveTo>
                <a:lnTo>
                  <a:pt x="3028" y="6071"/>
                </a:lnTo>
              </a:path>
              <a:path w="194309" h="6350">
                <a:moveTo>
                  <a:pt x="0" y="0"/>
                </a:moveTo>
                <a:lnTo>
                  <a:pt x="4042" y="0"/>
                </a:lnTo>
              </a:path>
              <a:path w="194309" h="6350">
                <a:moveTo>
                  <a:pt x="190244" y="0"/>
                </a:moveTo>
                <a:lnTo>
                  <a:pt x="194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1" name="bg object 2941"/>
          <p:cNvSpPr/>
          <p:nvPr/>
        </p:nvSpPr>
        <p:spPr>
          <a:xfrm>
            <a:off x="7894220" y="1704119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39">
                <a:moveTo>
                  <a:pt x="184173" y="2028"/>
                </a:moveTo>
                <a:lnTo>
                  <a:pt x="187216" y="0"/>
                </a:lnTo>
              </a:path>
              <a:path w="188595" h="2539">
                <a:moveTo>
                  <a:pt x="0" y="2028"/>
                </a:moveTo>
                <a:lnTo>
                  <a:pt x="188216" y="2028"/>
                </a:lnTo>
              </a:path>
              <a:path w="188595" h="2539">
                <a:moveTo>
                  <a:pt x="4042" y="2028"/>
                </a:moveTo>
                <a:lnTo>
                  <a:pt x="1014" y="0"/>
                </a:lnTo>
              </a:path>
              <a:path w="188595" h="2539">
                <a:moveTo>
                  <a:pt x="184173" y="2028"/>
                </a:moveTo>
                <a:lnTo>
                  <a:pt x="4042" y="2028"/>
                </a:lnTo>
              </a:path>
              <a:path w="188595" h="2539">
                <a:moveTo>
                  <a:pt x="1014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2" name="bg object 2942"/>
          <p:cNvSpPr/>
          <p:nvPr/>
        </p:nvSpPr>
        <p:spPr>
          <a:xfrm>
            <a:off x="7893208" y="170462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16" y="0"/>
                </a:moveTo>
                <a:lnTo>
                  <a:pt x="190240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3" name="bg object 2943"/>
          <p:cNvSpPr/>
          <p:nvPr/>
        </p:nvSpPr>
        <p:spPr>
          <a:xfrm>
            <a:off x="7894220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4" name="bg object 2944"/>
          <p:cNvSpPr/>
          <p:nvPr/>
        </p:nvSpPr>
        <p:spPr>
          <a:xfrm>
            <a:off x="8081437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5" name="bg object 2945"/>
          <p:cNvSpPr/>
          <p:nvPr/>
        </p:nvSpPr>
        <p:spPr>
          <a:xfrm>
            <a:off x="7894220" y="1704119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0" y="0"/>
                </a:moveTo>
                <a:lnTo>
                  <a:pt x="188216" y="0"/>
                </a:lnTo>
              </a:path>
              <a:path w="188595" h="7619">
                <a:moveTo>
                  <a:pt x="184173" y="7085"/>
                </a:moveTo>
                <a:lnTo>
                  <a:pt x="184173" y="7085"/>
                </a:lnTo>
              </a:path>
              <a:path w="188595" h="7619">
                <a:moveTo>
                  <a:pt x="4042" y="7085"/>
                </a:moveTo>
                <a:lnTo>
                  <a:pt x="4042" y="7085"/>
                </a:lnTo>
              </a:path>
              <a:path w="188595" h="7619">
                <a:moveTo>
                  <a:pt x="184173" y="7085"/>
                </a:moveTo>
                <a:lnTo>
                  <a:pt x="4042" y="7085"/>
                </a:lnTo>
              </a:path>
              <a:path w="188595" h="7619">
                <a:moveTo>
                  <a:pt x="4042" y="7085"/>
                </a:moveTo>
                <a:lnTo>
                  <a:pt x="184173" y="7085"/>
                </a:lnTo>
              </a:path>
              <a:path w="188595" h="7619">
                <a:moveTo>
                  <a:pt x="188216" y="7085"/>
                </a:moveTo>
                <a:lnTo>
                  <a:pt x="188216" y="2028"/>
                </a:lnTo>
              </a:path>
              <a:path w="188595" h="7619">
                <a:moveTo>
                  <a:pt x="0" y="7085"/>
                </a:moveTo>
                <a:lnTo>
                  <a:pt x="0" y="2028"/>
                </a:lnTo>
              </a:path>
              <a:path w="188595" h="7619">
                <a:moveTo>
                  <a:pt x="188216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6" name="bg object 2946"/>
          <p:cNvSpPr/>
          <p:nvPr/>
        </p:nvSpPr>
        <p:spPr>
          <a:xfrm>
            <a:off x="7893208" y="17056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16" y="0"/>
                </a:moveTo>
                <a:lnTo>
                  <a:pt x="190240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7" name="bg object 2947"/>
          <p:cNvSpPr/>
          <p:nvPr/>
        </p:nvSpPr>
        <p:spPr>
          <a:xfrm>
            <a:off x="7894220" y="1705133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69">
                <a:moveTo>
                  <a:pt x="184173" y="1014"/>
                </a:moveTo>
                <a:lnTo>
                  <a:pt x="188216" y="1014"/>
                </a:lnTo>
              </a:path>
              <a:path w="188595" h="1269">
                <a:moveTo>
                  <a:pt x="0" y="1014"/>
                </a:moveTo>
                <a:lnTo>
                  <a:pt x="3028" y="1014"/>
                </a:lnTo>
              </a:path>
              <a:path w="188595" h="1269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8" name="bg object 2948"/>
          <p:cNvSpPr/>
          <p:nvPr/>
        </p:nvSpPr>
        <p:spPr>
          <a:xfrm>
            <a:off x="8081437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9" name="bg object 2949"/>
          <p:cNvSpPr/>
          <p:nvPr/>
        </p:nvSpPr>
        <p:spPr>
          <a:xfrm>
            <a:off x="7881064" y="1705133"/>
            <a:ext cx="214629" cy="6350"/>
          </a:xfrm>
          <a:custGeom>
            <a:avLst/>
            <a:gdLst/>
            <a:ahLst/>
            <a:cxnLst/>
            <a:rect l="l" t="t" r="r" b="b"/>
            <a:pathLst>
              <a:path w="214629" h="6350">
                <a:moveTo>
                  <a:pt x="0" y="6071"/>
                </a:moveTo>
                <a:lnTo>
                  <a:pt x="6071" y="6071"/>
                </a:lnTo>
              </a:path>
              <a:path w="214629" h="6350">
                <a:moveTo>
                  <a:pt x="0" y="6071"/>
                </a:moveTo>
                <a:lnTo>
                  <a:pt x="0" y="6071"/>
                </a:lnTo>
              </a:path>
              <a:path w="214629" h="6350">
                <a:moveTo>
                  <a:pt x="10127" y="6071"/>
                </a:moveTo>
                <a:lnTo>
                  <a:pt x="0" y="6071"/>
                </a:lnTo>
              </a:path>
              <a:path w="214629" h="6350">
                <a:moveTo>
                  <a:pt x="10127" y="6071"/>
                </a:moveTo>
                <a:lnTo>
                  <a:pt x="10127" y="6071"/>
                </a:lnTo>
              </a:path>
              <a:path w="214629" h="6350">
                <a:moveTo>
                  <a:pt x="6071" y="6071"/>
                </a:moveTo>
                <a:lnTo>
                  <a:pt x="10127" y="6071"/>
                </a:lnTo>
              </a:path>
              <a:path w="214629" h="6350">
                <a:moveTo>
                  <a:pt x="6071" y="0"/>
                </a:moveTo>
                <a:lnTo>
                  <a:pt x="6071" y="6071"/>
                </a:lnTo>
              </a:path>
              <a:path w="214629" h="6350">
                <a:moveTo>
                  <a:pt x="0" y="0"/>
                </a:moveTo>
                <a:lnTo>
                  <a:pt x="6071" y="0"/>
                </a:lnTo>
              </a:path>
              <a:path w="214629" h="6350">
                <a:moveTo>
                  <a:pt x="0" y="0"/>
                </a:moveTo>
                <a:lnTo>
                  <a:pt x="0" y="0"/>
                </a:lnTo>
              </a:path>
              <a:path w="214629" h="6350">
                <a:moveTo>
                  <a:pt x="6071" y="0"/>
                </a:moveTo>
                <a:lnTo>
                  <a:pt x="0" y="0"/>
                </a:lnTo>
              </a:path>
              <a:path w="214629" h="6350">
                <a:moveTo>
                  <a:pt x="6071" y="6071"/>
                </a:moveTo>
                <a:lnTo>
                  <a:pt x="6071" y="0"/>
                </a:lnTo>
              </a:path>
              <a:path w="214629" h="6350">
                <a:moveTo>
                  <a:pt x="214542" y="0"/>
                </a:moveTo>
                <a:lnTo>
                  <a:pt x="207444" y="0"/>
                </a:lnTo>
              </a:path>
              <a:path w="214629" h="6350">
                <a:moveTo>
                  <a:pt x="214542" y="0"/>
                </a:moveTo>
                <a:lnTo>
                  <a:pt x="214542" y="0"/>
                </a:lnTo>
              </a:path>
              <a:path w="214629" h="6350">
                <a:moveTo>
                  <a:pt x="207444" y="0"/>
                </a:moveTo>
                <a:lnTo>
                  <a:pt x="214542" y="0"/>
                </a:lnTo>
              </a:path>
              <a:path w="214629" h="6350">
                <a:moveTo>
                  <a:pt x="207444" y="6071"/>
                </a:moveTo>
                <a:lnTo>
                  <a:pt x="2074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0" name="bg object 2950"/>
          <p:cNvSpPr/>
          <p:nvPr/>
        </p:nvSpPr>
        <p:spPr>
          <a:xfrm>
            <a:off x="8084465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1" name="bg object 2951"/>
          <p:cNvSpPr/>
          <p:nvPr/>
        </p:nvSpPr>
        <p:spPr>
          <a:xfrm>
            <a:off x="7887135" y="1705133"/>
            <a:ext cx="208915" cy="6350"/>
          </a:xfrm>
          <a:custGeom>
            <a:avLst/>
            <a:gdLst/>
            <a:ahLst/>
            <a:cxnLst/>
            <a:rect l="l" t="t" r="r" b="b"/>
            <a:pathLst>
              <a:path w="208915" h="6350">
                <a:moveTo>
                  <a:pt x="197330" y="6071"/>
                </a:moveTo>
                <a:lnTo>
                  <a:pt x="197330" y="6071"/>
                </a:lnTo>
              </a:path>
              <a:path w="208915" h="6350">
                <a:moveTo>
                  <a:pt x="208471" y="6071"/>
                </a:moveTo>
                <a:lnTo>
                  <a:pt x="197330" y="6071"/>
                </a:lnTo>
              </a:path>
              <a:path w="208915" h="6350">
                <a:moveTo>
                  <a:pt x="208471" y="6071"/>
                </a:moveTo>
                <a:lnTo>
                  <a:pt x="208471" y="6071"/>
                </a:lnTo>
              </a:path>
              <a:path w="208915" h="6350">
                <a:moveTo>
                  <a:pt x="201372" y="6071"/>
                </a:moveTo>
                <a:lnTo>
                  <a:pt x="208471" y="6071"/>
                </a:lnTo>
              </a:path>
              <a:path w="208915" h="6350">
                <a:moveTo>
                  <a:pt x="201372" y="0"/>
                </a:moveTo>
                <a:lnTo>
                  <a:pt x="201372" y="6071"/>
                </a:lnTo>
              </a:path>
              <a:path w="208915" h="6350">
                <a:moveTo>
                  <a:pt x="197330" y="6071"/>
                </a:moveTo>
                <a:lnTo>
                  <a:pt x="4056" y="6071"/>
                </a:lnTo>
              </a:path>
              <a:path w="208915" h="6350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2" name="bg object 2952"/>
          <p:cNvSpPr/>
          <p:nvPr/>
        </p:nvSpPr>
        <p:spPr>
          <a:xfrm>
            <a:off x="7888149" y="1705133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193287" y="0"/>
                </a:moveTo>
                <a:lnTo>
                  <a:pt x="197330" y="0"/>
                </a:lnTo>
              </a:path>
              <a:path w="200659">
                <a:moveTo>
                  <a:pt x="197330" y="0"/>
                </a:moveTo>
                <a:lnTo>
                  <a:pt x="200358" y="0"/>
                </a:lnTo>
              </a:path>
              <a:path w="200659">
                <a:moveTo>
                  <a:pt x="197330" y="0"/>
                </a:moveTo>
                <a:lnTo>
                  <a:pt x="199358" y="0"/>
                </a:lnTo>
              </a:path>
              <a:path w="200659">
                <a:moveTo>
                  <a:pt x="193287" y="0"/>
                </a:moveTo>
                <a:lnTo>
                  <a:pt x="197330" y="0"/>
                </a:lnTo>
              </a:path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3" name="bg object 2953"/>
          <p:cNvSpPr/>
          <p:nvPr/>
        </p:nvSpPr>
        <p:spPr>
          <a:xfrm>
            <a:off x="7887135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4" name="bg object 2954"/>
          <p:cNvSpPr/>
          <p:nvPr/>
        </p:nvSpPr>
        <p:spPr>
          <a:xfrm>
            <a:off x="7891192" y="1705133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4042" y="0"/>
                </a:lnTo>
              </a:path>
              <a:path w="197484">
                <a:moveTo>
                  <a:pt x="190244" y="0"/>
                </a:moveTo>
                <a:lnTo>
                  <a:pt x="194287" y="0"/>
                </a:lnTo>
              </a:path>
              <a:path w="197484">
                <a:moveTo>
                  <a:pt x="194287" y="0"/>
                </a:moveTo>
                <a:lnTo>
                  <a:pt x="197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5" name="bg object 2955"/>
          <p:cNvSpPr/>
          <p:nvPr/>
        </p:nvSpPr>
        <p:spPr>
          <a:xfrm>
            <a:off x="7887135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6" name="bg object 2956"/>
          <p:cNvSpPr/>
          <p:nvPr/>
        </p:nvSpPr>
        <p:spPr>
          <a:xfrm>
            <a:off x="7891192" y="1705133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4042" y="0"/>
                </a:lnTo>
              </a:path>
              <a:path w="197484">
                <a:moveTo>
                  <a:pt x="190244" y="0"/>
                </a:moveTo>
                <a:lnTo>
                  <a:pt x="194287" y="0"/>
                </a:lnTo>
              </a:path>
              <a:path w="197484">
                <a:moveTo>
                  <a:pt x="194287" y="0"/>
                </a:moveTo>
                <a:lnTo>
                  <a:pt x="197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7" name="bg object 2957"/>
          <p:cNvSpPr/>
          <p:nvPr/>
        </p:nvSpPr>
        <p:spPr>
          <a:xfrm>
            <a:off x="7887135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8" name="bg object 2958"/>
          <p:cNvSpPr/>
          <p:nvPr/>
        </p:nvSpPr>
        <p:spPr>
          <a:xfrm>
            <a:off x="8085480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9" name="bg object 2959"/>
          <p:cNvSpPr/>
          <p:nvPr/>
        </p:nvSpPr>
        <p:spPr>
          <a:xfrm>
            <a:off x="7887135" y="1711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372" y="0"/>
                </a:lnTo>
              </a:path>
              <a:path w="201929">
                <a:moveTo>
                  <a:pt x="0" y="0"/>
                </a:moveTo>
                <a:lnTo>
                  <a:pt x="201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0" name="bg object 2960"/>
          <p:cNvSpPr/>
          <p:nvPr/>
        </p:nvSpPr>
        <p:spPr>
          <a:xfrm>
            <a:off x="8293938" y="170716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1" name="bg object 2961"/>
          <p:cNvSpPr/>
          <p:nvPr/>
        </p:nvSpPr>
        <p:spPr>
          <a:xfrm>
            <a:off x="8293938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2" name="bg object 2962"/>
          <p:cNvSpPr/>
          <p:nvPr/>
        </p:nvSpPr>
        <p:spPr>
          <a:xfrm>
            <a:off x="8293938" y="17081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3" name="bg object 2963"/>
          <p:cNvSpPr/>
          <p:nvPr/>
        </p:nvSpPr>
        <p:spPr>
          <a:xfrm>
            <a:off x="8481154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4" name="bg object 2964"/>
          <p:cNvSpPr/>
          <p:nvPr/>
        </p:nvSpPr>
        <p:spPr>
          <a:xfrm>
            <a:off x="8289895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5" name="bg object 2965"/>
          <p:cNvSpPr/>
          <p:nvPr/>
        </p:nvSpPr>
        <p:spPr>
          <a:xfrm>
            <a:off x="8292923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6" name="bg object 2966"/>
          <p:cNvSpPr/>
          <p:nvPr/>
        </p:nvSpPr>
        <p:spPr>
          <a:xfrm>
            <a:off x="8289895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7" name="bg object 2967"/>
          <p:cNvSpPr/>
          <p:nvPr/>
        </p:nvSpPr>
        <p:spPr>
          <a:xfrm>
            <a:off x="8289895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8" name="bg object 2968"/>
          <p:cNvSpPr/>
          <p:nvPr/>
        </p:nvSpPr>
        <p:spPr>
          <a:xfrm>
            <a:off x="8292923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9" name="bg object 2969"/>
          <p:cNvSpPr/>
          <p:nvPr/>
        </p:nvSpPr>
        <p:spPr>
          <a:xfrm>
            <a:off x="8291912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0" name="bg object 2970"/>
          <p:cNvSpPr/>
          <p:nvPr/>
        </p:nvSpPr>
        <p:spPr>
          <a:xfrm>
            <a:off x="8285852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1" name="bg object 2971"/>
          <p:cNvSpPr/>
          <p:nvPr/>
        </p:nvSpPr>
        <p:spPr>
          <a:xfrm>
            <a:off x="8285852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2" name="bg object 2972"/>
          <p:cNvSpPr/>
          <p:nvPr/>
        </p:nvSpPr>
        <p:spPr>
          <a:xfrm>
            <a:off x="8285852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3" name="bg object 2973"/>
          <p:cNvSpPr/>
          <p:nvPr/>
        </p:nvSpPr>
        <p:spPr>
          <a:xfrm>
            <a:off x="8289895" y="170411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0" y="7085"/>
                </a:moveTo>
                <a:lnTo>
                  <a:pt x="0" y="1014"/>
                </a:lnTo>
              </a:path>
              <a:path w="7620" h="7619">
                <a:moveTo>
                  <a:pt x="7085" y="7085"/>
                </a:moveTo>
                <a:lnTo>
                  <a:pt x="0" y="7085"/>
                </a:lnTo>
              </a:path>
              <a:path w="7620" h="7619">
                <a:moveTo>
                  <a:pt x="7085" y="7085"/>
                </a:moveTo>
                <a:lnTo>
                  <a:pt x="7085" y="7085"/>
                </a:lnTo>
              </a:path>
              <a:path w="7620" h="7619">
                <a:moveTo>
                  <a:pt x="3028" y="7085"/>
                </a:moveTo>
                <a:lnTo>
                  <a:pt x="7085" y="7085"/>
                </a:lnTo>
              </a:path>
              <a:path w="7620" h="7619">
                <a:moveTo>
                  <a:pt x="3028" y="2028"/>
                </a:moveTo>
                <a:lnTo>
                  <a:pt x="3028" y="7085"/>
                </a:lnTo>
              </a:path>
              <a:path w="7620" h="7619">
                <a:moveTo>
                  <a:pt x="7085" y="2028"/>
                </a:moveTo>
                <a:lnTo>
                  <a:pt x="3028" y="2028"/>
                </a:lnTo>
              </a:path>
              <a:path w="7620" h="7619">
                <a:moveTo>
                  <a:pt x="4042" y="0"/>
                </a:moveTo>
                <a:lnTo>
                  <a:pt x="7085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4" name="bg object 2974"/>
          <p:cNvSpPr/>
          <p:nvPr/>
        </p:nvSpPr>
        <p:spPr>
          <a:xfrm>
            <a:off x="8482168" y="17112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5" name="bg object 2975"/>
          <p:cNvSpPr/>
          <p:nvPr/>
        </p:nvSpPr>
        <p:spPr>
          <a:xfrm>
            <a:off x="8482168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6" name="bg object 2976"/>
          <p:cNvSpPr/>
          <p:nvPr/>
        </p:nvSpPr>
        <p:spPr>
          <a:xfrm>
            <a:off x="8482168" y="170513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7" name="bg object 2977"/>
          <p:cNvSpPr/>
          <p:nvPr/>
        </p:nvSpPr>
        <p:spPr>
          <a:xfrm>
            <a:off x="8484183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8" name="bg object 2978"/>
          <p:cNvSpPr/>
          <p:nvPr/>
        </p:nvSpPr>
        <p:spPr>
          <a:xfrm>
            <a:off x="8292923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9" name="bg object 2979"/>
          <p:cNvSpPr/>
          <p:nvPr/>
        </p:nvSpPr>
        <p:spPr>
          <a:xfrm>
            <a:off x="8293938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0" name="bg object 2980"/>
          <p:cNvSpPr/>
          <p:nvPr/>
        </p:nvSpPr>
        <p:spPr>
          <a:xfrm>
            <a:off x="8292923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1" name="bg object 2981"/>
          <p:cNvSpPr/>
          <p:nvPr/>
        </p:nvSpPr>
        <p:spPr>
          <a:xfrm>
            <a:off x="8292923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2" name="bg object 2982"/>
          <p:cNvSpPr/>
          <p:nvPr/>
        </p:nvSpPr>
        <p:spPr>
          <a:xfrm>
            <a:off x="8478112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3" name="bg object 2983"/>
          <p:cNvSpPr/>
          <p:nvPr/>
        </p:nvSpPr>
        <p:spPr>
          <a:xfrm>
            <a:off x="8481154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4" name="bg object 2984"/>
          <p:cNvSpPr/>
          <p:nvPr/>
        </p:nvSpPr>
        <p:spPr>
          <a:xfrm>
            <a:off x="8478112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5" name="bg object 2985"/>
          <p:cNvSpPr/>
          <p:nvPr/>
        </p:nvSpPr>
        <p:spPr>
          <a:xfrm>
            <a:off x="8478112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6" name="bg object 2986"/>
          <p:cNvSpPr/>
          <p:nvPr/>
        </p:nvSpPr>
        <p:spPr>
          <a:xfrm>
            <a:off x="8485197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7" name="bg object 2987"/>
          <p:cNvSpPr/>
          <p:nvPr/>
        </p:nvSpPr>
        <p:spPr>
          <a:xfrm>
            <a:off x="8488239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8" name="bg object 2988"/>
          <p:cNvSpPr/>
          <p:nvPr/>
        </p:nvSpPr>
        <p:spPr>
          <a:xfrm>
            <a:off x="8481154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9" name="bg object 2989"/>
          <p:cNvSpPr/>
          <p:nvPr/>
        </p:nvSpPr>
        <p:spPr>
          <a:xfrm>
            <a:off x="8480142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0" name="bg object 2990"/>
          <p:cNvSpPr/>
          <p:nvPr/>
        </p:nvSpPr>
        <p:spPr>
          <a:xfrm>
            <a:off x="8480140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1" name="bg object 2991"/>
          <p:cNvSpPr/>
          <p:nvPr/>
        </p:nvSpPr>
        <p:spPr>
          <a:xfrm>
            <a:off x="8478112" y="1704119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2" name="bg object 2992"/>
          <p:cNvSpPr/>
          <p:nvPr/>
        </p:nvSpPr>
        <p:spPr>
          <a:xfrm>
            <a:off x="8478112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3" name="bg object 2993"/>
          <p:cNvSpPr/>
          <p:nvPr/>
        </p:nvSpPr>
        <p:spPr>
          <a:xfrm>
            <a:off x="8478112" y="1705133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69">
                <a:moveTo>
                  <a:pt x="3042" y="0"/>
                </a:moveTo>
                <a:lnTo>
                  <a:pt x="0" y="1014"/>
                </a:lnTo>
              </a:path>
              <a:path w="3175" h="1269">
                <a:moveTo>
                  <a:pt x="3042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4" name="bg object 2994"/>
          <p:cNvSpPr/>
          <p:nvPr/>
        </p:nvSpPr>
        <p:spPr>
          <a:xfrm>
            <a:off x="8481154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5" name="bg object 2995"/>
          <p:cNvSpPr/>
          <p:nvPr/>
        </p:nvSpPr>
        <p:spPr>
          <a:xfrm>
            <a:off x="8289895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287" y="6071"/>
                </a:moveTo>
                <a:lnTo>
                  <a:pt x="194287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6" name="bg object 2996"/>
          <p:cNvSpPr/>
          <p:nvPr/>
        </p:nvSpPr>
        <p:spPr>
          <a:xfrm>
            <a:off x="8478112" y="17112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4056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7" name="bg object 2997"/>
          <p:cNvSpPr/>
          <p:nvPr/>
        </p:nvSpPr>
        <p:spPr>
          <a:xfrm>
            <a:off x="8292923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8" name="bg object 2998"/>
          <p:cNvSpPr/>
          <p:nvPr/>
        </p:nvSpPr>
        <p:spPr>
          <a:xfrm>
            <a:off x="8289895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9" name="bg object 2999"/>
          <p:cNvSpPr/>
          <p:nvPr/>
        </p:nvSpPr>
        <p:spPr>
          <a:xfrm>
            <a:off x="828989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0" name="bg object 3000"/>
          <p:cNvSpPr/>
          <p:nvPr/>
        </p:nvSpPr>
        <p:spPr>
          <a:xfrm>
            <a:off x="8480140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1" name="bg object 3001"/>
          <p:cNvSpPr/>
          <p:nvPr/>
        </p:nvSpPr>
        <p:spPr>
          <a:xfrm>
            <a:off x="8292923" y="1704119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39">
                <a:moveTo>
                  <a:pt x="185188" y="2028"/>
                </a:moveTo>
                <a:lnTo>
                  <a:pt x="187216" y="0"/>
                </a:lnTo>
              </a:path>
              <a:path w="188595" h="2539">
                <a:moveTo>
                  <a:pt x="0" y="2028"/>
                </a:moveTo>
                <a:lnTo>
                  <a:pt x="188230" y="2028"/>
                </a:lnTo>
              </a:path>
              <a:path w="188595" h="2539">
                <a:moveTo>
                  <a:pt x="4056" y="2028"/>
                </a:moveTo>
                <a:lnTo>
                  <a:pt x="1014" y="0"/>
                </a:lnTo>
              </a:path>
              <a:path w="188595" h="2539">
                <a:moveTo>
                  <a:pt x="185188" y="2028"/>
                </a:moveTo>
                <a:lnTo>
                  <a:pt x="4056" y="2028"/>
                </a:lnTo>
              </a:path>
              <a:path w="188595" h="2539">
                <a:moveTo>
                  <a:pt x="1014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2" name="bg object 3002"/>
          <p:cNvSpPr/>
          <p:nvPr/>
        </p:nvSpPr>
        <p:spPr>
          <a:xfrm>
            <a:off x="8291912" y="170462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3" name="bg object 3003"/>
          <p:cNvSpPr/>
          <p:nvPr/>
        </p:nvSpPr>
        <p:spPr>
          <a:xfrm>
            <a:off x="8292923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2028" y="0"/>
                </a:lnTo>
              </a:path>
              <a:path w="188595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4" name="bg object 3004"/>
          <p:cNvSpPr/>
          <p:nvPr/>
        </p:nvSpPr>
        <p:spPr>
          <a:xfrm>
            <a:off x="8292923" y="1704119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0" y="0"/>
                </a:moveTo>
                <a:lnTo>
                  <a:pt x="188230" y="0"/>
                </a:lnTo>
              </a:path>
              <a:path w="188595" h="7619">
                <a:moveTo>
                  <a:pt x="185188" y="7085"/>
                </a:moveTo>
                <a:lnTo>
                  <a:pt x="185188" y="7085"/>
                </a:lnTo>
              </a:path>
              <a:path w="188595" h="7619">
                <a:moveTo>
                  <a:pt x="4056" y="7085"/>
                </a:moveTo>
                <a:lnTo>
                  <a:pt x="4056" y="7085"/>
                </a:lnTo>
              </a:path>
              <a:path w="188595" h="7619">
                <a:moveTo>
                  <a:pt x="185188" y="7085"/>
                </a:moveTo>
                <a:lnTo>
                  <a:pt x="4056" y="7085"/>
                </a:lnTo>
              </a:path>
              <a:path w="188595" h="7619">
                <a:moveTo>
                  <a:pt x="4056" y="7085"/>
                </a:moveTo>
                <a:lnTo>
                  <a:pt x="185188" y="7085"/>
                </a:lnTo>
              </a:path>
              <a:path w="188595" h="7619">
                <a:moveTo>
                  <a:pt x="188230" y="7085"/>
                </a:moveTo>
                <a:lnTo>
                  <a:pt x="188230" y="2028"/>
                </a:lnTo>
              </a:path>
              <a:path w="188595" h="7619">
                <a:moveTo>
                  <a:pt x="0" y="7085"/>
                </a:moveTo>
                <a:lnTo>
                  <a:pt x="0" y="2028"/>
                </a:lnTo>
              </a:path>
              <a:path w="188595" h="7619">
                <a:moveTo>
                  <a:pt x="18823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5" name="bg object 3005"/>
          <p:cNvSpPr/>
          <p:nvPr/>
        </p:nvSpPr>
        <p:spPr>
          <a:xfrm>
            <a:off x="8291912" y="17056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6" name="bg object 3006"/>
          <p:cNvSpPr/>
          <p:nvPr/>
        </p:nvSpPr>
        <p:spPr>
          <a:xfrm>
            <a:off x="8478112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7" name="bg object 3007"/>
          <p:cNvSpPr/>
          <p:nvPr/>
        </p:nvSpPr>
        <p:spPr>
          <a:xfrm>
            <a:off x="8292923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8" name="bg object 3008"/>
          <p:cNvSpPr/>
          <p:nvPr/>
        </p:nvSpPr>
        <p:spPr>
          <a:xfrm>
            <a:off x="8292923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2028" y="0"/>
                </a:lnTo>
              </a:path>
              <a:path w="188595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9" name="bg object 3009"/>
          <p:cNvSpPr/>
          <p:nvPr/>
        </p:nvSpPr>
        <p:spPr>
          <a:xfrm>
            <a:off x="8279781" y="1705133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0" y="6071"/>
                </a:moveTo>
                <a:lnTo>
                  <a:pt x="7071" y="6071"/>
                </a:lnTo>
              </a:path>
              <a:path w="215900" h="6350">
                <a:moveTo>
                  <a:pt x="0" y="6071"/>
                </a:moveTo>
                <a:lnTo>
                  <a:pt x="0" y="6071"/>
                </a:lnTo>
              </a:path>
              <a:path w="215900" h="6350">
                <a:moveTo>
                  <a:pt x="11128" y="6071"/>
                </a:moveTo>
                <a:lnTo>
                  <a:pt x="0" y="6071"/>
                </a:lnTo>
              </a:path>
              <a:path w="215900" h="6350">
                <a:moveTo>
                  <a:pt x="11128" y="6071"/>
                </a:moveTo>
                <a:lnTo>
                  <a:pt x="11128" y="6071"/>
                </a:lnTo>
              </a:path>
              <a:path w="215900" h="6350">
                <a:moveTo>
                  <a:pt x="7071" y="6071"/>
                </a:moveTo>
                <a:lnTo>
                  <a:pt x="11128" y="6071"/>
                </a:lnTo>
              </a:path>
              <a:path w="215900" h="6350">
                <a:moveTo>
                  <a:pt x="7071" y="0"/>
                </a:moveTo>
                <a:lnTo>
                  <a:pt x="7071" y="6071"/>
                </a:lnTo>
              </a:path>
              <a:path w="215900" h="6350">
                <a:moveTo>
                  <a:pt x="0" y="0"/>
                </a:moveTo>
                <a:lnTo>
                  <a:pt x="7071" y="0"/>
                </a:lnTo>
              </a:path>
              <a:path w="215900" h="6350">
                <a:moveTo>
                  <a:pt x="0" y="0"/>
                </a:moveTo>
                <a:lnTo>
                  <a:pt x="0" y="0"/>
                </a:lnTo>
              </a:path>
              <a:path w="215900" h="6350">
                <a:moveTo>
                  <a:pt x="7071" y="0"/>
                </a:moveTo>
                <a:lnTo>
                  <a:pt x="0" y="0"/>
                </a:lnTo>
              </a:path>
              <a:path w="215900" h="6350">
                <a:moveTo>
                  <a:pt x="7071" y="6071"/>
                </a:moveTo>
                <a:lnTo>
                  <a:pt x="7071" y="0"/>
                </a:lnTo>
              </a:path>
              <a:path w="215900" h="6350">
                <a:moveTo>
                  <a:pt x="215543" y="0"/>
                </a:moveTo>
                <a:lnTo>
                  <a:pt x="208458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8458" y="0"/>
                </a:moveTo>
                <a:lnTo>
                  <a:pt x="215543" y="0"/>
                </a:lnTo>
              </a:path>
              <a:path w="215900" h="6350">
                <a:moveTo>
                  <a:pt x="208458" y="6071"/>
                </a:moveTo>
                <a:lnTo>
                  <a:pt x="208458" y="0"/>
                </a:lnTo>
              </a:path>
              <a:path w="215900" h="6350">
                <a:moveTo>
                  <a:pt x="204401" y="6071"/>
                </a:moveTo>
                <a:lnTo>
                  <a:pt x="208458" y="6071"/>
                </a:lnTo>
              </a:path>
              <a:path w="215900" h="6350">
                <a:moveTo>
                  <a:pt x="204401" y="6071"/>
                </a:moveTo>
                <a:lnTo>
                  <a:pt x="204401" y="6071"/>
                </a:lnTo>
              </a:path>
              <a:path w="215900" h="6350">
                <a:moveTo>
                  <a:pt x="215543" y="6071"/>
                </a:moveTo>
                <a:lnTo>
                  <a:pt x="204401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58" y="6071"/>
                </a:moveTo>
                <a:lnTo>
                  <a:pt x="215543" y="6071"/>
                </a:lnTo>
              </a:path>
              <a:path w="215900" h="6350">
                <a:moveTo>
                  <a:pt x="208458" y="0"/>
                </a:moveTo>
                <a:lnTo>
                  <a:pt x="208458" y="6071"/>
                </a:lnTo>
              </a:path>
              <a:path w="215900" h="6350">
                <a:moveTo>
                  <a:pt x="204401" y="6071"/>
                </a:moveTo>
                <a:lnTo>
                  <a:pt x="11128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0" name="bg object 3010"/>
          <p:cNvSpPr/>
          <p:nvPr/>
        </p:nvSpPr>
        <p:spPr>
          <a:xfrm>
            <a:off x="8286852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1" name="bg object 3011"/>
          <p:cNvSpPr/>
          <p:nvPr/>
        </p:nvSpPr>
        <p:spPr>
          <a:xfrm>
            <a:off x="828989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2" name="bg object 3012"/>
          <p:cNvSpPr/>
          <p:nvPr/>
        </p:nvSpPr>
        <p:spPr>
          <a:xfrm>
            <a:off x="8480140" y="1705133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4042" y="0"/>
                </a:lnTo>
              </a:path>
              <a:path w="8254">
                <a:moveTo>
                  <a:pt x="5056" y="0"/>
                </a:moveTo>
                <a:lnTo>
                  <a:pt x="8099" y="0"/>
                </a:lnTo>
              </a:path>
              <a:path w="8254">
                <a:moveTo>
                  <a:pt x="5056" y="0"/>
                </a:moveTo>
                <a:lnTo>
                  <a:pt x="7085" y="0"/>
                </a:lnTo>
              </a:path>
              <a:path w="8254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3" name="bg object 3013"/>
          <p:cNvSpPr/>
          <p:nvPr/>
        </p:nvSpPr>
        <p:spPr>
          <a:xfrm>
            <a:off x="828989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4" name="bg object 3014"/>
          <p:cNvSpPr/>
          <p:nvPr/>
        </p:nvSpPr>
        <p:spPr>
          <a:xfrm>
            <a:off x="8286852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1014" y="0"/>
                </a:moveTo>
                <a:lnTo>
                  <a:pt x="3042" y="0"/>
                </a:lnTo>
              </a:path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5" name="bg object 3015"/>
          <p:cNvSpPr/>
          <p:nvPr/>
        </p:nvSpPr>
        <p:spPr>
          <a:xfrm>
            <a:off x="828989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6" name="bg object 3016"/>
          <p:cNvSpPr/>
          <p:nvPr/>
        </p:nvSpPr>
        <p:spPr>
          <a:xfrm>
            <a:off x="8286852" y="1705133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193287" y="0"/>
                </a:moveTo>
                <a:lnTo>
                  <a:pt x="197330" y="0"/>
                </a:lnTo>
              </a:path>
              <a:path w="201929">
                <a:moveTo>
                  <a:pt x="198344" y="0"/>
                </a:moveTo>
                <a:lnTo>
                  <a:pt x="201386" y="0"/>
                </a:lnTo>
              </a:path>
              <a:path w="201929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7" name="bg object 3017"/>
          <p:cNvSpPr/>
          <p:nvPr/>
        </p:nvSpPr>
        <p:spPr>
          <a:xfrm>
            <a:off x="828989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8" name="bg object 3018"/>
          <p:cNvSpPr/>
          <p:nvPr/>
        </p:nvSpPr>
        <p:spPr>
          <a:xfrm>
            <a:off x="8286852" y="1705133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193287" y="0"/>
                </a:moveTo>
                <a:lnTo>
                  <a:pt x="197330" y="0"/>
                </a:lnTo>
              </a:path>
              <a:path w="201929" h="6350">
                <a:moveTo>
                  <a:pt x="198344" y="0"/>
                </a:moveTo>
                <a:lnTo>
                  <a:pt x="201386" y="0"/>
                </a:lnTo>
              </a:path>
              <a:path w="201929" h="6350">
                <a:moveTo>
                  <a:pt x="0" y="6071"/>
                </a:moveTo>
                <a:lnTo>
                  <a:pt x="3042" y="6071"/>
                </a:lnTo>
              </a:path>
              <a:path w="201929" h="6350">
                <a:moveTo>
                  <a:pt x="198344" y="6071"/>
                </a:moveTo>
                <a:lnTo>
                  <a:pt x="201386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9" name="bg object 3019"/>
          <p:cNvSpPr/>
          <p:nvPr/>
        </p:nvSpPr>
        <p:spPr>
          <a:xfrm>
            <a:off x="8286852" y="1711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386" y="0"/>
                </a:lnTo>
              </a:path>
              <a:path w="201929">
                <a:moveTo>
                  <a:pt x="0" y="0"/>
                </a:moveTo>
                <a:lnTo>
                  <a:pt x="2013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0" name="bg object 3020"/>
          <p:cNvSpPr/>
          <p:nvPr/>
        </p:nvSpPr>
        <p:spPr>
          <a:xfrm>
            <a:off x="8588419" y="1707161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0" y="0"/>
                </a:moveTo>
                <a:lnTo>
                  <a:pt x="1862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1" name="bg object 3021"/>
          <p:cNvSpPr/>
          <p:nvPr/>
        </p:nvSpPr>
        <p:spPr>
          <a:xfrm>
            <a:off x="8588419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2" name="bg object 3022"/>
          <p:cNvSpPr/>
          <p:nvPr/>
        </p:nvSpPr>
        <p:spPr>
          <a:xfrm>
            <a:off x="8588419" y="170817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1862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3" name="bg object 3023"/>
          <p:cNvSpPr/>
          <p:nvPr/>
        </p:nvSpPr>
        <p:spPr>
          <a:xfrm>
            <a:off x="8774621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4" name="bg object 3024"/>
          <p:cNvSpPr/>
          <p:nvPr/>
        </p:nvSpPr>
        <p:spPr>
          <a:xfrm>
            <a:off x="8584376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5" name="bg object 3025"/>
          <p:cNvSpPr/>
          <p:nvPr/>
        </p:nvSpPr>
        <p:spPr>
          <a:xfrm>
            <a:off x="8587404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6" name="bg object 3026"/>
          <p:cNvSpPr/>
          <p:nvPr/>
        </p:nvSpPr>
        <p:spPr>
          <a:xfrm>
            <a:off x="8584376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7" name="bg object 3027"/>
          <p:cNvSpPr/>
          <p:nvPr/>
        </p:nvSpPr>
        <p:spPr>
          <a:xfrm>
            <a:off x="8584376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8" name="bg object 3028"/>
          <p:cNvSpPr/>
          <p:nvPr/>
        </p:nvSpPr>
        <p:spPr>
          <a:xfrm>
            <a:off x="8587404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9" name="bg object 3029"/>
          <p:cNvSpPr/>
          <p:nvPr/>
        </p:nvSpPr>
        <p:spPr>
          <a:xfrm>
            <a:off x="8586393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0" name="bg object 3030"/>
          <p:cNvSpPr/>
          <p:nvPr/>
        </p:nvSpPr>
        <p:spPr>
          <a:xfrm>
            <a:off x="8580319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1" name="bg object 3031"/>
          <p:cNvSpPr/>
          <p:nvPr/>
        </p:nvSpPr>
        <p:spPr>
          <a:xfrm>
            <a:off x="8580319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2" name="bg object 3032"/>
          <p:cNvSpPr/>
          <p:nvPr/>
        </p:nvSpPr>
        <p:spPr>
          <a:xfrm>
            <a:off x="8580319" y="1704119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4056" y="1014"/>
                </a:moveTo>
                <a:lnTo>
                  <a:pt x="0" y="1014"/>
                </a:lnTo>
              </a:path>
              <a:path w="11429" h="7619">
                <a:moveTo>
                  <a:pt x="4056" y="7085"/>
                </a:moveTo>
                <a:lnTo>
                  <a:pt x="4056" y="1014"/>
                </a:lnTo>
              </a:path>
              <a:path w="11429" h="7619">
                <a:moveTo>
                  <a:pt x="11141" y="7085"/>
                </a:moveTo>
                <a:lnTo>
                  <a:pt x="4056" y="7085"/>
                </a:lnTo>
              </a:path>
              <a:path w="11429" h="7619">
                <a:moveTo>
                  <a:pt x="11141" y="7085"/>
                </a:moveTo>
                <a:lnTo>
                  <a:pt x="11141" y="7085"/>
                </a:lnTo>
              </a:path>
              <a:path w="11429" h="7619">
                <a:moveTo>
                  <a:pt x="7085" y="7085"/>
                </a:moveTo>
                <a:lnTo>
                  <a:pt x="11141" y="7085"/>
                </a:lnTo>
              </a:path>
              <a:path w="11429" h="7619">
                <a:moveTo>
                  <a:pt x="7085" y="2028"/>
                </a:moveTo>
                <a:lnTo>
                  <a:pt x="7085" y="7085"/>
                </a:lnTo>
              </a:path>
              <a:path w="11429" h="7619">
                <a:moveTo>
                  <a:pt x="11141" y="2028"/>
                </a:moveTo>
                <a:lnTo>
                  <a:pt x="7085" y="2028"/>
                </a:lnTo>
              </a:path>
              <a:path w="11429" h="7619">
                <a:moveTo>
                  <a:pt x="8099" y="0"/>
                </a:moveTo>
                <a:lnTo>
                  <a:pt x="11141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3" name="bg object 3033"/>
          <p:cNvSpPr/>
          <p:nvPr/>
        </p:nvSpPr>
        <p:spPr>
          <a:xfrm>
            <a:off x="8775635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4" name="bg object 3034"/>
          <p:cNvSpPr/>
          <p:nvPr/>
        </p:nvSpPr>
        <p:spPr>
          <a:xfrm>
            <a:off x="8775635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5" name="bg object 3035"/>
          <p:cNvSpPr/>
          <p:nvPr/>
        </p:nvSpPr>
        <p:spPr>
          <a:xfrm>
            <a:off x="8775635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6" name="bg object 3036"/>
          <p:cNvSpPr/>
          <p:nvPr/>
        </p:nvSpPr>
        <p:spPr>
          <a:xfrm>
            <a:off x="8778664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7" name="bg object 3037"/>
          <p:cNvSpPr/>
          <p:nvPr/>
        </p:nvSpPr>
        <p:spPr>
          <a:xfrm>
            <a:off x="8587404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8" name="bg object 3038"/>
          <p:cNvSpPr/>
          <p:nvPr/>
        </p:nvSpPr>
        <p:spPr>
          <a:xfrm>
            <a:off x="8588419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9" name="bg object 3039"/>
          <p:cNvSpPr/>
          <p:nvPr/>
        </p:nvSpPr>
        <p:spPr>
          <a:xfrm>
            <a:off x="8587404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0" name="bg object 3040"/>
          <p:cNvSpPr/>
          <p:nvPr/>
        </p:nvSpPr>
        <p:spPr>
          <a:xfrm>
            <a:off x="8587404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1" name="bg object 3041"/>
          <p:cNvSpPr/>
          <p:nvPr/>
        </p:nvSpPr>
        <p:spPr>
          <a:xfrm>
            <a:off x="8771578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4056" y="1014"/>
                </a:moveTo>
                <a:lnTo>
                  <a:pt x="0" y="1014"/>
                </a:lnTo>
              </a:path>
              <a:path w="7620" h="6350">
                <a:moveTo>
                  <a:pt x="4056" y="6071"/>
                </a:moveTo>
                <a:lnTo>
                  <a:pt x="4056" y="1014"/>
                </a:lnTo>
              </a:path>
              <a:path w="7620" h="6350">
                <a:moveTo>
                  <a:pt x="0" y="6071"/>
                </a:moveTo>
                <a:lnTo>
                  <a:pt x="4056" y="6071"/>
                </a:lnTo>
              </a:path>
              <a:path w="7620" h="6350">
                <a:moveTo>
                  <a:pt x="0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2" name="bg object 3042"/>
          <p:cNvSpPr/>
          <p:nvPr/>
        </p:nvSpPr>
        <p:spPr>
          <a:xfrm>
            <a:off x="8778664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3" name="bg object 3043"/>
          <p:cNvSpPr/>
          <p:nvPr/>
        </p:nvSpPr>
        <p:spPr>
          <a:xfrm>
            <a:off x="8782706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4" name="bg object 3044"/>
          <p:cNvSpPr/>
          <p:nvPr/>
        </p:nvSpPr>
        <p:spPr>
          <a:xfrm>
            <a:off x="8775635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5" name="bg object 3045"/>
          <p:cNvSpPr/>
          <p:nvPr/>
        </p:nvSpPr>
        <p:spPr>
          <a:xfrm>
            <a:off x="8774623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6" name="bg object 3046"/>
          <p:cNvSpPr/>
          <p:nvPr/>
        </p:nvSpPr>
        <p:spPr>
          <a:xfrm>
            <a:off x="8774621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7" name="bg object 3047"/>
          <p:cNvSpPr/>
          <p:nvPr/>
        </p:nvSpPr>
        <p:spPr>
          <a:xfrm>
            <a:off x="8771578" y="1704119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2028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8" name="bg object 3048"/>
          <p:cNvSpPr/>
          <p:nvPr/>
        </p:nvSpPr>
        <p:spPr>
          <a:xfrm>
            <a:off x="8772593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9" name="bg object 3049"/>
          <p:cNvSpPr/>
          <p:nvPr/>
        </p:nvSpPr>
        <p:spPr>
          <a:xfrm>
            <a:off x="8772593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0" name="bg object 3050"/>
          <p:cNvSpPr/>
          <p:nvPr/>
        </p:nvSpPr>
        <p:spPr>
          <a:xfrm>
            <a:off x="8774621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1" name="bg object 3051"/>
          <p:cNvSpPr/>
          <p:nvPr/>
        </p:nvSpPr>
        <p:spPr>
          <a:xfrm>
            <a:off x="8775635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2" name="bg object 3052"/>
          <p:cNvSpPr/>
          <p:nvPr/>
        </p:nvSpPr>
        <p:spPr>
          <a:xfrm>
            <a:off x="8584376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287" y="6071"/>
                </a:moveTo>
                <a:lnTo>
                  <a:pt x="194287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3" name="bg object 3053"/>
          <p:cNvSpPr/>
          <p:nvPr/>
        </p:nvSpPr>
        <p:spPr>
          <a:xfrm>
            <a:off x="8775635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4" name="bg object 3054"/>
          <p:cNvSpPr/>
          <p:nvPr/>
        </p:nvSpPr>
        <p:spPr>
          <a:xfrm>
            <a:off x="8587404" y="1711204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188230" y="0"/>
                </a:moveTo>
                <a:lnTo>
                  <a:pt x="184173" y="0"/>
                </a:lnTo>
              </a:path>
              <a:path w="18859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5" name="bg object 3055"/>
          <p:cNvSpPr/>
          <p:nvPr/>
        </p:nvSpPr>
        <p:spPr>
          <a:xfrm>
            <a:off x="8584376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6071"/>
                </a:moveTo>
                <a:lnTo>
                  <a:pt x="3028" y="6071"/>
                </a:lnTo>
              </a:path>
              <a:path w="194309" h="6350">
                <a:moveTo>
                  <a:pt x="0" y="0"/>
                </a:moveTo>
                <a:lnTo>
                  <a:pt x="4042" y="0"/>
                </a:lnTo>
              </a:path>
              <a:path w="194309" h="6350">
                <a:moveTo>
                  <a:pt x="190244" y="0"/>
                </a:moveTo>
                <a:lnTo>
                  <a:pt x="194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6" name="bg object 3056"/>
          <p:cNvSpPr/>
          <p:nvPr/>
        </p:nvSpPr>
        <p:spPr>
          <a:xfrm>
            <a:off x="8587404" y="1704119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39">
                <a:moveTo>
                  <a:pt x="184173" y="2028"/>
                </a:moveTo>
                <a:lnTo>
                  <a:pt x="187216" y="0"/>
                </a:lnTo>
              </a:path>
              <a:path w="188595" h="2539">
                <a:moveTo>
                  <a:pt x="0" y="2028"/>
                </a:moveTo>
                <a:lnTo>
                  <a:pt x="188230" y="2028"/>
                </a:lnTo>
              </a:path>
              <a:path w="188595" h="2539">
                <a:moveTo>
                  <a:pt x="4056" y="2028"/>
                </a:moveTo>
                <a:lnTo>
                  <a:pt x="1014" y="0"/>
                </a:lnTo>
              </a:path>
              <a:path w="188595" h="2539">
                <a:moveTo>
                  <a:pt x="184173" y="2028"/>
                </a:moveTo>
                <a:lnTo>
                  <a:pt x="4056" y="2028"/>
                </a:lnTo>
              </a:path>
              <a:path w="188595" h="2539">
                <a:moveTo>
                  <a:pt x="1014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7" name="bg object 3057"/>
          <p:cNvSpPr/>
          <p:nvPr/>
        </p:nvSpPr>
        <p:spPr>
          <a:xfrm>
            <a:off x="8586393" y="170462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8" name="bg object 3058"/>
          <p:cNvSpPr/>
          <p:nvPr/>
        </p:nvSpPr>
        <p:spPr>
          <a:xfrm>
            <a:off x="8587404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014" y="0"/>
                </a:lnTo>
              </a:path>
              <a:path w="188595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9" name="bg object 3059"/>
          <p:cNvSpPr/>
          <p:nvPr/>
        </p:nvSpPr>
        <p:spPr>
          <a:xfrm>
            <a:off x="8587404" y="1704119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0" y="0"/>
                </a:moveTo>
                <a:lnTo>
                  <a:pt x="188230" y="0"/>
                </a:lnTo>
              </a:path>
              <a:path w="188595" h="7619">
                <a:moveTo>
                  <a:pt x="184173" y="7085"/>
                </a:moveTo>
                <a:lnTo>
                  <a:pt x="184173" y="7085"/>
                </a:lnTo>
              </a:path>
              <a:path w="188595" h="7619">
                <a:moveTo>
                  <a:pt x="4056" y="7085"/>
                </a:moveTo>
                <a:lnTo>
                  <a:pt x="4056" y="7085"/>
                </a:lnTo>
              </a:path>
              <a:path w="188595" h="7619">
                <a:moveTo>
                  <a:pt x="184173" y="7085"/>
                </a:moveTo>
                <a:lnTo>
                  <a:pt x="4056" y="7085"/>
                </a:lnTo>
              </a:path>
              <a:path w="188595" h="7619">
                <a:moveTo>
                  <a:pt x="4056" y="7085"/>
                </a:moveTo>
                <a:lnTo>
                  <a:pt x="184173" y="7085"/>
                </a:lnTo>
              </a:path>
              <a:path w="188595" h="7619">
                <a:moveTo>
                  <a:pt x="188230" y="7085"/>
                </a:moveTo>
                <a:lnTo>
                  <a:pt x="188230" y="2028"/>
                </a:lnTo>
              </a:path>
              <a:path w="188595" h="7619">
                <a:moveTo>
                  <a:pt x="0" y="7085"/>
                </a:moveTo>
                <a:lnTo>
                  <a:pt x="0" y="2028"/>
                </a:lnTo>
              </a:path>
              <a:path w="188595" h="7619">
                <a:moveTo>
                  <a:pt x="18823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0" name="bg object 3060"/>
          <p:cNvSpPr/>
          <p:nvPr/>
        </p:nvSpPr>
        <p:spPr>
          <a:xfrm>
            <a:off x="8586393" y="17056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1" name="bg object 3061"/>
          <p:cNvSpPr/>
          <p:nvPr/>
        </p:nvSpPr>
        <p:spPr>
          <a:xfrm>
            <a:off x="8587404" y="1705133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69">
                <a:moveTo>
                  <a:pt x="185188" y="1014"/>
                </a:moveTo>
                <a:lnTo>
                  <a:pt x="188230" y="1014"/>
                </a:lnTo>
              </a:path>
              <a:path w="188595" h="1269">
                <a:moveTo>
                  <a:pt x="0" y="1014"/>
                </a:moveTo>
                <a:lnTo>
                  <a:pt x="3042" y="1014"/>
                </a:lnTo>
              </a:path>
              <a:path w="188595" h="1269">
                <a:moveTo>
                  <a:pt x="0" y="0"/>
                </a:moveTo>
                <a:lnTo>
                  <a:pt x="1014" y="0"/>
                </a:lnTo>
              </a:path>
              <a:path w="188595" h="1269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2" name="bg object 3062"/>
          <p:cNvSpPr/>
          <p:nvPr/>
        </p:nvSpPr>
        <p:spPr>
          <a:xfrm>
            <a:off x="8574248" y="1711204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6071" y="0"/>
                </a:lnTo>
              </a:path>
              <a:path w="10159">
                <a:moveTo>
                  <a:pt x="0" y="0"/>
                </a:moveTo>
                <a:lnTo>
                  <a:pt x="0" y="0"/>
                </a:lnTo>
              </a:path>
              <a:path w="10159">
                <a:moveTo>
                  <a:pt x="10127" y="0"/>
                </a:moveTo>
                <a:lnTo>
                  <a:pt x="0" y="0"/>
                </a:lnTo>
              </a:path>
              <a:path w="10159">
                <a:moveTo>
                  <a:pt x="10127" y="0"/>
                </a:moveTo>
                <a:lnTo>
                  <a:pt x="101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3" name="bg object 3063"/>
          <p:cNvSpPr/>
          <p:nvPr/>
        </p:nvSpPr>
        <p:spPr>
          <a:xfrm>
            <a:off x="8581333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4" name="bg object 3064"/>
          <p:cNvSpPr/>
          <p:nvPr/>
        </p:nvSpPr>
        <p:spPr>
          <a:xfrm>
            <a:off x="8574248" y="1705133"/>
            <a:ext cx="214629" cy="6350"/>
          </a:xfrm>
          <a:custGeom>
            <a:avLst/>
            <a:gdLst/>
            <a:ahLst/>
            <a:cxnLst/>
            <a:rect l="l" t="t" r="r" b="b"/>
            <a:pathLst>
              <a:path w="214629" h="6350">
                <a:moveTo>
                  <a:pt x="7085" y="0"/>
                </a:moveTo>
                <a:lnTo>
                  <a:pt x="7085" y="6071"/>
                </a:lnTo>
              </a:path>
              <a:path w="214629" h="6350">
                <a:moveTo>
                  <a:pt x="0" y="0"/>
                </a:moveTo>
                <a:lnTo>
                  <a:pt x="7085" y="0"/>
                </a:lnTo>
              </a:path>
              <a:path w="214629" h="6350">
                <a:moveTo>
                  <a:pt x="0" y="0"/>
                </a:moveTo>
                <a:lnTo>
                  <a:pt x="0" y="0"/>
                </a:lnTo>
              </a:path>
              <a:path w="214629" h="6350">
                <a:moveTo>
                  <a:pt x="6071" y="0"/>
                </a:moveTo>
                <a:lnTo>
                  <a:pt x="0" y="0"/>
                </a:lnTo>
              </a:path>
              <a:path w="214629" h="6350">
                <a:moveTo>
                  <a:pt x="6071" y="6071"/>
                </a:moveTo>
                <a:lnTo>
                  <a:pt x="6071" y="0"/>
                </a:lnTo>
              </a:path>
              <a:path w="214629" h="6350">
                <a:moveTo>
                  <a:pt x="214529" y="0"/>
                </a:moveTo>
                <a:lnTo>
                  <a:pt x="207457" y="0"/>
                </a:lnTo>
              </a:path>
              <a:path w="214629" h="6350">
                <a:moveTo>
                  <a:pt x="214529" y="0"/>
                </a:moveTo>
                <a:lnTo>
                  <a:pt x="214529" y="0"/>
                </a:lnTo>
              </a:path>
              <a:path w="214629" h="6350">
                <a:moveTo>
                  <a:pt x="207457" y="0"/>
                </a:moveTo>
                <a:lnTo>
                  <a:pt x="214529" y="0"/>
                </a:lnTo>
              </a:path>
              <a:path w="214629" h="6350">
                <a:moveTo>
                  <a:pt x="207457" y="6071"/>
                </a:moveTo>
                <a:lnTo>
                  <a:pt x="2074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5" name="bg object 3065"/>
          <p:cNvSpPr/>
          <p:nvPr/>
        </p:nvSpPr>
        <p:spPr>
          <a:xfrm>
            <a:off x="8778664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6" name="bg object 3066"/>
          <p:cNvSpPr/>
          <p:nvPr/>
        </p:nvSpPr>
        <p:spPr>
          <a:xfrm>
            <a:off x="8584376" y="1705133"/>
            <a:ext cx="204470" cy="6350"/>
          </a:xfrm>
          <a:custGeom>
            <a:avLst/>
            <a:gdLst/>
            <a:ahLst/>
            <a:cxnLst/>
            <a:rect l="l" t="t" r="r" b="b"/>
            <a:pathLst>
              <a:path w="204470" h="6350">
                <a:moveTo>
                  <a:pt x="194287" y="6071"/>
                </a:moveTo>
                <a:lnTo>
                  <a:pt x="194287" y="6071"/>
                </a:lnTo>
              </a:path>
              <a:path w="204470" h="6350">
                <a:moveTo>
                  <a:pt x="204401" y="6071"/>
                </a:moveTo>
                <a:lnTo>
                  <a:pt x="194287" y="6071"/>
                </a:lnTo>
              </a:path>
              <a:path w="204470" h="6350">
                <a:moveTo>
                  <a:pt x="204401" y="6071"/>
                </a:moveTo>
                <a:lnTo>
                  <a:pt x="204401" y="6071"/>
                </a:lnTo>
              </a:path>
              <a:path w="204470" h="6350">
                <a:moveTo>
                  <a:pt x="197330" y="6071"/>
                </a:moveTo>
                <a:lnTo>
                  <a:pt x="204401" y="6071"/>
                </a:lnTo>
              </a:path>
              <a:path w="204470" h="6350">
                <a:moveTo>
                  <a:pt x="197330" y="0"/>
                </a:moveTo>
                <a:lnTo>
                  <a:pt x="197330" y="6071"/>
                </a:lnTo>
              </a:path>
              <a:path w="204470" h="6350">
                <a:moveTo>
                  <a:pt x="194287" y="6071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7" name="bg object 3067"/>
          <p:cNvSpPr/>
          <p:nvPr/>
        </p:nvSpPr>
        <p:spPr>
          <a:xfrm>
            <a:off x="8581333" y="1705133"/>
            <a:ext cx="200660" cy="6350"/>
          </a:xfrm>
          <a:custGeom>
            <a:avLst/>
            <a:gdLst/>
            <a:ahLst/>
            <a:cxnLst/>
            <a:rect l="l" t="t" r="r" b="b"/>
            <a:pathLst>
              <a:path w="200659" h="6350">
                <a:moveTo>
                  <a:pt x="0" y="0"/>
                </a:moveTo>
                <a:lnTo>
                  <a:pt x="3042" y="0"/>
                </a:lnTo>
              </a:path>
              <a:path w="200659" h="6350">
                <a:moveTo>
                  <a:pt x="3042" y="0"/>
                </a:moveTo>
                <a:lnTo>
                  <a:pt x="7085" y="0"/>
                </a:lnTo>
              </a:path>
              <a:path w="200659" h="6350">
                <a:moveTo>
                  <a:pt x="193287" y="0"/>
                </a:moveTo>
                <a:lnTo>
                  <a:pt x="197330" y="0"/>
                </a:lnTo>
              </a:path>
              <a:path w="200659" h="6350">
                <a:moveTo>
                  <a:pt x="197330" y="0"/>
                </a:moveTo>
                <a:lnTo>
                  <a:pt x="200372" y="0"/>
                </a:lnTo>
              </a:path>
              <a:path w="200659" h="6350">
                <a:moveTo>
                  <a:pt x="197330" y="0"/>
                </a:moveTo>
                <a:lnTo>
                  <a:pt x="199358" y="0"/>
                </a:lnTo>
              </a:path>
              <a:path w="200659" h="6350">
                <a:moveTo>
                  <a:pt x="193287" y="0"/>
                </a:moveTo>
                <a:lnTo>
                  <a:pt x="197330" y="0"/>
                </a:lnTo>
              </a:path>
              <a:path w="200659" h="6350">
                <a:moveTo>
                  <a:pt x="3042" y="0"/>
                </a:moveTo>
                <a:lnTo>
                  <a:pt x="7085" y="0"/>
                </a:lnTo>
              </a:path>
              <a:path w="200659" h="6350">
                <a:moveTo>
                  <a:pt x="1014" y="0"/>
                </a:moveTo>
                <a:lnTo>
                  <a:pt x="3042" y="0"/>
                </a:lnTo>
              </a:path>
              <a:path w="200659" h="6350">
                <a:moveTo>
                  <a:pt x="0" y="0"/>
                </a:moveTo>
                <a:lnTo>
                  <a:pt x="3042" y="0"/>
                </a:lnTo>
              </a:path>
              <a:path w="200659" h="6350">
                <a:moveTo>
                  <a:pt x="3042" y="0"/>
                </a:moveTo>
                <a:lnTo>
                  <a:pt x="7085" y="0"/>
                </a:lnTo>
              </a:path>
              <a:path w="200659" h="6350">
                <a:moveTo>
                  <a:pt x="193287" y="0"/>
                </a:moveTo>
                <a:lnTo>
                  <a:pt x="197330" y="0"/>
                </a:lnTo>
              </a:path>
              <a:path w="200659" h="6350">
                <a:moveTo>
                  <a:pt x="197330" y="0"/>
                </a:moveTo>
                <a:lnTo>
                  <a:pt x="200372" y="0"/>
                </a:lnTo>
              </a:path>
              <a:path w="200659" h="6350">
                <a:moveTo>
                  <a:pt x="0" y="0"/>
                </a:moveTo>
                <a:lnTo>
                  <a:pt x="3042" y="0"/>
                </a:lnTo>
              </a:path>
              <a:path w="200659" h="6350">
                <a:moveTo>
                  <a:pt x="3042" y="0"/>
                </a:moveTo>
                <a:lnTo>
                  <a:pt x="7085" y="0"/>
                </a:lnTo>
              </a:path>
              <a:path w="200659" h="6350">
                <a:moveTo>
                  <a:pt x="193287" y="0"/>
                </a:moveTo>
                <a:lnTo>
                  <a:pt x="197330" y="0"/>
                </a:lnTo>
              </a:path>
              <a:path w="200659" h="6350">
                <a:moveTo>
                  <a:pt x="197330" y="0"/>
                </a:moveTo>
                <a:lnTo>
                  <a:pt x="200372" y="0"/>
                </a:lnTo>
              </a:path>
              <a:path w="200659" h="6350">
                <a:moveTo>
                  <a:pt x="0" y="6071"/>
                </a:moveTo>
                <a:lnTo>
                  <a:pt x="3042" y="6071"/>
                </a:lnTo>
              </a:path>
              <a:path w="200659" h="6350">
                <a:moveTo>
                  <a:pt x="197330" y="6071"/>
                </a:moveTo>
                <a:lnTo>
                  <a:pt x="20037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8" name="bg object 3068"/>
          <p:cNvSpPr/>
          <p:nvPr/>
        </p:nvSpPr>
        <p:spPr>
          <a:xfrm>
            <a:off x="8581333" y="17112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372" y="0"/>
                </a:lnTo>
              </a:path>
              <a:path w="200659">
                <a:moveTo>
                  <a:pt x="0" y="0"/>
                </a:moveTo>
                <a:lnTo>
                  <a:pt x="200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9" name="bg object 3069"/>
          <p:cNvSpPr/>
          <p:nvPr/>
        </p:nvSpPr>
        <p:spPr>
          <a:xfrm>
            <a:off x="8881885" y="170716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0" name="bg object 3070"/>
          <p:cNvSpPr/>
          <p:nvPr/>
        </p:nvSpPr>
        <p:spPr>
          <a:xfrm>
            <a:off x="8881885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1" name="bg object 3071"/>
          <p:cNvSpPr/>
          <p:nvPr/>
        </p:nvSpPr>
        <p:spPr>
          <a:xfrm>
            <a:off x="8881885" y="17081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2" name="bg object 3072"/>
          <p:cNvSpPr/>
          <p:nvPr/>
        </p:nvSpPr>
        <p:spPr>
          <a:xfrm>
            <a:off x="9069088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3" name="bg object 3073"/>
          <p:cNvSpPr/>
          <p:nvPr/>
        </p:nvSpPr>
        <p:spPr>
          <a:xfrm>
            <a:off x="8878843" y="170513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4" name="bg object 3074"/>
          <p:cNvSpPr/>
          <p:nvPr/>
        </p:nvSpPr>
        <p:spPr>
          <a:xfrm>
            <a:off x="8880871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5" name="bg object 3075"/>
          <p:cNvSpPr/>
          <p:nvPr/>
        </p:nvSpPr>
        <p:spPr>
          <a:xfrm>
            <a:off x="8878843" y="17112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6" name="bg object 3076"/>
          <p:cNvSpPr/>
          <p:nvPr/>
        </p:nvSpPr>
        <p:spPr>
          <a:xfrm>
            <a:off x="8878843" y="1704119"/>
            <a:ext cx="3175" cy="7620"/>
          </a:xfrm>
          <a:custGeom>
            <a:avLst/>
            <a:gdLst/>
            <a:ahLst/>
            <a:cxnLst/>
            <a:rect l="l" t="t" r="r" b="b"/>
            <a:pathLst>
              <a:path w="3175" h="7619">
                <a:moveTo>
                  <a:pt x="0" y="1014"/>
                </a:moveTo>
                <a:lnTo>
                  <a:pt x="0" y="7085"/>
                </a:lnTo>
              </a:path>
              <a:path w="3175" h="7619">
                <a:moveTo>
                  <a:pt x="3042" y="0"/>
                </a:moveTo>
                <a:lnTo>
                  <a:pt x="3042" y="0"/>
                </a:lnTo>
              </a:path>
              <a:path w="3175" h="7619">
                <a:moveTo>
                  <a:pt x="2028" y="1014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7" name="bg object 3077"/>
          <p:cNvSpPr/>
          <p:nvPr/>
        </p:nvSpPr>
        <p:spPr>
          <a:xfrm>
            <a:off x="8880871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8" name="bg object 3078"/>
          <p:cNvSpPr/>
          <p:nvPr/>
        </p:nvSpPr>
        <p:spPr>
          <a:xfrm>
            <a:off x="8874800" y="17041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9" name="bg object 3079"/>
          <p:cNvSpPr/>
          <p:nvPr/>
        </p:nvSpPr>
        <p:spPr>
          <a:xfrm>
            <a:off x="8874800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0" name="bg object 3080"/>
          <p:cNvSpPr/>
          <p:nvPr/>
        </p:nvSpPr>
        <p:spPr>
          <a:xfrm>
            <a:off x="8874800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1" name="bg object 3081"/>
          <p:cNvSpPr/>
          <p:nvPr/>
        </p:nvSpPr>
        <p:spPr>
          <a:xfrm>
            <a:off x="8877829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71"/>
                </a:moveTo>
                <a:lnTo>
                  <a:pt x="0" y="0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2" name="bg object 3082"/>
          <p:cNvSpPr/>
          <p:nvPr/>
        </p:nvSpPr>
        <p:spPr>
          <a:xfrm>
            <a:off x="8880871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3" name="bg object 3083"/>
          <p:cNvSpPr/>
          <p:nvPr/>
        </p:nvSpPr>
        <p:spPr>
          <a:xfrm>
            <a:off x="8880871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4" name="bg object 3084"/>
          <p:cNvSpPr/>
          <p:nvPr/>
        </p:nvSpPr>
        <p:spPr>
          <a:xfrm>
            <a:off x="8880871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5" name="bg object 3085"/>
          <p:cNvSpPr/>
          <p:nvPr/>
        </p:nvSpPr>
        <p:spPr>
          <a:xfrm>
            <a:off x="8881885" y="1704119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0"/>
                </a:moveTo>
                <a:lnTo>
                  <a:pt x="3028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6" name="bg object 3086"/>
          <p:cNvSpPr/>
          <p:nvPr/>
        </p:nvSpPr>
        <p:spPr>
          <a:xfrm>
            <a:off x="9070102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7" name="bg object 3087"/>
          <p:cNvSpPr/>
          <p:nvPr/>
        </p:nvSpPr>
        <p:spPr>
          <a:xfrm>
            <a:off x="9070102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8" name="bg object 3088"/>
          <p:cNvSpPr/>
          <p:nvPr/>
        </p:nvSpPr>
        <p:spPr>
          <a:xfrm>
            <a:off x="9070102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9" name="bg object 3089"/>
          <p:cNvSpPr/>
          <p:nvPr/>
        </p:nvSpPr>
        <p:spPr>
          <a:xfrm>
            <a:off x="9073144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0" name="bg object 3090"/>
          <p:cNvSpPr/>
          <p:nvPr/>
        </p:nvSpPr>
        <p:spPr>
          <a:xfrm>
            <a:off x="8880871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1" name="bg object 3091"/>
          <p:cNvSpPr/>
          <p:nvPr/>
        </p:nvSpPr>
        <p:spPr>
          <a:xfrm>
            <a:off x="8881885" y="1705133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69">
                <a:moveTo>
                  <a:pt x="3028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2" name="bg object 3092"/>
          <p:cNvSpPr/>
          <p:nvPr/>
        </p:nvSpPr>
        <p:spPr>
          <a:xfrm>
            <a:off x="8880871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3" name="bg object 3093"/>
          <p:cNvSpPr/>
          <p:nvPr/>
        </p:nvSpPr>
        <p:spPr>
          <a:xfrm>
            <a:off x="8880871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4" name="bg object 3094"/>
          <p:cNvSpPr/>
          <p:nvPr/>
        </p:nvSpPr>
        <p:spPr>
          <a:xfrm>
            <a:off x="9066059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5" name="bg object 3095"/>
          <p:cNvSpPr/>
          <p:nvPr/>
        </p:nvSpPr>
        <p:spPr>
          <a:xfrm>
            <a:off x="9070102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6" name="bg object 3096"/>
          <p:cNvSpPr/>
          <p:nvPr/>
        </p:nvSpPr>
        <p:spPr>
          <a:xfrm>
            <a:off x="9066059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7" name="bg object 3097"/>
          <p:cNvSpPr/>
          <p:nvPr/>
        </p:nvSpPr>
        <p:spPr>
          <a:xfrm>
            <a:off x="9066059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0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8" name="bg object 3098"/>
          <p:cNvSpPr/>
          <p:nvPr/>
        </p:nvSpPr>
        <p:spPr>
          <a:xfrm>
            <a:off x="9073144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9" name="bg object 3099"/>
          <p:cNvSpPr/>
          <p:nvPr/>
        </p:nvSpPr>
        <p:spPr>
          <a:xfrm>
            <a:off x="9077187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0" name="bg object 3100"/>
          <p:cNvSpPr/>
          <p:nvPr/>
        </p:nvSpPr>
        <p:spPr>
          <a:xfrm>
            <a:off x="9070102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1" name="bg object 3101"/>
          <p:cNvSpPr/>
          <p:nvPr/>
        </p:nvSpPr>
        <p:spPr>
          <a:xfrm>
            <a:off x="9070102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2" name="bg object 3102"/>
          <p:cNvSpPr/>
          <p:nvPr/>
        </p:nvSpPr>
        <p:spPr>
          <a:xfrm>
            <a:off x="9066059" y="1704119"/>
            <a:ext cx="4445" cy="2540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3028" y="0"/>
                </a:moveTo>
                <a:lnTo>
                  <a:pt x="4042" y="1014"/>
                </a:lnTo>
              </a:path>
              <a:path w="4445" h="2539">
                <a:moveTo>
                  <a:pt x="3028" y="0"/>
                </a:moveTo>
                <a:lnTo>
                  <a:pt x="3028" y="0"/>
                </a:lnTo>
              </a:path>
              <a:path w="4445" h="2539">
                <a:moveTo>
                  <a:pt x="0" y="2028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3" name="bg object 3103"/>
          <p:cNvSpPr/>
          <p:nvPr/>
        </p:nvSpPr>
        <p:spPr>
          <a:xfrm>
            <a:off x="9066059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4" name="bg object 3104"/>
          <p:cNvSpPr/>
          <p:nvPr/>
        </p:nvSpPr>
        <p:spPr>
          <a:xfrm>
            <a:off x="9066059" y="1705133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69">
                <a:moveTo>
                  <a:pt x="3028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5" name="bg object 3105"/>
          <p:cNvSpPr/>
          <p:nvPr/>
        </p:nvSpPr>
        <p:spPr>
          <a:xfrm>
            <a:off x="9069088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6" name="bg object 3106"/>
          <p:cNvSpPr/>
          <p:nvPr/>
        </p:nvSpPr>
        <p:spPr>
          <a:xfrm>
            <a:off x="9070102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7" name="bg object 3107"/>
          <p:cNvSpPr/>
          <p:nvPr/>
        </p:nvSpPr>
        <p:spPr>
          <a:xfrm>
            <a:off x="8878843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301" y="6071"/>
                </a:moveTo>
                <a:lnTo>
                  <a:pt x="194301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8" name="bg object 3108"/>
          <p:cNvSpPr/>
          <p:nvPr/>
        </p:nvSpPr>
        <p:spPr>
          <a:xfrm>
            <a:off x="8878843" y="171120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1259" y="0"/>
                </a:moveTo>
                <a:lnTo>
                  <a:pt x="194301" y="0"/>
                </a:lnTo>
              </a:path>
              <a:path w="194309">
                <a:moveTo>
                  <a:pt x="187216" y="0"/>
                </a:moveTo>
                <a:lnTo>
                  <a:pt x="191259" y="0"/>
                </a:lnTo>
              </a:path>
              <a:path w="194309">
                <a:moveTo>
                  <a:pt x="2028" y="0"/>
                </a:moveTo>
                <a:lnTo>
                  <a:pt x="6071" y="0"/>
                </a:lnTo>
              </a:path>
              <a:path w="19430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9" name="bg object 3109"/>
          <p:cNvSpPr/>
          <p:nvPr/>
        </p:nvSpPr>
        <p:spPr>
          <a:xfrm>
            <a:off x="8878843" y="1704119"/>
            <a:ext cx="194310" cy="2540"/>
          </a:xfrm>
          <a:custGeom>
            <a:avLst/>
            <a:gdLst/>
            <a:ahLst/>
            <a:cxnLst/>
            <a:rect l="l" t="t" r="r" b="b"/>
            <a:pathLst>
              <a:path w="194309" h="2539">
                <a:moveTo>
                  <a:pt x="0" y="1014"/>
                </a:moveTo>
                <a:lnTo>
                  <a:pt x="4056" y="1014"/>
                </a:lnTo>
              </a:path>
              <a:path w="194309" h="2539">
                <a:moveTo>
                  <a:pt x="189230" y="1014"/>
                </a:moveTo>
                <a:lnTo>
                  <a:pt x="194301" y="1014"/>
                </a:lnTo>
              </a:path>
              <a:path w="194309" h="2539">
                <a:moveTo>
                  <a:pt x="187216" y="2028"/>
                </a:moveTo>
                <a:lnTo>
                  <a:pt x="190244" y="0"/>
                </a:lnTo>
              </a:path>
              <a:path w="194309" h="2539">
                <a:moveTo>
                  <a:pt x="2028" y="2028"/>
                </a:moveTo>
                <a:lnTo>
                  <a:pt x="191259" y="2028"/>
                </a:lnTo>
              </a:path>
              <a:path w="194309" h="2539">
                <a:moveTo>
                  <a:pt x="6071" y="2028"/>
                </a:moveTo>
                <a:lnTo>
                  <a:pt x="3042" y="0"/>
                </a:lnTo>
              </a:path>
              <a:path w="194309" h="2539">
                <a:moveTo>
                  <a:pt x="187216" y="2028"/>
                </a:moveTo>
                <a:lnTo>
                  <a:pt x="6071" y="2028"/>
                </a:lnTo>
              </a:path>
              <a:path w="194309" h="2539">
                <a:moveTo>
                  <a:pt x="3042" y="0"/>
                </a:moveTo>
                <a:lnTo>
                  <a:pt x="19024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0" name="bg object 3110"/>
          <p:cNvSpPr/>
          <p:nvPr/>
        </p:nvSpPr>
        <p:spPr>
          <a:xfrm>
            <a:off x="8879859" y="1704626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189230" y="0"/>
                </a:moveTo>
                <a:lnTo>
                  <a:pt x="191254" y="0"/>
                </a:lnTo>
              </a:path>
              <a:path w="1917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1" name="bg object 3111"/>
          <p:cNvSpPr/>
          <p:nvPr/>
        </p:nvSpPr>
        <p:spPr>
          <a:xfrm>
            <a:off x="8880871" y="1705133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2028" y="0"/>
                </a:lnTo>
              </a:path>
              <a:path w="189229">
                <a:moveTo>
                  <a:pt x="187202" y="0"/>
                </a:moveTo>
                <a:lnTo>
                  <a:pt x="189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2" name="bg object 3112"/>
          <p:cNvSpPr/>
          <p:nvPr/>
        </p:nvSpPr>
        <p:spPr>
          <a:xfrm>
            <a:off x="8880871" y="1704119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0" y="0"/>
                </a:moveTo>
                <a:lnTo>
                  <a:pt x="189230" y="0"/>
                </a:lnTo>
              </a:path>
              <a:path w="189229" h="7619">
                <a:moveTo>
                  <a:pt x="185188" y="7085"/>
                </a:moveTo>
                <a:lnTo>
                  <a:pt x="185188" y="7085"/>
                </a:lnTo>
              </a:path>
              <a:path w="189229" h="7619">
                <a:moveTo>
                  <a:pt x="4042" y="7085"/>
                </a:moveTo>
                <a:lnTo>
                  <a:pt x="4042" y="7085"/>
                </a:lnTo>
              </a:path>
              <a:path w="189229" h="7619">
                <a:moveTo>
                  <a:pt x="185188" y="7085"/>
                </a:moveTo>
                <a:lnTo>
                  <a:pt x="4042" y="7085"/>
                </a:lnTo>
              </a:path>
              <a:path w="189229" h="7619">
                <a:moveTo>
                  <a:pt x="4042" y="7085"/>
                </a:moveTo>
                <a:lnTo>
                  <a:pt x="185188" y="7085"/>
                </a:lnTo>
              </a:path>
              <a:path w="189229" h="7619">
                <a:moveTo>
                  <a:pt x="189230" y="7085"/>
                </a:moveTo>
                <a:lnTo>
                  <a:pt x="189230" y="2028"/>
                </a:lnTo>
              </a:path>
              <a:path w="189229" h="7619">
                <a:moveTo>
                  <a:pt x="0" y="7085"/>
                </a:moveTo>
                <a:lnTo>
                  <a:pt x="0" y="2028"/>
                </a:lnTo>
              </a:path>
              <a:path w="189229" h="7619">
                <a:moveTo>
                  <a:pt x="18923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3" name="bg object 3113"/>
          <p:cNvSpPr/>
          <p:nvPr/>
        </p:nvSpPr>
        <p:spPr>
          <a:xfrm>
            <a:off x="8879859" y="170564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189230" y="0"/>
                </a:moveTo>
                <a:lnTo>
                  <a:pt x="191254" y="0"/>
                </a:lnTo>
              </a:path>
              <a:path w="1917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4" name="bg object 3114"/>
          <p:cNvSpPr/>
          <p:nvPr/>
        </p:nvSpPr>
        <p:spPr>
          <a:xfrm>
            <a:off x="8880871" y="1705133"/>
            <a:ext cx="189230" cy="1270"/>
          </a:xfrm>
          <a:custGeom>
            <a:avLst/>
            <a:gdLst/>
            <a:ahLst/>
            <a:cxnLst/>
            <a:rect l="l" t="t" r="r" b="b"/>
            <a:pathLst>
              <a:path w="189229" h="1269">
                <a:moveTo>
                  <a:pt x="185188" y="1014"/>
                </a:moveTo>
                <a:lnTo>
                  <a:pt x="189230" y="1014"/>
                </a:lnTo>
              </a:path>
              <a:path w="189229" h="1269">
                <a:moveTo>
                  <a:pt x="0" y="1014"/>
                </a:moveTo>
                <a:lnTo>
                  <a:pt x="4042" y="1014"/>
                </a:lnTo>
              </a:path>
              <a:path w="189229" h="1269">
                <a:moveTo>
                  <a:pt x="0" y="0"/>
                </a:moveTo>
                <a:lnTo>
                  <a:pt x="2028" y="0"/>
                </a:lnTo>
              </a:path>
              <a:path w="189229" h="1269">
                <a:moveTo>
                  <a:pt x="187202" y="0"/>
                </a:moveTo>
                <a:lnTo>
                  <a:pt x="189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5" name="bg object 3115"/>
          <p:cNvSpPr/>
          <p:nvPr/>
        </p:nvSpPr>
        <p:spPr>
          <a:xfrm>
            <a:off x="8867715" y="171120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7085" y="0"/>
                </a:lnTo>
              </a:path>
              <a:path w="11429">
                <a:moveTo>
                  <a:pt x="0" y="0"/>
                </a:moveTo>
                <a:lnTo>
                  <a:pt x="0" y="0"/>
                </a:lnTo>
              </a:path>
              <a:path w="11429">
                <a:moveTo>
                  <a:pt x="11128" y="0"/>
                </a:moveTo>
                <a:lnTo>
                  <a:pt x="0" y="0"/>
                </a:lnTo>
              </a:path>
              <a:path w="11429">
                <a:moveTo>
                  <a:pt x="11128" y="0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6" name="bg object 3116"/>
          <p:cNvSpPr/>
          <p:nvPr/>
        </p:nvSpPr>
        <p:spPr>
          <a:xfrm>
            <a:off x="8874800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7" name="bg object 3117"/>
          <p:cNvSpPr/>
          <p:nvPr/>
        </p:nvSpPr>
        <p:spPr>
          <a:xfrm>
            <a:off x="8867715" y="1705133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7085" y="0"/>
                </a:moveTo>
                <a:lnTo>
                  <a:pt x="7085" y="6071"/>
                </a:lnTo>
              </a:path>
              <a:path w="215900" h="6350">
                <a:moveTo>
                  <a:pt x="0" y="0"/>
                </a:moveTo>
                <a:lnTo>
                  <a:pt x="7085" y="0"/>
                </a:lnTo>
              </a:path>
              <a:path w="215900" h="6350">
                <a:moveTo>
                  <a:pt x="0" y="0"/>
                </a:moveTo>
                <a:lnTo>
                  <a:pt x="0" y="0"/>
                </a:lnTo>
              </a:path>
              <a:path w="215900" h="6350">
                <a:moveTo>
                  <a:pt x="7085" y="0"/>
                </a:moveTo>
                <a:lnTo>
                  <a:pt x="0" y="0"/>
                </a:lnTo>
              </a:path>
              <a:path w="215900" h="6350">
                <a:moveTo>
                  <a:pt x="7085" y="6071"/>
                </a:moveTo>
                <a:lnTo>
                  <a:pt x="7085" y="0"/>
                </a:lnTo>
              </a:path>
              <a:path w="215900" h="6350">
                <a:moveTo>
                  <a:pt x="215543" y="0"/>
                </a:moveTo>
                <a:lnTo>
                  <a:pt x="208458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8458" y="0"/>
                </a:moveTo>
                <a:lnTo>
                  <a:pt x="215543" y="0"/>
                </a:lnTo>
              </a:path>
              <a:path w="215900" h="6350">
                <a:moveTo>
                  <a:pt x="208458" y="6071"/>
                </a:moveTo>
                <a:lnTo>
                  <a:pt x="2084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8" name="bg object 3118"/>
          <p:cNvSpPr/>
          <p:nvPr/>
        </p:nvSpPr>
        <p:spPr>
          <a:xfrm>
            <a:off x="9072130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9" name="bg object 3119"/>
          <p:cNvSpPr/>
          <p:nvPr/>
        </p:nvSpPr>
        <p:spPr>
          <a:xfrm>
            <a:off x="8878843" y="1705133"/>
            <a:ext cx="204470" cy="6350"/>
          </a:xfrm>
          <a:custGeom>
            <a:avLst/>
            <a:gdLst/>
            <a:ahLst/>
            <a:cxnLst/>
            <a:rect l="l" t="t" r="r" b="b"/>
            <a:pathLst>
              <a:path w="204470" h="6350">
                <a:moveTo>
                  <a:pt x="193287" y="6071"/>
                </a:moveTo>
                <a:lnTo>
                  <a:pt x="193287" y="6071"/>
                </a:lnTo>
              </a:path>
              <a:path w="204470" h="6350">
                <a:moveTo>
                  <a:pt x="204415" y="6071"/>
                </a:moveTo>
                <a:lnTo>
                  <a:pt x="193287" y="6071"/>
                </a:lnTo>
              </a:path>
              <a:path w="204470" h="6350">
                <a:moveTo>
                  <a:pt x="204415" y="6071"/>
                </a:moveTo>
                <a:lnTo>
                  <a:pt x="204415" y="6071"/>
                </a:lnTo>
              </a:path>
              <a:path w="204470" h="6350">
                <a:moveTo>
                  <a:pt x="197330" y="6071"/>
                </a:moveTo>
                <a:lnTo>
                  <a:pt x="204415" y="6071"/>
                </a:lnTo>
              </a:path>
              <a:path w="204470" h="6350">
                <a:moveTo>
                  <a:pt x="197330" y="0"/>
                </a:moveTo>
                <a:lnTo>
                  <a:pt x="197330" y="6071"/>
                </a:lnTo>
              </a:path>
              <a:path w="204470" h="6350">
                <a:moveTo>
                  <a:pt x="193287" y="6071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0" name="bg object 3120"/>
          <p:cNvSpPr/>
          <p:nvPr/>
        </p:nvSpPr>
        <p:spPr>
          <a:xfrm>
            <a:off x="8874800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1" name="bg object 3121"/>
          <p:cNvSpPr/>
          <p:nvPr/>
        </p:nvSpPr>
        <p:spPr>
          <a:xfrm>
            <a:off x="8878843" y="1705133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4056" y="0"/>
                </a:lnTo>
              </a:path>
              <a:path w="194309">
                <a:moveTo>
                  <a:pt x="189230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2" name="bg object 3122"/>
          <p:cNvSpPr/>
          <p:nvPr/>
        </p:nvSpPr>
        <p:spPr>
          <a:xfrm>
            <a:off x="9073144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  <a:path w="3175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3" name="bg object 3123"/>
          <p:cNvSpPr/>
          <p:nvPr/>
        </p:nvSpPr>
        <p:spPr>
          <a:xfrm>
            <a:off x="8878843" y="1705133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4301" y="0"/>
                </a:moveTo>
                <a:lnTo>
                  <a:pt x="189230" y="0"/>
                </a:lnTo>
              </a:path>
              <a:path w="194309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4" name="bg object 3124"/>
          <p:cNvSpPr/>
          <p:nvPr/>
        </p:nvSpPr>
        <p:spPr>
          <a:xfrm>
            <a:off x="8874800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1014" y="0"/>
                </a:moveTo>
                <a:lnTo>
                  <a:pt x="3028" y="0"/>
                </a:lnTo>
              </a:path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5" name="bg object 3125"/>
          <p:cNvSpPr/>
          <p:nvPr/>
        </p:nvSpPr>
        <p:spPr>
          <a:xfrm>
            <a:off x="8878843" y="1705133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4056" y="0"/>
                </a:lnTo>
              </a:path>
              <a:path w="194309">
                <a:moveTo>
                  <a:pt x="189230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6" name="bg object 3126"/>
          <p:cNvSpPr/>
          <p:nvPr/>
        </p:nvSpPr>
        <p:spPr>
          <a:xfrm>
            <a:off x="8874800" y="1705133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198344" y="0"/>
                </a:moveTo>
                <a:lnTo>
                  <a:pt x="201372" y="0"/>
                </a:lnTo>
              </a:path>
              <a:path w="201929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7" name="bg object 3127"/>
          <p:cNvSpPr/>
          <p:nvPr/>
        </p:nvSpPr>
        <p:spPr>
          <a:xfrm>
            <a:off x="8878843" y="1705133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4056" y="0"/>
                </a:lnTo>
              </a:path>
              <a:path w="194309">
                <a:moveTo>
                  <a:pt x="189230" y="0"/>
                </a:moveTo>
                <a:lnTo>
                  <a:pt x="1943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8" name="bg object 3128"/>
          <p:cNvSpPr/>
          <p:nvPr/>
        </p:nvSpPr>
        <p:spPr>
          <a:xfrm>
            <a:off x="8874800" y="1705133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198344" y="0"/>
                </a:moveTo>
                <a:lnTo>
                  <a:pt x="201372" y="0"/>
                </a:lnTo>
              </a:path>
              <a:path w="201929" h="6350">
                <a:moveTo>
                  <a:pt x="0" y="6071"/>
                </a:moveTo>
                <a:lnTo>
                  <a:pt x="3028" y="6071"/>
                </a:lnTo>
              </a:path>
              <a:path w="201929" h="6350">
                <a:moveTo>
                  <a:pt x="198344" y="6071"/>
                </a:moveTo>
                <a:lnTo>
                  <a:pt x="20137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9" name="bg object 3129"/>
          <p:cNvSpPr/>
          <p:nvPr/>
        </p:nvSpPr>
        <p:spPr>
          <a:xfrm>
            <a:off x="8874800" y="1711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372" y="0"/>
                </a:lnTo>
              </a:path>
              <a:path w="201929">
                <a:moveTo>
                  <a:pt x="0" y="0"/>
                </a:moveTo>
                <a:lnTo>
                  <a:pt x="201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0" name="bg object 3130"/>
          <p:cNvSpPr/>
          <p:nvPr/>
        </p:nvSpPr>
        <p:spPr>
          <a:xfrm>
            <a:off x="7600753" y="170716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1" name="bg object 3131"/>
          <p:cNvSpPr/>
          <p:nvPr/>
        </p:nvSpPr>
        <p:spPr>
          <a:xfrm>
            <a:off x="7600753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2" name="bg object 3132"/>
          <p:cNvSpPr/>
          <p:nvPr/>
        </p:nvSpPr>
        <p:spPr>
          <a:xfrm>
            <a:off x="7600753" y="17081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3" name="bg object 3133"/>
          <p:cNvSpPr/>
          <p:nvPr/>
        </p:nvSpPr>
        <p:spPr>
          <a:xfrm>
            <a:off x="7787970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4" name="bg object 3134"/>
          <p:cNvSpPr/>
          <p:nvPr/>
        </p:nvSpPr>
        <p:spPr>
          <a:xfrm>
            <a:off x="7596711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5" name="bg object 3135"/>
          <p:cNvSpPr/>
          <p:nvPr/>
        </p:nvSpPr>
        <p:spPr>
          <a:xfrm>
            <a:off x="7599739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6" name="bg object 3136"/>
          <p:cNvSpPr/>
          <p:nvPr/>
        </p:nvSpPr>
        <p:spPr>
          <a:xfrm>
            <a:off x="7596711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7" name="bg object 3137"/>
          <p:cNvSpPr/>
          <p:nvPr/>
        </p:nvSpPr>
        <p:spPr>
          <a:xfrm>
            <a:off x="7596711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8" name="bg object 3138"/>
          <p:cNvSpPr/>
          <p:nvPr/>
        </p:nvSpPr>
        <p:spPr>
          <a:xfrm>
            <a:off x="7599739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9" name="bg object 3139"/>
          <p:cNvSpPr/>
          <p:nvPr/>
        </p:nvSpPr>
        <p:spPr>
          <a:xfrm>
            <a:off x="7598727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0" name="bg object 3140"/>
          <p:cNvSpPr/>
          <p:nvPr/>
        </p:nvSpPr>
        <p:spPr>
          <a:xfrm>
            <a:off x="7592654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1" name="bg object 3141"/>
          <p:cNvSpPr/>
          <p:nvPr/>
        </p:nvSpPr>
        <p:spPr>
          <a:xfrm>
            <a:off x="7592654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2" name="bg object 3142"/>
          <p:cNvSpPr/>
          <p:nvPr/>
        </p:nvSpPr>
        <p:spPr>
          <a:xfrm>
            <a:off x="7592654" y="1704119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29" h="7619">
                <a:moveTo>
                  <a:pt x="4056" y="1014"/>
                </a:moveTo>
                <a:lnTo>
                  <a:pt x="0" y="1014"/>
                </a:lnTo>
              </a:path>
              <a:path w="11429" h="7619">
                <a:moveTo>
                  <a:pt x="4056" y="7085"/>
                </a:moveTo>
                <a:lnTo>
                  <a:pt x="4056" y="1014"/>
                </a:lnTo>
              </a:path>
              <a:path w="11429" h="7619">
                <a:moveTo>
                  <a:pt x="11141" y="7085"/>
                </a:moveTo>
                <a:lnTo>
                  <a:pt x="4056" y="7085"/>
                </a:lnTo>
              </a:path>
              <a:path w="11429" h="7619">
                <a:moveTo>
                  <a:pt x="11141" y="7085"/>
                </a:moveTo>
                <a:lnTo>
                  <a:pt x="11141" y="7085"/>
                </a:lnTo>
              </a:path>
              <a:path w="11429" h="7619">
                <a:moveTo>
                  <a:pt x="7085" y="7085"/>
                </a:moveTo>
                <a:lnTo>
                  <a:pt x="11141" y="7085"/>
                </a:lnTo>
              </a:path>
              <a:path w="11429" h="7619">
                <a:moveTo>
                  <a:pt x="7085" y="2028"/>
                </a:moveTo>
                <a:lnTo>
                  <a:pt x="7085" y="7085"/>
                </a:lnTo>
              </a:path>
              <a:path w="11429" h="7619">
                <a:moveTo>
                  <a:pt x="11141" y="2028"/>
                </a:moveTo>
                <a:lnTo>
                  <a:pt x="7085" y="2028"/>
                </a:lnTo>
              </a:path>
              <a:path w="11429" h="7619">
                <a:moveTo>
                  <a:pt x="8099" y="0"/>
                </a:moveTo>
                <a:lnTo>
                  <a:pt x="11141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3" name="bg object 3143"/>
          <p:cNvSpPr/>
          <p:nvPr/>
        </p:nvSpPr>
        <p:spPr>
          <a:xfrm>
            <a:off x="7787970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4" name="bg object 3144"/>
          <p:cNvSpPr/>
          <p:nvPr/>
        </p:nvSpPr>
        <p:spPr>
          <a:xfrm>
            <a:off x="7787970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5" name="bg object 3145"/>
          <p:cNvSpPr/>
          <p:nvPr/>
        </p:nvSpPr>
        <p:spPr>
          <a:xfrm>
            <a:off x="7787970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6" name="bg object 3146"/>
          <p:cNvSpPr/>
          <p:nvPr/>
        </p:nvSpPr>
        <p:spPr>
          <a:xfrm>
            <a:off x="7790998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7" name="bg object 3147"/>
          <p:cNvSpPr/>
          <p:nvPr/>
        </p:nvSpPr>
        <p:spPr>
          <a:xfrm>
            <a:off x="7599739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8" name="bg object 3148"/>
          <p:cNvSpPr/>
          <p:nvPr/>
        </p:nvSpPr>
        <p:spPr>
          <a:xfrm>
            <a:off x="7600753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9" name="bg object 3149"/>
          <p:cNvSpPr/>
          <p:nvPr/>
        </p:nvSpPr>
        <p:spPr>
          <a:xfrm>
            <a:off x="7599739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0" name="bg object 3150"/>
          <p:cNvSpPr/>
          <p:nvPr/>
        </p:nvSpPr>
        <p:spPr>
          <a:xfrm>
            <a:off x="7599739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1" name="bg object 3151"/>
          <p:cNvSpPr/>
          <p:nvPr/>
        </p:nvSpPr>
        <p:spPr>
          <a:xfrm>
            <a:off x="7784927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2" name="bg object 3152"/>
          <p:cNvSpPr/>
          <p:nvPr/>
        </p:nvSpPr>
        <p:spPr>
          <a:xfrm>
            <a:off x="7787970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3" name="bg object 3153"/>
          <p:cNvSpPr/>
          <p:nvPr/>
        </p:nvSpPr>
        <p:spPr>
          <a:xfrm>
            <a:off x="7784927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4" name="bg object 3154"/>
          <p:cNvSpPr/>
          <p:nvPr/>
        </p:nvSpPr>
        <p:spPr>
          <a:xfrm>
            <a:off x="7784927" y="1705133"/>
            <a:ext cx="10160" cy="6350"/>
          </a:xfrm>
          <a:custGeom>
            <a:avLst/>
            <a:gdLst/>
            <a:ahLst/>
            <a:cxnLst/>
            <a:rect l="l" t="t" r="r" b="b"/>
            <a:pathLst>
              <a:path w="10159" h="6350">
                <a:moveTo>
                  <a:pt x="0" y="6071"/>
                </a:moveTo>
                <a:lnTo>
                  <a:pt x="0" y="6071"/>
                </a:lnTo>
              </a:path>
              <a:path w="10159" h="6350">
                <a:moveTo>
                  <a:pt x="6071" y="6071"/>
                </a:moveTo>
                <a:lnTo>
                  <a:pt x="0" y="6071"/>
                </a:lnTo>
              </a:path>
              <a:path w="10159" h="6350">
                <a:moveTo>
                  <a:pt x="6071" y="0"/>
                </a:moveTo>
                <a:lnTo>
                  <a:pt x="6071" y="6071"/>
                </a:lnTo>
              </a:path>
              <a:path w="10159" h="6350">
                <a:moveTo>
                  <a:pt x="10127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5" name="bg object 3155"/>
          <p:cNvSpPr/>
          <p:nvPr/>
        </p:nvSpPr>
        <p:spPr>
          <a:xfrm>
            <a:off x="7795055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6" name="bg object 3156"/>
          <p:cNvSpPr/>
          <p:nvPr/>
        </p:nvSpPr>
        <p:spPr>
          <a:xfrm>
            <a:off x="7787970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7" name="bg object 3157"/>
          <p:cNvSpPr/>
          <p:nvPr/>
        </p:nvSpPr>
        <p:spPr>
          <a:xfrm>
            <a:off x="7786958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8" name="bg object 3158"/>
          <p:cNvSpPr/>
          <p:nvPr/>
        </p:nvSpPr>
        <p:spPr>
          <a:xfrm>
            <a:off x="7786955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9" name="bg object 3159"/>
          <p:cNvSpPr/>
          <p:nvPr/>
        </p:nvSpPr>
        <p:spPr>
          <a:xfrm>
            <a:off x="7784927" y="1704119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0" name="bg object 3160"/>
          <p:cNvSpPr/>
          <p:nvPr/>
        </p:nvSpPr>
        <p:spPr>
          <a:xfrm>
            <a:off x="7784927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1" name="bg object 3161"/>
          <p:cNvSpPr/>
          <p:nvPr/>
        </p:nvSpPr>
        <p:spPr>
          <a:xfrm>
            <a:off x="7784927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2" name="bg object 3162"/>
          <p:cNvSpPr/>
          <p:nvPr/>
        </p:nvSpPr>
        <p:spPr>
          <a:xfrm>
            <a:off x="7786955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3" name="bg object 3163"/>
          <p:cNvSpPr/>
          <p:nvPr/>
        </p:nvSpPr>
        <p:spPr>
          <a:xfrm>
            <a:off x="7787970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4" name="bg object 3164"/>
          <p:cNvSpPr/>
          <p:nvPr/>
        </p:nvSpPr>
        <p:spPr>
          <a:xfrm>
            <a:off x="7596711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287" y="6071"/>
                </a:moveTo>
                <a:lnTo>
                  <a:pt x="194287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5" name="bg object 3165"/>
          <p:cNvSpPr/>
          <p:nvPr/>
        </p:nvSpPr>
        <p:spPr>
          <a:xfrm>
            <a:off x="7784927" y="17112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3042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6" name="bg object 3166"/>
          <p:cNvSpPr/>
          <p:nvPr/>
        </p:nvSpPr>
        <p:spPr>
          <a:xfrm>
            <a:off x="7599739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7" name="bg object 3167"/>
          <p:cNvSpPr/>
          <p:nvPr/>
        </p:nvSpPr>
        <p:spPr>
          <a:xfrm>
            <a:off x="7596711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0" y="6071"/>
                </a:moveTo>
                <a:lnTo>
                  <a:pt x="3028" y="6071"/>
                </a:lnTo>
              </a:path>
              <a:path w="194309" h="6350">
                <a:moveTo>
                  <a:pt x="0" y="0"/>
                </a:moveTo>
                <a:lnTo>
                  <a:pt x="4042" y="0"/>
                </a:lnTo>
              </a:path>
              <a:path w="194309" h="6350">
                <a:moveTo>
                  <a:pt x="190244" y="0"/>
                </a:moveTo>
                <a:lnTo>
                  <a:pt x="194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8" name="bg object 3168"/>
          <p:cNvSpPr/>
          <p:nvPr/>
        </p:nvSpPr>
        <p:spPr>
          <a:xfrm>
            <a:off x="7599739" y="1704119"/>
            <a:ext cx="188595" cy="2540"/>
          </a:xfrm>
          <a:custGeom>
            <a:avLst/>
            <a:gdLst/>
            <a:ahLst/>
            <a:cxnLst/>
            <a:rect l="l" t="t" r="r" b="b"/>
            <a:pathLst>
              <a:path w="188595" h="2539">
                <a:moveTo>
                  <a:pt x="185188" y="2028"/>
                </a:moveTo>
                <a:lnTo>
                  <a:pt x="187216" y="0"/>
                </a:lnTo>
              </a:path>
              <a:path w="188595" h="2539">
                <a:moveTo>
                  <a:pt x="0" y="2028"/>
                </a:moveTo>
                <a:lnTo>
                  <a:pt x="188230" y="2028"/>
                </a:lnTo>
              </a:path>
              <a:path w="188595" h="2539">
                <a:moveTo>
                  <a:pt x="4056" y="2028"/>
                </a:moveTo>
                <a:lnTo>
                  <a:pt x="1014" y="0"/>
                </a:lnTo>
              </a:path>
              <a:path w="188595" h="2539">
                <a:moveTo>
                  <a:pt x="185188" y="2028"/>
                </a:moveTo>
                <a:lnTo>
                  <a:pt x="4056" y="2028"/>
                </a:lnTo>
              </a:path>
              <a:path w="188595" h="2539">
                <a:moveTo>
                  <a:pt x="1014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9" name="bg object 3169"/>
          <p:cNvSpPr/>
          <p:nvPr/>
        </p:nvSpPr>
        <p:spPr>
          <a:xfrm>
            <a:off x="7598727" y="170462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0" name="bg object 3170"/>
          <p:cNvSpPr/>
          <p:nvPr/>
        </p:nvSpPr>
        <p:spPr>
          <a:xfrm>
            <a:off x="7599739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014" y="0"/>
                </a:lnTo>
              </a:path>
              <a:path w="188595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1" name="bg object 3171"/>
          <p:cNvSpPr/>
          <p:nvPr/>
        </p:nvSpPr>
        <p:spPr>
          <a:xfrm>
            <a:off x="7599739" y="1704119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0" y="0"/>
                </a:moveTo>
                <a:lnTo>
                  <a:pt x="188230" y="0"/>
                </a:lnTo>
              </a:path>
              <a:path w="188595" h="7619">
                <a:moveTo>
                  <a:pt x="185188" y="7085"/>
                </a:moveTo>
                <a:lnTo>
                  <a:pt x="185188" y="7085"/>
                </a:lnTo>
              </a:path>
              <a:path w="188595" h="7619">
                <a:moveTo>
                  <a:pt x="4056" y="7085"/>
                </a:moveTo>
                <a:lnTo>
                  <a:pt x="4056" y="7085"/>
                </a:lnTo>
              </a:path>
              <a:path w="188595" h="7619">
                <a:moveTo>
                  <a:pt x="185188" y="7085"/>
                </a:moveTo>
                <a:lnTo>
                  <a:pt x="4056" y="7085"/>
                </a:lnTo>
              </a:path>
              <a:path w="188595" h="7619">
                <a:moveTo>
                  <a:pt x="4056" y="7085"/>
                </a:moveTo>
                <a:lnTo>
                  <a:pt x="185188" y="7085"/>
                </a:lnTo>
              </a:path>
              <a:path w="188595" h="7619">
                <a:moveTo>
                  <a:pt x="188230" y="7085"/>
                </a:moveTo>
                <a:lnTo>
                  <a:pt x="188230" y="2028"/>
                </a:lnTo>
              </a:path>
              <a:path w="188595" h="7619">
                <a:moveTo>
                  <a:pt x="0" y="7085"/>
                </a:moveTo>
                <a:lnTo>
                  <a:pt x="0" y="2028"/>
                </a:lnTo>
              </a:path>
              <a:path w="188595" h="7619">
                <a:moveTo>
                  <a:pt x="18823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2" name="bg object 3172"/>
          <p:cNvSpPr/>
          <p:nvPr/>
        </p:nvSpPr>
        <p:spPr>
          <a:xfrm>
            <a:off x="7598727" y="17056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3" name="bg object 3173"/>
          <p:cNvSpPr/>
          <p:nvPr/>
        </p:nvSpPr>
        <p:spPr>
          <a:xfrm>
            <a:off x="7784927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4" name="bg object 3174"/>
          <p:cNvSpPr/>
          <p:nvPr/>
        </p:nvSpPr>
        <p:spPr>
          <a:xfrm>
            <a:off x="7599739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5" name="bg object 3175"/>
          <p:cNvSpPr/>
          <p:nvPr/>
        </p:nvSpPr>
        <p:spPr>
          <a:xfrm>
            <a:off x="7599739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014" y="0"/>
                </a:lnTo>
              </a:path>
              <a:path w="188595">
                <a:moveTo>
                  <a:pt x="187216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6" name="bg object 3176"/>
          <p:cNvSpPr/>
          <p:nvPr/>
        </p:nvSpPr>
        <p:spPr>
          <a:xfrm>
            <a:off x="7586583" y="171120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7085" y="0"/>
                </a:lnTo>
              </a:path>
              <a:path w="11429">
                <a:moveTo>
                  <a:pt x="0" y="0"/>
                </a:moveTo>
                <a:lnTo>
                  <a:pt x="0" y="0"/>
                </a:lnTo>
              </a:path>
              <a:path w="11429">
                <a:moveTo>
                  <a:pt x="11128" y="0"/>
                </a:moveTo>
                <a:lnTo>
                  <a:pt x="0" y="0"/>
                </a:lnTo>
              </a:path>
              <a:path w="11429">
                <a:moveTo>
                  <a:pt x="11128" y="0"/>
                </a:moveTo>
                <a:lnTo>
                  <a:pt x="111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7" name="bg object 3177"/>
          <p:cNvSpPr/>
          <p:nvPr/>
        </p:nvSpPr>
        <p:spPr>
          <a:xfrm>
            <a:off x="7593668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8" name="bg object 3178"/>
          <p:cNvSpPr/>
          <p:nvPr/>
        </p:nvSpPr>
        <p:spPr>
          <a:xfrm>
            <a:off x="7586583" y="1705133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7085" y="0"/>
                </a:moveTo>
                <a:lnTo>
                  <a:pt x="7085" y="6071"/>
                </a:lnTo>
              </a:path>
              <a:path w="215900" h="6350">
                <a:moveTo>
                  <a:pt x="0" y="0"/>
                </a:moveTo>
                <a:lnTo>
                  <a:pt x="7085" y="0"/>
                </a:lnTo>
              </a:path>
              <a:path w="215900" h="6350">
                <a:moveTo>
                  <a:pt x="0" y="0"/>
                </a:moveTo>
                <a:lnTo>
                  <a:pt x="0" y="0"/>
                </a:lnTo>
              </a:path>
              <a:path w="215900" h="6350">
                <a:moveTo>
                  <a:pt x="7085" y="0"/>
                </a:moveTo>
                <a:lnTo>
                  <a:pt x="0" y="0"/>
                </a:lnTo>
              </a:path>
              <a:path w="215900" h="6350">
                <a:moveTo>
                  <a:pt x="7085" y="6071"/>
                </a:moveTo>
                <a:lnTo>
                  <a:pt x="7085" y="0"/>
                </a:lnTo>
              </a:path>
              <a:path w="215900" h="6350">
                <a:moveTo>
                  <a:pt x="215543" y="0"/>
                </a:moveTo>
                <a:lnTo>
                  <a:pt x="208471" y="0"/>
                </a:lnTo>
              </a:path>
              <a:path w="215900" h="6350">
                <a:moveTo>
                  <a:pt x="215543" y="0"/>
                </a:moveTo>
                <a:lnTo>
                  <a:pt x="215543" y="0"/>
                </a:lnTo>
              </a:path>
              <a:path w="215900" h="6350">
                <a:moveTo>
                  <a:pt x="208471" y="0"/>
                </a:moveTo>
                <a:lnTo>
                  <a:pt x="215543" y="0"/>
                </a:lnTo>
              </a:path>
              <a:path w="215900" h="6350">
                <a:moveTo>
                  <a:pt x="208471" y="6071"/>
                </a:moveTo>
                <a:lnTo>
                  <a:pt x="208471" y="0"/>
                </a:lnTo>
              </a:path>
              <a:path w="215900" h="6350">
                <a:moveTo>
                  <a:pt x="204415" y="6071"/>
                </a:moveTo>
                <a:lnTo>
                  <a:pt x="208471" y="6071"/>
                </a:lnTo>
              </a:path>
              <a:path w="215900" h="6350">
                <a:moveTo>
                  <a:pt x="204415" y="6071"/>
                </a:moveTo>
                <a:lnTo>
                  <a:pt x="204415" y="6071"/>
                </a:lnTo>
              </a:path>
              <a:path w="215900" h="6350">
                <a:moveTo>
                  <a:pt x="215543" y="6071"/>
                </a:moveTo>
                <a:lnTo>
                  <a:pt x="204415" y="6071"/>
                </a:lnTo>
              </a:path>
              <a:path w="215900" h="6350">
                <a:moveTo>
                  <a:pt x="215543" y="6071"/>
                </a:moveTo>
                <a:lnTo>
                  <a:pt x="215543" y="6071"/>
                </a:lnTo>
              </a:path>
              <a:path w="215900" h="6350">
                <a:moveTo>
                  <a:pt x="208471" y="6071"/>
                </a:moveTo>
                <a:lnTo>
                  <a:pt x="215543" y="6071"/>
                </a:lnTo>
              </a:path>
              <a:path w="215900" h="6350">
                <a:moveTo>
                  <a:pt x="208471" y="0"/>
                </a:moveTo>
                <a:lnTo>
                  <a:pt x="208471" y="6071"/>
                </a:lnTo>
              </a:path>
              <a:path w="215900" h="6350">
                <a:moveTo>
                  <a:pt x="204415" y="6071"/>
                </a:moveTo>
                <a:lnTo>
                  <a:pt x="11128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9" name="bg object 3179"/>
          <p:cNvSpPr/>
          <p:nvPr/>
        </p:nvSpPr>
        <p:spPr>
          <a:xfrm>
            <a:off x="7593668" y="1705133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3042" y="0"/>
                </a:lnTo>
              </a:path>
              <a:path w="197484">
                <a:moveTo>
                  <a:pt x="3042" y="0"/>
                </a:moveTo>
                <a:lnTo>
                  <a:pt x="7085" y="0"/>
                </a:lnTo>
              </a:path>
              <a:path w="197484">
                <a:moveTo>
                  <a:pt x="193287" y="0"/>
                </a:moveTo>
                <a:lnTo>
                  <a:pt x="1973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0" name="bg object 3180"/>
          <p:cNvSpPr/>
          <p:nvPr/>
        </p:nvSpPr>
        <p:spPr>
          <a:xfrm>
            <a:off x="7790998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1" name="bg object 3181"/>
          <p:cNvSpPr/>
          <p:nvPr/>
        </p:nvSpPr>
        <p:spPr>
          <a:xfrm>
            <a:off x="7593668" y="1705133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197330" y="0"/>
                </a:moveTo>
                <a:lnTo>
                  <a:pt x="200372" y="0"/>
                </a:lnTo>
              </a:path>
              <a:path w="200659">
                <a:moveTo>
                  <a:pt x="193287" y="0"/>
                </a:moveTo>
                <a:lnTo>
                  <a:pt x="197330" y="0"/>
                </a:lnTo>
              </a:path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1014" y="0"/>
                </a:moveTo>
                <a:lnTo>
                  <a:pt x="3042" y="0"/>
                </a:lnTo>
              </a:path>
              <a:path w="200659">
                <a:moveTo>
                  <a:pt x="0" y="0"/>
                </a:moveTo>
                <a:lnTo>
                  <a:pt x="3042" y="0"/>
                </a:lnTo>
              </a:path>
              <a:path w="200659">
                <a:moveTo>
                  <a:pt x="3042" y="0"/>
                </a:moveTo>
                <a:lnTo>
                  <a:pt x="7085" y="0"/>
                </a:lnTo>
              </a:path>
              <a:path w="200659">
                <a:moveTo>
                  <a:pt x="193287" y="0"/>
                </a:moveTo>
                <a:lnTo>
                  <a:pt x="1973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2" name="bg object 3182"/>
          <p:cNvSpPr/>
          <p:nvPr/>
        </p:nvSpPr>
        <p:spPr>
          <a:xfrm>
            <a:off x="7790998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3" name="bg object 3183"/>
          <p:cNvSpPr/>
          <p:nvPr/>
        </p:nvSpPr>
        <p:spPr>
          <a:xfrm>
            <a:off x="7593668" y="1705133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3042" y="0"/>
                </a:lnTo>
              </a:path>
              <a:path w="197484">
                <a:moveTo>
                  <a:pt x="3042" y="0"/>
                </a:moveTo>
                <a:lnTo>
                  <a:pt x="7085" y="0"/>
                </a:lnTo>
              </a:path>
              <a:path w="197484">
                <a:moveTo>
                  <a:pt x="193287" y="0"/>
                </a:moveTo>
                <a:lnTo>
                  <a:pt x="1973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4" name="bg object 3184"/>
          <p:cNvSpPr/>
          <p:nvPr/>
        </p:nvSpPr>
        <p:spPr>
          <a:xfrm>
            <a:off x="7790998" y="170513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5" name="bg object 3185"/>
          <p:cNvSpPr/>
          <p:nvPr/>
        </p:nvSpPr>
        <p:spPr>
          <a:xfrm>
            <a:off x="7593668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6" name="bg object 3186"/>
          <p:cNvSpPr/>
          <p:nvPr/>
        </p:nvSpPr>
        <p:spPr>
          <a:xfrm>
            <a:off x="7593668" y="1711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197330" y="0"/>
                </a:moveTo>
                <a:lnTo>
                  <a:pt x="201386" y="0"/>
                </a:lnTo>
              </a:path>
              <a:path w="201929">
                <a:moveTo>
                  <a:pt x="0" y="0"/>
                </a:moveTo>
                <a:lnTo>
                  <a:pt x="201386" y="0"/>
                </a:lnTo>
              </a:path>
              <a:path w="201929">
                <a:moveTo>
                  <a:pt x="0" y="0"/>
                </a:moveTo>
                <a:lnTo>
                  <a:pt x="2013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7" name="bg object 3187"/>
          <p:cNvSpPr/>
          <p:nvPr/>
        </p:nvSpPr>
        <p:spPr>
          <a:xfrm>
            <a:off x="7306273" y="1707161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8" name="bg object 3188"/>
          <p:cNvSpPr/>
          <p:nvPr/>
        </p:nvSpPr>
        <p:spPr>
          <a:xfrm>
            <a:off x="7306273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9" name="bg object 3189"/>
          <p:cNvSpPr/>
          <p:nvPr/>
        </p:nvSpPr>
        <p:spPr>
          <a:xfrm>
            <a:off x="7306273" y="17081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1872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0" name="bg object 3190"/>
          <p:cNvSpPr/>
          <p:nvPr/>
        </p:nvSpPr>
        <p:spPr>
          <a:xfrm>
            <a:off x="7493489" y="1707161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1" name="bg object 3191"/>
          <p:cNvSpPr/>
          <p:nvPr/>
        </p:nvSpPr>
        <p:spPr>
          <a:xfrm>
            <a:off x="7303244" y="170513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2" name="bg object 3192"/>
          <p:cNvSpPr/>
          <p:nvPr/>
        </p:nvSpPr>
        <p:spPr>
          <a:xfrm>
            <a:off x="7305272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3" name="bg object 3193"/>
          <p:cNvSpPr/>
          <p:nvPr/>
        </p:nvSpPr>
        <p:spPr>
          <a:xfrm>
            <a:off x="7303244" y="17112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4" name="bg object 3194"/>
          <p:cNvSpPr/>
          <p:nvPr/>
        </p:nvSpPr>
        <p:spPr>
          <a:xfrm>
            <a:off x="7303244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5" name="bg object 3195"/>
          <p:cNvSpPr/>
          <p:nvPr/>
        </p:nvSpPr>
        <p:spPr>
          <a:xfrm>
            <a:off x="7306273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6" name="bg object 3196"/>
          <p:cNvSpPr/>
          <p:nvPr/>
        </p:nvSpPr>
        <p:spPr>
          <a:xfrm>
            <a:off x="7305261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7" name="bg object 3197"/>
          <p:cNvSpPr/>
          <p:nvPr/>
        </p:nvSpPr>
        <p:spPr>
          <a:xfrm>
            <a:off x="7299201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8" name="bg object 3198"/>
          <p:cNvSpPr/>
          <p:nvPr/>
        </p:nvSpPr>
        <p:spPr>
          <a:xfrm>
            <a:off x="7299201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9" name="bg object 3199"/>
          <p:cNvSpPr/>
          <p:nvPr/>
        </p:nvSpPr>
        <p:spPr>
          <a:xfrm>
            <a:off x="7299201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0" name="bg object 3200"/>
          <p:cNvSpPr/>
          <p:nvPr/>
        </p:nvSpPr>
        <p:spPr>
          <a:xfrm>
            <a:off x="7302230" y="1705133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0" y="6071"/>
                </a:moveTo>
                <a:lnTo>
                  <a:pt x="0" y="0"/>
                </a:lnTo>
              </a:path>
              <a:path w="7620" h="6350">
                <a:moveTo>
                  <a:pt x="7085" y="6071"/>
                </a:moveTo>
                <a:lnTo>
                  <a:pt x="0" y="6071"/>
                </a:lnTo>
              </a:path>
              <a:path w="7620" h="6350">
                <a:moveTo>
                  <a:pt x="7085" y="6071"/>
                </a:moveTo>
                <a:lnTo>
                  <a:pt x="7085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1" name="bg object 3201"/>
          <p:cNvSpPr/>
          <p:nvPr/>
        </p:nvSpPr>
        <p:spPr>
          <a:xfrm>
            <a:off x="7306273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2" name="bg object 3202"/>
          <p:cNvSpPr/>
          <p:nvPr/>
        </p:nvSpPr>
        <p:spPr>
          <a:xfrm>
            <a:off x="7306273" y="170614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3" name="bg object 3203"/>
          <p:cNvSpPr/>
          <p:nvPr/>
        </p:nvSpPr>
        <p:spPr>
          <a:xfrm>
            <a:off x="7306273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4" name="bg object 3204"/>
          <p:cNvSpPr/>
          <p:nvPr/>
        </p:nvSpPr>
        <p:spPr>
          <a:xfrm>
            <a:off x="7307287" y="1704119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0" y="0"/>
                </a:moveTo>
                <a:lnTo>
                  <a:pt x="2028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5" name="bg object 3205"/>
          <p:cNvSpPr/>
          <p:nvPr/>
        </p:nvSpPr>
        <p:spPr>
          <a:xfrm>
            <a:off x="7494503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6" name="bg object 3206"/>
          <p:cNvSpPr/>
          <p:nvPr/>
        </p:nvSpPr>
        <p:spPr>
          <a:xfrm>
            <a:off x="7494503" y="170513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7" name="bg object 3207"/>
          <p:cNvSpPr/>
          <p:nvPr/>
        </p:nvSpPr>
        <p:spPr>
          <a:xfrm>
            <a:off x="7494503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8" name="bg object 3208"/>
          <p:cNvSpPr/>
          <p:nvPr/>
        </p:nvSpPr>
        <p:spPr>
          <a:xfrm>
            <a:off x="7306273" y="1705133"/>
            <a:ext cx="191770" cy="6350"/>
          </a:xfrm>
          <a:custGeom>
            <a:avLst/>
            <a:gdLst/>
            <a:ahLst/>
            <a:cxnLst/>
            <a:rect l="l" t="t" r="r" b="b"/>
            <a:pathLst>
              <a:path w="191770" h="6350">
                <a:moveTo>
                  <a:pt x="191259" y="6071"/>
                </a:moveTo>
                <a:lnTo>
                  <a:pt x="191259" y="0"/>
                </a:lnTo>
              </a:path>
              <a:path w="191770" h="6350">
                <a:moveTo>
                  <a:pt x="0" y="0"/>
                </a:moveTo>
                <a:lnTo>
                  <a:pt x="0" y="0"/>
                </a:lnTo>
              </a:path>
              <a:path w="191770" h="6350">
                <a:moveTo>
                  <a:pt x="3042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9" name="bg object 3209"/>
          <p:cNvSpPr/>
          <p:nvPr/>
        </p:nvSpPr>
        <p:spPr>
          <a:xfrm>
            <a:off x="7306273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0" name="bg object 3210"/>
          <p:cNvSpPr/>
          <p:nvPr/>
        </p:nvSpPr>
        <p:spPr>
          <a:xfrm>
            <a:off x="7306273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1" name="bg object 3211"/>
          <p:cNvSpPr/>
          <p:nvPr/>
        </p:nvSpPr>
        <p:spPr>
          <a:xfrm>
            <a:off x="7490447" y="1705133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1014"/>
                </a:moveTo>
                <a:lnTo>
                  <a:pt x="0" y="1014"/>
                </a:lnTo>
              </a:path>
              <a:path w="11429" h="6350">
                <a:moveTo>
                  <a:pt x="4056" y="6071"/>
                </a:moveTo>
                <a:lnTo>
                  <a:pt x="4056" y="1014"/>
                </a:lnTo>
              </a:path>
              <a:path w="11429" h="6350">
                <a:moveTo>
                  <a:pt x="0" y="6071"/>
                </a:moveTo>
                <a:lnTo>
                  <a:pt x="4056" y="6071"/>
                </a:lnTo>
              </a:path>
              <a:path w="11429" h="6350">
                <a:moveTo>
                  <a:pt x="0" y="6071"/>
                </a:moveTo>
                <a:lnTo>
                  <a:pt x="0" y="6071"/>
                </a:lnTo>
              </a:path>
              <a:path w="11429" h="6350">
                <a:moveTo>
                  <a:pt x="7085" y="6071"/>
                </a:moveTo>
                <a:lnTo>
                  <a:pt x="0" y="6071"/>
                </a:lnTo>
              </a:path>
              <a:path w="11429" h="6350">
                <a:moveTo>
                  <a:pt x="7085" y="0"/>
                </a:moveTo>
                <a:lnTo>
                  <a:pt x="7085" y="6071"/>
                </a:lnTo>
              </a:path>
              <a:path w="11429" h="6350">
                <a:moveTo>
                  <a:pt x="11141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2" name="bg object 3212"/>
          <p:cNvSpPr/>
          <p:nvPr/>
        </p:nvSpPr>
        <p:spPr>
          <a:xfrm>
            <a:off x="7501588" y="1704119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3" name="bg object 3213"/>
          <p:cNvSpPr/>
          <p:nvPr/>
        </p:nvSpPr>
        <p:spPr>
          <a:xfrm>
            <a:off x="7494503" y="17041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4" name="bg object 3214"/>
          <p:cNvSpPr/>
          <p:nvPr/>
        </p:nvSpPr>
        <p:spPr>
          <a:xfrm>
            <a:off x="7493491" y="170462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5" name="bg object 3215"/>
          <p:cNvSpPr/>
          <p:nvPr/>
        </p:nvSpPr>
        <p:spPr>
          <a:xfrm>
            <a:off x="7493489" y="17041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6" name="bg object 3216"/>
          <p:cNvSpPr/>
          <p:nvPr/>
        </p:nvSpPr>
        <p:spPr>
          <a:xfrm>
            <a:off x="7490447" y="1704119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0" y="2028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7" name="bg object 3217"/>
          <p:cNvSpPr/>
          <p:nvPr/>
        </p:nvSpPr>
        <p:spPr>
          <a:xfrm>
            <a:off x="7491461" y="1706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8" name="bg object 3218"/>
          <p:cNvSpPr/>
          <p:nvPr/>
        </p:nvSpPr>
        <p:spPr>
          <a:xfrm>
            <a:off x="7491461" y="1705133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2028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9" name="bg object 3219"/>
          <p:cNvSpPr/>
          <p:nvPr/>
        </p:nvSpPr>
        <p:spPr>
          <a:xfrm>
            <a:off x="7493489" y="17051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0" name="bg object 3220"/>
          <p:cNvSpPr/>
          <p:nvPr/>
        </p:nvSpPr>
        <p:spPr>
          <a:xfrm>
            <a:off x="7494503" y="1705133"/>
            <a:ext cx="0" cy="1270"/>
          </a:xfrm>
          <a:custGeom>
            <a:avLst/>
            <a:gdLst/>
            <a:ahLst/>
            <a:cxnLst/>
            <a:rect l="l" t="t" r="r" b="b"/>
            <a:pathLst>
              <a:path h="1269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1" name="bg object 3221"/>
          <p:cNvSpPr/>
          <p:nvPr/>
        </p:nvSpPr>
        <p:spPr>
          <a:xfrm>
            <a:off x="7303244" y="1705133"/>
            <a:ext cx="194310" cy="6350"/>
          </a:xfrm>
          <a:custGeom>
            <a:avLst/>
            <a:gdLst/>
            <a:ahLst/>
            <a:cxnLst/>
            <a:rect l="l" t="t" r="r" b="b"/>
            <a:pathLst>
              <a:path w="194309" h="6350">
                <a:moveTo>
                  <a:pt x="194287" y="6071"/>
                </a:moveTo>
                <a:lnTo>
                  <a:pt x="194287" y="0"/>
                </a:lnTo>
              </a:path>
              <a:path w="194309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2" name="bg object 3222"/>
          <p:cNvSpPr/>
          <p:nvPr/>
        </p:nvSpPr>
        <p:spPr>
          <a:xfrm>
            <a:off x="7494503" y="17112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3" name="bg object 3223"/>
          <p:cNvSpPr/>
          <p:nvPr/>
        </p:nvSpPr>
        <p:spPr>
          <a:xfrm>
            <a:off x="7490447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4" name="bg object 3224"/>
          <p:cNvSpPr/>
          <p:nvPr/>
        </p:nvSpPr>
        <p:spPr>
          <a:xfrm>
            <a:off x="7303244" y="170513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3028" y="6071"/>
                </a:moveTo>
                <a:lnTo>
                  <a:pt x="6071" y="6071"/>
                </a:lnTo>
              </a:path>
              <a:path w="6350" h="6350">
                <a:moveTo>
                  <a:pt x="0" y="6071"/>
                </a:moveTo>
                <a:lnTo>
                  <a:pt x="2028" y="6071"/>
                </a:lnTo>
              </a:path>
              <a:path w="6350" h="6350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5" name="bg object 3225"/>
          <p:cNvSpPr/>
          <p:nvPr/>
        </p:nvSpPr>
        <p:spPr>
          <a:xfrm>
            <a:off x="7306273" y="1704119"/>
            <a:ext cx="191770" cy="2540"/>
          </a:xfrm>
          <a:custGeom>
            <a:avLst/>
            <a:gdLst/>
            <a:ahLst/>
            <a:cxnLst/>
            <a:rect l="l" t="t" r="r" b="b"/>
            <a:pathLst>
              <a:path w="191770" h="2539">
                <a:moveTo>
                  <a:pt x="186202" y="1014"/>
                </a:moveTo>
                <a:lnTo>
                  <a:pt x="191259" y="1014"/>
                </a:lnTo>
              </a:path>
              <a:path w="191770" h="2539">
                <a:moveTo>
                  <a:pt x="184173" y="2028"/>
                </a:moveTo>
                <a:lnTo>
                  <a:pt x="187216" y="0"/>
                </a:lnTo>
              </a:path>
              <a:path w="191770" h="2539">
                <a:moveTo>
                  <a:pt x="0" y="2028"/>
                </a:moveTo>
                <a:lnTo>
                  <a:pt x="188230" y="2028"/>
                </a:lnTo>
              </a:path>
              <a:path w="191770" h="2539">
                <a:moveTo>
                  <a:pt x="3042" y="2028"/>
                </a:moveTo>
                <a:lnTo>
                  <a:pt x="1014" y="0"/>
                </a:lnTo>
              </a:path>
              <a:path w="191770" h="2539">
                <a:moveTo>
                  <a:pt x="184173" y="2028"/>
                </a:moveTo>
                <a:lnTo>
                  <a:pt x="3042" y="2028"/>
                </a:lnTo>
              </a:path>
              <a:path w="191770" h="2539">
                <a:moveTo>
                  <a:pt x="1014" y="0"/>
                </a:moveTo>
                <a:lnTo>
                  <a:pt x="187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6" name="bg object 3226"/>
          <p:cNvSpPr/>
          <p:nvPr/>
        </p:nvSpPr>
        <p:spPr>
          <a:xfrm>
            <a:off x="7305261" y="170462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7" name="bg object 3227"/>
          <p:cNvSpPr/>
          <p:nvPr/>
        </p:nvSpPr>
        <p:spPr>
          <a:xfrm>
            <a:off x="7306273" y="1705133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014" y="0"/>
                </a:lnTo>
              </a:path>
              <a:path w="188595">
                <a:moveTo>
                  <a:pt x="186202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8" name="bg object 3228"/>
          <p:cNvSpPr/>
          <p:nvPr/>
        </p:nvSpPr>
        <p:spPr>
          <a:xfrm>
            <a:off x="7306273" y="1704119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0" y="0"/>
                </a:moveTo>
                <a:lnTo>
                  <a:pt x="188230" y="0"/>
                </a:lnTo>
              </a:path>
              <a:path w="188595" h="7619">
                <a:moveTo>
                  <a:pt x="184173" y="7085"/>
                </a:moveTo>
                <a:lnTo>
                  <a:pt x="184173" y="7085"/>
                </a:lnTo>
              </a:path>
              <a:path w="188595" h="7619">
                <a:moveTo>
                  <a:pt x="3042" y="7085"/>
                </a:moveTo>
                <a:lnTo>
                  <a:pt x="3042" y="7085"/>
                </a:lnTo>
              </a:path>
              <a:path w="188595" h="7619">
                <a:moveTo>
                  <a:pt x="184173" y="7085"/>
                </a:moveTo>
                <a:lnTo>
                  <a:pt x="3042" y="7085"/>
                </a:lnTo>
              </a:path>
              <a:path w="188595" h="7619">
                <a:moveTo>
                  <a:pt x="3042" y="7085"/>
                </a:moveTo>
                <a:lnTo>
                  <a:pt x="184173" y="7085"/>
                </a:lnTo>
              </a:path>
              <a:path w="188595" h="7619">
                <a:moveTo>
                  <a:pt x="188230" y="7085"/>
                </a:moveTo>
                <a:lnTo>
                  <a:pt x="188230" y="2028"/>
                </a:lnTo>
              </a:path>
              <a:path w="188595" h="7619">
                <a:moveTo>
                  <a:pt x="0" y="7085"/>
                </a:moveTo>
                <a:lnTo>
                  <a:pt x="0" y="2028"/>
                </a:lnTo>
              </a:path>
              <a:path w="188595" h="7619">
                <a:moveTo>
                  <a:pt x="18823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9" name="bg object 3229"/>
          <p:cNvSpPr/>
          <p:nvPr/>
        </p:nvSpPr>
        <p:spPr>
          <a:xfrm>
            <a:off x="7305261" y="17056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88230" y="0"/>
                </a:moveTo>
                <a:lnTo>
                  <a:pt x="190254" y="0"/>
                </a:lnTo>
              </a:path>
              <a:path w="19050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0" name="bg object 3230"/>
          <p:cNvSpPr/>
          <p:nvPr/>
        </p:nvSpPr>
        <p:spPr>
          <a:xfrm>
            <a:off x="7490447" y="170614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1" name="bg object 3231"/>
          <p:cNvSpPr/>
          <p:nvPr/>
        </p:nvSpPr>
        <p:spPr>
          <a:xfrm>
            <a:off x="7306273" y="1705133"/>
            <a:ext cx="188595" cy="1270"/>
          </a:xfrm>
          <a:custGeom>
            <a:avLst/>
            <a:gdLst/>
            <a:ahLst/>
            <a:cxnLst/>
            <a:rect l="l" t="t" r="r" b="b"/>
            <a:pathLst>
              <a:path w="188595" h="1269">
                <a:moveTo>
                  <a:pt x="0" y="1014"/>
                </a:moveTo>
                <a:lnTo>
                  <a:pt x="3042" y="1014"/>
                </a:lnTo>
              </a:path>
              <a:path w="188595" h="1269">
                <a:moveTo>
                  <a:pt x="0" y="0"/>
                </a:moveTo>
                <a:lnTo>
                  <a:pt x="1014" y="0"/>
                </a:lnTo>
              </a:path>
              <a:path w="188595" h="1269">
                <a:moveTo>
                  <a:pt x="186202" y="0"/>
                </a:moveTo>
                <a:lnTo>
                  <a:pt x="188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2" name="bg object 3232"/>
          <p:cNvSpPr/>
          <p:nvPr/>
        </p:nvSpPr>
        <p:spPr>
          <a:xfrm>
            <a:off x="7292102" y="1711204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7098" y="0"/>
                </a:lnTo>
              </a:path>
              <a:path w="11429">
                <a:moveTo>
                  <a:pt x="0" y="0"/>
                </a:moveTo>
                <a:lnTo>
                  <a:pt x="0" y="0"/>
                </a:lnTo>
              </a:path>
              <a:path w="11429">
                <a:moveTo>
                  <a:pt x="11141" y="0"/>
                </a:moveTo>
                <a:lnTo>
                  <a:pt x="0" y="0"/>
                </a:lnTo>
              </a:path>
              <a:path w="11429">
                <a:moveTo>
                  <a:pt x="11141" y="0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3" name="bg object 3233"/>
          <p:cNvSpPr/>
          <p:nvPr/>
        </p:nvSpPr>
        <p:spPr>
          <a:xfrm>
            <a:off x="7299201" y="171120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4" name="bg object 3234"/>
          <p:cNvSpPr/>
          <p:nvPr/>
        </p:nvSpPr>
        <p:spPr>
          <a:xfrm>
            <a:off x="7292102" y="1705133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7098" y="0"/>
                </a:moveTo>
                <a:lnTo>
                  <a:pt x="7098" y="6071"/>
                </a:lnTo>
              </a:path>
              <a:path w="215900" h="6350">
                <a:moveTo>
                  <a:pt x="0" y="0"/>
                </a:moveTo>
                <a:lnTo>
                  <a:pt x="7098" y="0"/>
                </a:lnTo>
              </a:path>
              <a:path w="215900" h="6350">
                <a:moveTo>
                  <a:pt x="0" y="0"/>
                </a:moveTo>
                <a:lnTo>
                  <a:pt x="0" y="0"/>
                </a:lnTo>
              </a:path>
              <a:path w="215900" h="6350">
                <a:moveTo>
                  <a:pt x="7098" y="0"/>
                </a:moveTo>
                <a:lnTo>
                  <a:pt x="0" y="0"/>
                </a:lnTo>
              </a:path>
              <a:path w="215900" h="6350">
                <a:moveTo>
                  <a:pt x="7098" y="6071"/>
                </a:moveTo>
                <a:lnTo>
                  <a:pt x="7098" y="0"/>
                </a:lnTo>
              </a:path>
              <a:path w="215900" h="6350">
                <a:moveTo>
                  <a:pt x="215557" y="0"/>
                </a:moveTo>
                <a:lnTo>
                  <a:pt x="208471" y="0"/>
                </a:lnTo>
              </a:path>
              <a:path w="215900" h="6350">
                <a:moveTo>
                  <a:pt x="215557" y="0"/>
                </a:moveTo>
                <a:lnTo>
                  <a:pt x="215557" y="0"/>
                </a:lnTo>
              </a:path>
              <a:path w="215900" h="6350">
                <a:moveTo>
                  <a:pt x="208471" y="0"/>
                </a:moveTo>
                <a:lnTo>
                  <a:pt x="215557" y="0"/>
                </a:lnTo>
              </a:path>
              <a:path w="215900" h="6350">
                <a:moveTo>
                  <a:pt x="208471" y="6071"/>
                </a:moveTo>
                <a:lnTo>
                  <a:pt x="208471" y="0"/>
                </a:lnTo>
              </a:path>
              <a:path w="215900" h="6350">
                <a:moveTo>
                  <a:pt x="204415" y="6071"/>
                </a:moveTo>
                <a:lnTo>
                  <a:pt x="208471" y="6071"/>
                </a:lnTo>
              </a:path>
              <a:path w="215900" h="6350">
                <a:moveTo>
                  <a:pt x="204415" y="6071"/>
                </a:moveTo>
                <a:lnTo>
                  <a:pt x="204415" y="6071"/>
                </a:lnTo>
              </a:path>
              <a:path w="215900" h="6350">
                <a:moveTo>
                  <a:pt x="215557" y="6071"/>
                </a:moveTo>
                <a:lnTo>
                  <a:pt x="204415" y="6071"/>
                </a:lnTo>
              </a:path>
              <a:path w="215900" h="6350">
                <a:moveTo>
                  <a:pt x="215557" y="6071"/>
                </a:moveTo>
                <a:lnTo>
                  <a:pt x="215557" y="6071"/>
                </a:lnTo>
              </a:path>
              <a:path w="215900" h="6350">
                <a:moveTo>
                  <a:pt x="208471" y="6071"/>
                </a:moveTo>
                <a:lnTo>
                  <a:pt x="215557" y="6071"/>
                </a:lnTo>
              </a:path>
              <a:path w="215900" h="6350">
                <a:moveTo>
                  <a:pt x="208471" y="0"/>
                </a:moveTo>
                <a:lnTo>
                  <a:pt x="208471" y="6071"/>
                </a:lnTo>
              </a:path>
              <a:path w="215900" h="6350">
                <a:moveTo>
                  <a:pt x="204415" y="6071"/>
                </a:moveTo>
                <a:lnTo>
                  <a:pt x="11141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5" name="bg object 3235"/>
          <p:cNvSpPr/>
          <p:nvPr/>
        </p:nvSpPr>
        <p:spPr>
          <a:xfrm>
            <a:off x="7299201" y="1705133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3028" y="0"/>
                </a:lnTo>
              </a:path>
              <a:path w="8254">
                <a:moveTo>
                  <a:pt x="4042" y="0"/>
                </a:moveTo>
                <a:lnTo>
                  <a:pt x="8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6" name="bg object 3236"/>
          <p:cNvSpPr/>
          <p:nvPr/>
        </p:nvSpPr>
        <p:spPr>
          <a:xfrm>
            <a:off x="749247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7" name="bg object 3237"/>
          <p:cNvSpPr/>
          <p:nvPr/>
        </p:nvSpPr>
        <p:spPr>
          <a:xfrm>
            <a:off x="7497532" y="17051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  <a:path w="3175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8" name="bg object 3238"/>
          <p:cNvSpPr/>
          <p:nvPr/>
        </p:nvSpPr>
        <p:spPr>
          <a:xfrm>
            <a:off x="749247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9" name="bg object 3239"/>
          <p:cNvSpPr/>
          <p:nvPr/>
        </p:nvSpPr>
        <p:spPr>
          <a:xfrm>
            <a:off x="7299201" y="1705133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4042" y="0"/>
                </a:moveTo>
                <a:lnTo>
                  <a:pt x="8085" y="0"/>
                </a:lnTo>
              </a:path>
              <a:path w="8254">
                <a:moveTo>
                  <a:pt x="1000" y="0"/>
                </a:moveTo>
                <a:lnTo>
                  <a:pt x="3028" y="0"/>
                </a:lnTo>
              </a:path>
              <a:path w="8254">
                <a:moveTo>
                  <a:pt x="0" y="0"/>
                </a:moveTo>
                <a:lnTo>
                  <a:pt x="3028" y="0"/>
                </a:lnTo>
              </a:path>
              <a:path w="8254">
                <a:moveTo>
                  <a:pt x="4042" y="0"/>
                </a:moveTo>
                <a:lnTo>
                  <a:pt x="8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0" name="bg object 3240"/>
          <p:cNvSpPr/>
          <p:nvPr/>
        </p:nvSpPr>
        <p:spPr>
          <a:xfrm>
            <a:off x="749247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1" name="bg object 3241"/>
          <p:cNvSpPr/>
          <p:nvPr/>
        </p:nvSpPr>
        <p:spPr>
          <a:xfrm>
            <a:off x="7299201" y="1705133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198330" y="0"/>
                </a:moveTo>
                <a:lnTo>
                  <a:pt x="201372" y="0"/>
                </a:lnTo>
              </a:path>
              <a:path w="201929">
                <a:moveTo>
                  <a:pt x="0" y="0"/>
                </a:moveTo>
                <a:lnTo>
                  <a:pt x="3028" y="0"/>
                </a:lnTo>
              </a:path>
              <a:path w="201929">
                <a:moveTo>
                  <a:pt x="4042" y="0"/>
                </a:moveTo>
                <a:lnTo>
                  <a:pt x="8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2" name="bg object 3242"/>
          <p:cNvSpPr/>
          <p:nvPr/>
        </p:nvSpPr>
        <p:spPr>
          <a:xfrm>
            <a:off x="7492475" y="170513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3" name="bg object 3243"/>
          <p:cNvSpPr/>
          <p:nvPr/>
        </p:nvSpPr>
        <p:spPr>
          <a:xfrm>
            <a:off x="7299201" y="1705133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198330" y="0"/>
                </a:moveTo>
                <a:lnTo>
                  <a:pt x="201372" y="0"/>
                </a:lnTo>
              </a:path>
              <a:path w="201929" h="6350">
                <a:moveTo>
                  <a:pt x="0" y="6071"/>
                </a:moveTo>
                <a:lnTo>
                  <a:pt x="3028" y="6071"/>
                </a:lnTo>
              </a:path>
              <a:path w="201929" h="6350">
                <a:moveTo>
                  <a:pt x="198330" y="6071"/>
                </a:moveTo>
                <a:lnTo>
                  <a:pt x="201372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4" name="bg object 3244"/>
          <p:cNvSpPr/>
          <p:nvPr/>
        </p:nvSpPr>
        <p:spPr>
          <a:xfrm>
            <a:off x="7299201" y="1711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372" y="0"/>
                </a:lnTo>
              </a:path>
              <a:path w="201929">
                <a:moveTo>
                  <a:pt x="0" y="0"/>
                </a:moveTo>
                <a:lnTo>
                  <a:pt x="2013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5" name="bg object 3245"/>
          <p:cNvSpPr/>
          <p:nvPr/>
        </p:nvSpPr>
        <p:spPr>
          <a:xfrm>
            <a:off x="11373311" y="939696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6" name="bg object 3246"/>
          <p:cNvSpPr/>
          <p:nvPr/>
        </p:nvSpPr>
        <p:spPr>
          <a:xfrm>
            <a:off x="11373311" y="91864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7" name="bg object 3247"/>
          <p:cNvSpPr/>
          <p:nvPr/>
        </p:nvSpPr>
        <p:spPr>
          <a:xfrm>
            <a:off x="11373311" y="9186480"/>
            <a:ext cx="3175" cy="210820"/>
          </a:xfrm>
          <a:custGeom>
            <a:avLst/>
            <a:gdLst/>
            <a:ahLst/>
            <a:cxnLst/>
            <a:rect l="l" t="t" r="r" b="b"/>
            <a:pathLst>
              <a:path w="3175" h="210820">
                <a:moveTo>
                  <a:pt x="0" y="0"/>
                </a:moveTo>
                <a:lnTo>
                  <a:pt x="0" y="210486"/>
                </a:lnTo>
              </a:path>
              <a:path w="3175" h="210820">
                <a:moveTo>
                  <a:pt x="3028" y="0"/>
                </a:moveTo>
                <a:lnTo>
                  <a:pt x="3028" y="2104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8" name="bg object 3248"/>
          <p:cNvSpPr/>
          <p:nvPr/>
        </p:nvSpPr>
        <p:spPr>
          <a:xfrm>
            <a:off x="11170910" y="9227977"/>
            <a:ext cx="202565" cy="169545"/>
          </a:xfrm>
          <a:custGeom>
            <a:avLst/>
            <a:gdLst/>
            <a:ahLst/>
            <a:cxnLst/>
            <a:rect l="l" t="t" r="r" b="b"/>
            <a:pathLst>
              <a:path w="202565" h="169545">
                <a:moveTo>
                  <a:pt x="202400" y="168989"/>
                </a:moveTo>
                <a:lnTo>
                  <a:pt x="176088" y="165947"/>
                </a:lnTo>
              </a:path>
              <a:path w="202565" h="169545">
                <a:moveTo>
                  <a:pt x="161917" y="163932"/>
                </a:moveTo>
                <a:lnTo>
                  <a:pt x="134591" y="154819"/>
                </a:lnTo>
              </a:path>
              <a:path w="202565" h="169545">
                <a:moveTo>
                  <a:pt x="120420" y="150776"/>
                </a:moveTo>
                <a:lnTo>
                  <a:pt x="95122" y="136605"/>
                </a:lnTo>
              </a:path>
              <a:path w="202565" h="169545">
                <a:moveTo>
                  <a:pt x="83994" y="128506"/>
                </a:moveTo>
                <a:lnTo>
                  <a:pt x="61738" y="110293"/>
                </a:lnTo>
              </a:path>
              <a:path w="202565" h="169545">
                <a:moveTo>
                  <a:pt x="51610" y="100179"/>
                </a:moveTo>
                <a:lnTo>
                  <a:pt x="33397" y="77909"/>
                </a:lnTo>
              </a:path>
              <a:path w="202565" h="169545">
                <a:moveTo>
                  <a:pt x="26312" y="65767"/>
                </a:moveTo>
                <a:lnTo>
                  <a:pt x="12142" y="40469"/>
                </a:lnTo>
              </a:path>
              <a:path w="202565" h="169545">
                <a:moveTo>
                  <a:pt x="8099" y="2731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9" name="bg object 3249"/>
          <p:cNvSpPr/>
          <p:nvPr/>
        </p:nvSpPr>
        <p:spPr>
          <a:xfrm>
            <a:off x="11166867" y="9186480"/>
            <a:ext cx="2540" cy="27940"/>
          </a:xfrm>
          <a:custGeom>
            <a:avLst/>
            <a:gdLst/>
            <a:ahLst/>
            <a:cxnLst/>
            <a:rect l="l" t="t" r="r" b="b"/>
            <a:pathLst>
              <a:path w="2540" h="27940">
                <a:moveTo>
                  <a:pt x="1014" y="-1011"/>
                </a:moveTo>
                <a:lnTo>
                  <a:pt x="1014" y="28338"/>
                </a:lnTo>
              </a:path>
            </a:pathLst>
          </a:custGeom>
          <a:ln w="4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0" name="bg object 3250"/>
          <p:cNvSpPr/>
          <p:nvPr/>
        </p:nvSpPr>
        <p:spPr>
          <a:xfrm>
            <a:off x="10956380" y="939696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1" name="bg object 3251"/>
          <p:cNvSpPr/>
          <p:nvPr/>
        </p:nvSpPr>
        <p:spPr>
          <a:xfrm>
            <a:off x="10956381" y="91864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2" name="bg object 3252"/>
          <p:cNvSpPr/>
          <p:nvPr/>
        </p:nvSpPr>
        <p:spPr>
          <a:xfrm>
            <a:off x="10956381" y="9186480"/>
            <a:ext cx="3175" cy="210820"/>
          </a:xfrm>
          <a:custGeom>
            <a:avLst/>
            <a:gdLst/>
            <a:ahLst/>
            <a:cxnLst/>
            <a:rect l="l" t="t" r="r" b="b"/>
            <a:pathLst>
              <a:path w="3175" h="210820">
                <a:moveTo>
                  <a:pt x="3028" y="0"/>
                </a:moveTo>
                <a:lnTo>
                  <a:pt x="3028" y="210486"/>
                </a:lnTo>
              </a:path>
              <a:path w="3175" h="210820">
                <a:moveTo>
                  <a:pt x="0" y="0"/>
                </a:moveTo>
                <a:lnTo>
                  <a:pt x="0" y="2104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3" name="bg object 3253"/>
          <p:cNvSpPr/>
          <p:nvPr/>
        </p:nvSpPr>
        <p:spPr>
          <a:xfrm>
            <a:off x="10959409" y="9186480"/>
            <a:ext cx="207645" cy="210820"/>
          </a:xfrm>
          <a:custGeom>
            <a:avLst/>
            <a:gdLst/>
            <a:ahLst/>
            <a:cxnLst/>
            <a:rect l="l" t="t" r="r" b="b"/>
            <a:pathLst>
              <a:path w="207645" h="210820">
                <a:moveTo>
                  <a:pt x="0" y="210486"/>
                </a:moveTo>
                <a:lnTo>
                  <a:pt x="26312" y="207444"/>
                </a:lnTo>
              </a:path>
              <a:path w="207645" h="210820">
                <a:moveTo>
                  <a:pt x="40482" y="205429"/>
                </a:moveTo>
                <a:lnTo>
                  <a:pt x="67809" y="196316"/>
                </a:lnTo>
              </a:path>
              <a:path w="207645" h="210820">
                <a:moveTo>
                  <a:pt x="81979" y="192273"/>
                </a:moveTo>
                <a:lnTo>
                  <a:pt x="107278" y="178102"/>
                </a:lnTo>
              </a:path>
              <a:path w="207645" h="210820">
                <a:moveTo>
                  <a:pt x="118406" y="170003"/>
                </a:moveTo>
                <a:lnTo>
                  <a:pt x="140676" y="151790"/>
                </a:lnTo>
              </a:path>
              <a:path w="207645" h="210820">
                <a:moveTo>
                  <a:pt x="150789" y="141676"/>
                </a:moveTo>
                <a:lnTo>
                  <a:pt x="169003" y="119406"/>
                </a:lnTo>
              </a:path>
              <a:path w="207645" h="210820">
                <a:moveTo>
                  <a:pt x="176088" y="107264"/>
                </a:moveTo>
                <a:lnTo>
                  <a:pt x="190244" y="81966"/>
                </a:lnTo>
              </a:path>
              <a:path w="207645" h="210820">
                <a:moveTo>
                  <a:pt x="194301" y="68809"/>
                </a:moveTo>
                <a:lnTo>
                  <a:pt x="202400" y="41497"/>
                </a:lnTo>
              </a:path>
              <a:path w="207645" h="210820">
                <a:moveTo>
                  <a:pt x="204415" y="27326"/>
                </a:moveTo>
                <a:lnTo>
                  <a:pt x="2074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4" name="bg object 3254"/>
          <p:cNvSpPr/>
          <p:nvPr/>
        </p:nvSpPr>
        <p:spPr>
          <a:xfrm>
            <a:off x="11756829" y="9183437"/>
            <a:ext cx="215900" cy="6350"/>
          </a:xfrm>
          <a:custGeom>
            <a:avLst/>
            <a:gdLst/>
            <a:ahLst/>
            <a:cxnLst/>
            <a:rect l="l" t="t" r="r" b="b"/>
            <a:pathLst>
              <a:path w="215900" h="6350">
                <a:moveTo>
                  <a:pt x="0" y="6071"/>
                </a:moveTo>
                <a:lnTo>
                  <a:pt x="215543" y="6071"/>
                </a:lnTo>
              </a:path>
              <a:path w="215900" h="6350">
                <a:moveTo>
                  <a:pt x="215543" y="6071"/>
                </a:moveTo>
                <a:lnTo>
                  <a:pt x="215543" y="0"/>
                </a:lnTo>
              </a:path>
              <a:path w="215900" h="6350">
                <a:moveTo>
                  <a:pt x="215543" y="0"/>
                </a:moveTo>
                <a:lnTo>
                  <a:pt x="0" y="0"/>
                </a:lnTo>
              </a:path>
              <a:path w="215900"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5" name="bg object 3255"/>
          <p:cNvSpPr/>
          <p:nvPr/>
        </p:nvSpPr>
        <p:spPr>
          <a:xfrm>
            <a:off x="11984528" y="94131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6" name="bg object 3256"/>
          <p:cNvSpPr/>
          <p:nvPr/>
        </p:nvSpPr>
        <p:spPr>
          <a:xfrm>
            <a:off x="11984529" y="91864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7" name="bg object 3257"/>
          <p:cNvSpPr/>
          <p:nvPr/>
        </p:nvSpPr>
        <p:spPr>
          <a:xfrm>
            <a:off x="11984529" y="9186480"/>
            <a:ext cx="3175" cy="226695"/>
          </a:xfrm>
          <a:custGeom>
            <a:avLst/>
            <a:gdLst/>
            <a:ahLst/>
            <a:cxnLst/>
            <a:rect l="l" t="t" r="r" b="b"/>
            <a:pathLst>
              <a:path w="3175" h="226695">
                <a:moveTo>
                  <a:pt x="3028" y="0"/>
                </a:moveTo>
                <a:lnTo>
                  <a:pt x="3028" y="226685"/>
                </a:lnTo>
              </a:path>
              <a:path w="3175" h="226695">
                <a:moveTo>
                  <a:pt x="0" y="0"/>
                </a:moveTo>
                <a:lnTo>
                  <a:pt x="0" y="2266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8" name="bg object 3258"/>
          <p:cNvSpPr/>
          <p:nvPr/>
        </p:nvSpPr>
        <p:spPr>
          <a:xfrm>
            <a:off x="11987557" y="9410123"/>
            <a:ext cx="36830" cy="3175"/>
          </a:xfrm>
          <a:custGeom>
            <a:avLst/>
            <a:gdLst/>
            <a:ahLst/>
            <a:cxnLst/>
            <a:rect l="l" t="t" r="r" b="b"/>
            <a:pathLst>
              <a:path w="36829" h="3175">
                <a:moveTo>
                  <a:pt x="-1011" y="1521"/>
                </a:moveTo>
                <a:lnTo>
                  <a:pt x="37438" y="1521"/>
                </a:lnTo>
              </a:path>
            </a:pathLst>
          </a:custGeom>
          <a:ln w="5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9" name="bg object 3259"/>
          <p:cNvSpPr/>
          <p:nvPr/>
        </p:nvSpPr>
        <p:spPr>
          <a:xfrm>
            <a:off x="11388481" y="9183437"/>
            <a:ext cx="201930" cy="6350"/>
          </a:xfrm>
          <a:custGeom>
            <a:avLst/>
            <a:gdLst/>
            <a:ahLst/>
            <a:cxnLst/>
            <a:rect l="l" t="t" r="r" b="b"/>
            <a:pathLst>
              <a:path w="201929" h="6350">
                <a:moveTo>
                  <a:pt x="0" y="6071"/>
                </a:moveTo>
                <a:lnTo>
                  <a:pt x="201386" y="6071"/>
                </a:lnTo>
              </a:path>
              <a:path w="201929" h="6350">
                <a:moveTo>
                  <a:pt x="201386" y="6071"/>
                </a:moveTo>
                <a:lnTo>
                  <a:pt x="201386" y="0"/>
                </a:lnTo>
              </a:path>
              <a:path w="201929" h="6350">
                <a:moveTo>
                  <a:pt x="201386" y="0"/>
                </a:moveTo>
                <a:lnTo>
                  <a:pt x="0" y="0"/>
                </a:lnTo>
              </a:path>
              <a:path w="201929"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0" name="bg object 3260"/>
          <p:cNvSpPr/>
          <p:nvPr/>
        </p:nvSpPr>
        <p:spPr>
          <a:xfrm>
            <a:off x="10480768" y="12612945"/>
            <a:ext cx="11430" cy="234950"/>
          </a:xfrm>
          <a:custGeom>
            <a:avLst/>
            <a:gdLst/>
            <a:ahLst/>
            <a:cxnLst/>
            <a:rect l="l" t="t" r="r" b="b"/>
            <a:pathLst>
              <a:path w="11429" h="234950">
                <a:moveTo>
                  <a:pt x="3028" y="12142"/>
                </a:moveTo>
                <a:lnTo>
                  <a:pt x="3028" y="234770"/>
                </a:lnTo>
              </a:path>
              <a:path w="11429" h="234950">
                <a:moveTo>
                  <a:pt x="3028" y="234770"/>
                </a:moveTo>
                <a:lnTo>
                  <a:pt x="9099" y="234770"/>
                </a:lnTo>
              </a:path>
              <a:path w="11429" h="234950">
                <a:moveTo>
                  <a:pt x="9099" y="234770"/>
                </a:moveTo>
                <a:lnTo>
                  <a:pt x="9099" y="12142"/>
                </a:lnTo>
              </a:path>
              <a:path w="11429" h="234950">
                <a:moveTo>
                  <a:pt x="9099" y="12142"/>
                </a:moveTo>
                <a:lnTo>
                  <a:pt x="3028" y="12142"/>
                </a:lnTo>
              </a:path>
              <a:path w="11429" h="234950">
                <a:moveTo>
                  <a:pt x="0" y="234770"/>
                </a:moveTo>
                <a:lnTo>
                  <a:pt x="0" y="12142"/>
                </a:lnTo>
              </a:path>
              <a:path w="11429" h="234950">
                <a:moveTo>
                  <a:pt x="11128" y="234770"/>
                </a:moveTo>
                <a:lnTo>
                  <a:pt x="11128" y="12142"/>
                </a:lnTo>
              </a:path>
              <a:path w="11429" h="234950">
                <a:moveTo>
                  <a:pt x="0" y="0"/>
                </a:moveTo>
                <a:lnTo>
                  <a:pt x="0" y="12142"/>
                </a:lnTo>
              </a:path>
              <a:path w="11429" h="234950">
                <a:moveTo>
                  <a:pt x="0" y="12142"/>
                </a:moveTo>
                <a:lnTo>
                  <a:pt x="11128" y="12142"/>
                </a:lnTo>
              </a:path>
              <a:path w="11429" h="234950">
                <a:moveTo>
                  <a:pt x="11128" y="12142"/>
                </a:moveTo>
                <a:lnTo>
                  <a:pt x="11128" y="0"/>
                </a:lnTo>
              </a:path>
              <a:path w="11429" h="234950">
                <a:moveTo>
                  <a:pt x="1112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1" name="bg object 3261"/>
          <p:cNvSpPr/>
          <p:nvPr/>
        </p:nvSpPr>
        <p:spPr>
          <a:xfrm>
            <a:off x="8832302" y="8578291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323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2" name="bg object 3262"/>
          <p:cNvSpPr/>
          <p:nvPr/>
        </p:nvSpPr>
        <p:spPr>
          <a:xfrm>
            <a:off x="8832302" y="85772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3" name="bg object 3263"/>
          <p:cNvSpPr/>
          <p:nvPr/>
        </p:nvSpPr>
        <p:spPr>
          <a:xfrm>
            <a:off x="8804976" y="857729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0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4" name="bg object 3264"/>
          <p:cNvSpPr/>
          <p:nvPr/>
        </p:nvSpPr>
        <p:spPr>
          <a:xfrm>
            <a:off x="8805990" y="85772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5" name="bg object 3265"/>
          <p:cNvSpPr/>
          <p:nvPr/>
        </p:nvSpPr>
        <p:spPr>
          <a:xfrm>
            <a:off x="8801947" y="8594489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09">
                <a:moveTo>
                  <a:pt x="500" y="-1011"/>
                </a:moveTo>
                <a:lnTo>
                  <a:pt x="500" y="17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6" name="bg object 3266"/>
          <p:cNvSpPr/>
          <p:nvPr/>
        </p:nvSpPr>
        <p:spPr>
          <a:xfrm>
            <a:off x="8802947" y="8578291"/>
            <a:ext cx="29845" cy="64769"/>
          </a:xfrm>
          <a:custGeom>
            <a:avLst/>
            <a:gdLst/>
            <a:ahLst/>
            <a:cxnLst/>
            <a:rect l="l" t="t" r="r" b="b"/>
            <a:pathLst>
              <a:path w="29845" h="64770">
                <a:moveTo>
                  <a:pt x="0" y="16198"/>
                </a:moveTo>
                <a:lnTo>
                  <a:pt x="2028" y="0"/>
                </a:lnTo>
              </a:path>
              <a:path w="29845" h="64770">
                <a:moveTo>
                  <a:pt x="29354" y="32383"/>
                </a:moveTo>
                <a:lnTo>
                  <a:pt x="29354" y="64767"/>
                </a:lnTo>
              </a:path>
              <a:path w="29845" h="64770">
                <a:moveTo>
                  <a:pt x="29354" y="64767"/>
                </a:moveTo>
                <a:lnTo>
                  <a:pt x="29354" y="64767"/>
                </a:lnTo>
              </a:path>
              <a:path w="29845" h="64770">
                <a:moveTo>
                  <a:pt x="2028" y="63753"/>
                </a:moveTo>
                <a:lnTo>
                  <a:pt x="3042" y="647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7" name="bg object 3267"/>
          <p:cNvSpPr/>
          <p:nvPr/>
        </p:nvSpPr>
        <p:spPr>
          <a:xfrm>
            <a:off x="8805990" y="86430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8" name="bg object 3268"/>
          <p:cNvSpPr/>
          <p:nvPr/>
        </p:nvSpPr>
        <p:spPr>
          <a:xfrm>
            <a:off x="8801947" y="8610674"/>
            <a:ext cx="1270" cy="15240"/>
          </a:xfrm>
          <a:custGeom>
            <a:avLst/>
            <a:gdLst/>
            <a:ahLst/>
            <a:cxnLst/>
            <a:rect l="l" t="t" r="r" b="b"/>
            <a:pathLst>
              <a:path w="1270" h="15240">
                <a:moveTo>
                  <a:pt x="500" y="-1011"/>
                </a:moveTo>
                <a:lnTo>
                  <a:pt x="500" y="16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9" name="bg object 3269"/>
          <p:cNvSpPr/>
          <p:nvPr/>
        </p:nvSpPr>
        <p:spPr>
          <a:xfrm>
            <a:off x="8798905" y="8577290"/>
            <a:ext cx="33655" cy="66040"/>
          </a:xfrm>
          <a:custGeom>
            <a:avLst/>
            <a:gdLst/>
            <a:ahLst/>
            <a:cxnLst/>
            <a:rect l="l" t="t" r="r" b="b"/>
            <a:pathLst>
              <a:path w="33654" h="66040">
                <a:moveTo>
                  <a:pt x="4042" y="48568"/>
                </a:moveTo>
                <a:lnTo>
                  <a:pt x="6071" y="64753"/>
                </a:lnTo>
              </a:path>
              <a:path w="33654" h="66040">
                <a:moveTo>
                  <a:pt x="8099" y="0"/>
                </a:moveTo>
                <a:lnTo>
                  <a:pt x="33397" y="0"/>
                </a:lnTo>
              </a:path>
              <a:path w="33654" h="66040">
                <a:moveTo>
                  <a:pt x="8099" y="65767"/>
                </a:moveTo>
                <a:lnTo>
                  <a:pt x="33397" y="65767"/>
                </a:lnTo>
              </a:path>
              <a:path w="33654" h="66040">
                <a:moveTo>
                  <a:pt x="32383" y="50596"/>
                </a:moveTo>
                <a:lnTo>
                  <a:pt x="32383" y="15170"/>
                </a:lnTo>
              </a:path>
              <a:path w="33654" h="66040">
                <a:moveTo>
                  <a:pt x="32383" y="9099"/>
                </a:moveTo>
                <a:lnTo>
                  <a:pt x="7085" y="9099"/>
                </a:lnTo>
              </a:path>
              <a:path w="33654" h="66040">
                <a:moveTo>
                  <a:pt x="0" y="9099"/>
                </a:moveTo>
                <a:lnTo>
                  <a:pt x="0" y="9099"/>
                </a:lnTo>
              </a:path>
              <a:path w="33654" h="66040">
                <a:moveTo>
                  <a:pt x="7085" y="56667"/>
                </a:moveTo>
                <a:lnTo>
                  <a:pt x="32383" y="56667"/>
                </a:lnTo>
              </a:path>
              <a:path w="33654" h="66040">
                <a:moveTo>
                  <a:pt x="0" y="56667"/>
                </a:moveTo>
                <a:lnTo>
                  <a:pt x="0" y="56667"/>
                </a:lnTo>
              </a:path>
              <a:path w="33654" h="66040">
                <a:moveTo>
                  <a:pt x="0" y="8099"/>
                </a:moveTo>
                <a:lnTo>
                  <a:pt x="0" y="576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0" name="bg object 3270"/>
          <p:cNvSpPr/>
          <p:nvPr/>
        </p:nvSpPr>
        <p:spPr>
          <a:xfrm>
            <a:off x="8804976" y="8585390"/>
            <a:ext cx="1270" cy="50165"/>
          </a:xfrm>
          <a:custGeom>
            <a:avLst/>
            <a:gdLst/>
            <a:ahLst/>
            <a:cxnLst/>
            <a:rect l="l" t="t" r="r" b="b"/>
            <a:pathLst>
              <a:path w="1270" h="50165">
                <a:moveTo>
                  <a:pt x="0" y="49582"/>
                </a:moveTo>
                <a:lnTo>
                  <a:pt x="1014" y="49582"/>
                </a:lnTo>
              </a:path>
              <a:path w="1270" h="5016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1" name="bg object 3271"/>
          <p:cNvSpPr/>
          <p:nvPr/>
        </p:nvSpPr>
        <p:spPr>
          <a:xfrm>
            <a:off x="8798905" y="8588418"/>
            <a:ext cx="7620" cy="43815"/>
          </a:xfrm>
          <a:custGeom>
            <a:avLst/>
            <a:gdLst/>
            <a:ahLst/>
            <a:cxnLst/>
            <a:rect l="l" t="t" r="r" b="b"/>
            <a:pathLst>
              <a:path w="7620" h="43815">
                <a:moveTo>
                  <a:pt x="7085" y="25298"/>
                </a:moveTo>
                <a:lnTo>
                  <a:pt x="7085" y="25298"/>
                </a:lnTo>
              </a:path>
              <a:path w="7620" h="43815">
                <a:moveTo>
                  <a:pt x="7085" y="18213"/>
                </a:moveTo>
                <a:lnTo>
                  <a:pt x="7085" y="18213"/>
                </a:lnTo>
              </a:path>
              <a:path w="7620" h="43815">
                <a:moveTo>
                  <a:pt x="0" y="0"/>
                </a:moveTo>
                <a:lnTo>
                  <a:pt x="0" y="0"/>
                </a:lnTo>
              </a:path>
              <a:path w="7620" h="43815">
                <a:moveTo>
                  <a:pt x="0" y="43511"/>
                </a:moveTo>
                <a:lnTo>
                  <a:pt x="0" y="435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2" name="bg object 3272"/>
          <p:cNvSpPr/>
          <p:nvPr/>
        </p:nvSpPr>
        <p:spPr>
          <a:xfrm>
            <a:off x="8802947" y="85944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3" name="bg object 3273"/>
          <p:cNvSpPr/>
          <p:nvPr/>
        </p:nvSpPr>
        <p:spPr>
          <a:xfrm>
            <a:off x="8802947" y="86248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4" name="bg object 3274"/>
          <p:cNvSpPr/>
          <p:nvPr/>
        </p:nvSpPr>
        <p:spPr>
          <a:xfrm>
            <a:off x="8831288" y="8592461"/>
            <a:ext cx="0" cy="35560"/>
          </a:xfrm>
          <a:custGeom>
            <a:avLst/>
            <a:gdLst/>
            <a:ahLst/>
            <a:cxnLst/>
            <a:rect l="l" t="t" r="r" b="b"/>
            <a:pathLst>
              <a:path h="35559">
                <a:moveTo>
                  <a:pt x="0" y="0"/>
                </a:moveTo>
                <a:lnTo>
                  <a:pt x="0" y="354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5" name="bg object 3275"/>
          <p:cNvSpPr/>
          <p:nvPr/>
        </p:nvSpPr>
        <p:spPr>
          <a:xfrm>
            <a:off x="8831288" y="85884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6" name="bg object 3276"/>
          <p:cNvSpPr/>
          <p:nvPr/>
        </p:nvSpPr>
        <p:spPr>
          <a:xfrm>
            <a:off x="8831288" y="86309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7" name="bg object 3277"/>
          <p:cNvSpPr/>
          <p:nvPr/>
        </p:nvSpPr>
        <p:spPr>
          <a:xfrm>
            <a:off x="8831288" y="8596518"/>
            <a:ext cx="0" cy="37465"/>
          </a:xfrm>
          <a:custGeom>
            <a:avLst/>
            <a:gdLst/>
            <a:ahLst/>
            <a:cxnLst/>
            <a:rect l="l" t="t" r="r" b="b"/>
            <a:pathLst>
              <a:path h="37465">
                <a:moveTo>
                  <a:pt x="0" y="35412"/>
                </a:moveTo>
                <a:lnTo>
                  <a:pt x="0" y="37440"/>
                </a:lnTo>
              </a:path>
              <a:path h="37465">
                <a:moveTo>
                  <a:pt x="0" y="32383"/>
                </a:moveTo>
                <a:lnTo>
                  <a:pt x="0" y="34398"/>
                </a:lnTo>
              </a:path>
              <a:path h="37465">
                <a:moveTo>
                  <a:pt x="0" y="8085"/>
                </a:moveTo>
                <a:lnTo>
                  <a:pt x="0" y="0"/>
                </a:lnTo>
              </a:path>
              <a:path h="37465">
                <a:moveTo>
                  <a:pt x="0" y="8085"/>
                </a:moveTo>
                <a:lnTo>
                  <a:pt x="0" y="14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8" name="bg object 3278"/>
          <p:cNvSpPr/>
          <p:nvPr/>
        </p:nvSpPr>
        <p:spPr>
          <a:xfrm>
            <a:off x="8830276" y="860916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9" name="bg object 3279"/>
          <p:cNvSpPr/>
          <p:nvPr/>
        </p:nvSpPr>
        <p:spPr>
          <a:xfrm>
            <a:off x="8831288" y="8609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0" name="bg object 3280"/>
          <p:cNvSpPr/>
          <p:nvPr/>
        </p:nvSpPr>
        <p:spPr>
          <a:xfrm>
            <a:off x="8831288" y="8596518"/>
            <a:ext cx="0" cy="27940"/>
          </a:xfrm>
          <a:custGeom>
            <a:avLst/>
            <a:gdLst/>
            <a:ahLst/>
            <a:cxnLst/>
            <a:rect l="l" t="t" r="r" b="b"/>
            <a:pathLst>
              <a:path h="27940">
                <a:moveTo>
                  <a:pt x="0" y="14156"/>
                </a:moveTo>
                <a:lnTo>
                  <a:pt x="0" y="0"/>
                </a:lnTo>
              </a:path>
              <a:path h="27940">
                <a:moveTo>
                  <a:pt x="0" y="27312"/>
                </a:moveTo>
                <a:lnTo>
                  <a:pt x="0" y="20241"/>
                </a:lnTo>
              </a:path>
              <a:path h="27940">
                <a:moveTo>
                  <a:pt x="0" y="20241"/>
                </a:moveTo>
                <a:lnTo>
                  <a:pt x="0" y="14156"/>
                </a:lnTo>
              </a:path>
              <a:path h="27940">
                <a:moveTo>
                  <a:pt x="0" y="27312"/>
                </a:moveTo>
                <a:lnTo>
                  <a:pt x="0" y="14156"/>
                </a:lnTo>
              </a:path>
              <a:path h="27940">
                <a:moveTo>
                  <a:pt x="0" y="14156"/>
                </a:moveTo>
                <a:lnTo>
                  <a:pt x="0" y="14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1" name="bg object 3281"/>
          <p:cNvSpPr/>
          <p:nvPr/>
        </p:nvSpPr>
        <p:spPr>
          <a:xfrm>
            <a:off x="8830276" y="861118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2" name="bg object 3282"/>
          <p:cNvSpPr/>
          <p:nvPr/>
        </p:nvSpPr>
        <p:spPr>
          <a:xfrm>
            <a:off x="8805990" y="858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3" name="bg object 3283"/>
          <p:cNvSpPr/>
          <p:nvPr/>
        </p:nvSpPr>
        <p:spPr>
          <a:xfrm>
            <a:off x="8805990" y="85863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4" name="bg object 3284"/>
          <p:cNvSpPr/>
          <p:nvPr/>
        </p:nvSpPr>
        <p:spPr>
          <a:xfrm>
            <a:off x="8808018" y="8586390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0"/>
                </a:lnTo>
              </a:path>
              <a:path h="47625">
                <a:moveTo>
                  <a:pt x="0" y="0"/>
                </a:moveTo>
                <a:lnTo>
                  <a:pt x="0" y="0"/>
                </a:lnTo>
              </a:path>
              <a:path h="47625">
                <a:moveTo>
                  <a:pt x="0" y="47568"/>
                </a:moveTo>
                <a:lnTo>
                  <a:pt x="0" y="47568"/>
                </a:lnTo>
              </a:path>
              <a:path h="47625">
                <a:moveTo>
                  <a:pt x="0" y="47568"/>
                </a:moveTo>
                <a:lnTo>
                  <a:pt x="0" y="47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5" name="bg object 3285"/>
          <p:cNvSpPr/>
          <p:nvPr/>
        </p:nvSpPr>
        <p:spPr>
          <a:xfrm>
            <a:off x="8805990" y="86339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6" name="bg object 3286"/>
          <p:cNvSpPr/>
          <p:nvPr/>
        </p:nvSpPr>
        <p:spPr>
          <a:xfrm>
            <a:off x="8805990" y="858841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539"/>
                </a:moveTo>
                <a:lnTo>
                  <a:pt x="0" y="45539"/>
                </a:lnTo>
              </a:path>
              <a:path h="45720">
                <a:moveTo>
                  <a:pt x="0" y="43511"/>
                </a:moveTo>
                <a:lnTo>
                  <a:pt x="0" y="24284"/>
                </a:lnTo>
              </a:path>
              <a:path h="45720">
                <a:moveTo>
                  <a:pt x="0" y="19227"/>
                </a:moveTo>
                <a:lnTo>
                  <a:pt x="0" y="0"/>
                </a:lnTo>
              </a:path>
              <a:path h="45720">
                <a:moveTo>
                  <a:pt x="0" y="0"/>
                </a:moveTo>
                <a:lnTo>
                  <a:pt x="0" y="0"/>
                </a:lnTo>
              </a:path>
              <a:path h="457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7" name="bg object 3287"/>
          <p:cNvSpPr/>
          <p:nvPr/>
        </p:nvSpPr>
        <p:spPr>
          <a:xfrm>
            <a:off x="8805990" y="86319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8" name="bg object 3288"/>
          <p:cNvSpPr/>
          <p:nvPr/>
        </p:nvSpPr>
        <p:spPr>
          <a:xfrm>
            <a:off x="8805990" y="8627887"/>
            <a:ext cx="25400" cy="6350"/>
          </a:xfrm>
          <a:custGeom>
            <a:avLst/>
            <a:gdLst/>
            <a:ahLst/>
            <a:cxnLst/>
            <a:rect l="l" t="t" r="r" b="b"/>
            <a:pathLst>
              <a:path w="25400" h="6350">
                <a:moveTo>
                  <a:pt x="0" y="4042"/>
                </a:moveTo>
                <a:lnTo>
                  <a:pt x="0" y="4042"/>
                </a:lnTo>
              </a:path>
              <a:path w="25400" h="6350">
                <a:moveTo>
                  <a:pt x="0" y="6071"/>
                </a:moveTo>
                <a:lnTo>
                  <a:pt x="25298" y="6071"/>
                </a:lnTo>
              </a:path>
              <a:path w="25400" h="6350">
                <a:moveTo>
                  <a:pt x="25298" y="6071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9" name="bg object 3289"/>
          <p:cNvSpPr/>
          <p:nvPr/>
        </p:nvSpPr>
        <p:spPr>
          <a:xfrm>
            <a:off x="8830274" y="86278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0" name="bg object 3290"/>
          <p:cNvSpPr/>
          <p:nvPr/>
        </p:nvSpPr>
        <p:spPr>
          <a:xfrm>
            <a:off x="8830274" y="8592461"/>
            <a:ext cx="0" cy="35560"/>
          </a:xfrm>
          <a:custGeom>
            <a:avLst/>
            <a:gdLst/>
            <a:ahLst/>
            <a:cxnLst/>
            <a:rect l="l" t="t" r="r" b="b"/>
            <a:pathLst>
              <a:path h="35559">
                <a:moveTo>
                  <a:pt x="0" y="3542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1" name="bg object 3291"/>
          <p:cNvSpPr/>
          <p:nvPr/>
        </p:nvSpPr>
        <p:spPr>
          <a:xfrm>
            <a:off x="8830274" y="85924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2" name="bg object 3292"/>
          <p:cNvSpPr/>
          <p:nvPr/>
        </p:nvSpPr>
        <p:spPr>
          <a:xfrm>
            <a:off x="8805990" y="8586390"/>
            <a:ext cx="25400" cy="47625"/>
          </a:xfrm>
          <a:custGeom>
            <a:avLst/>
            <a:gdLst/>
            <a:ahLst/>
            <a:cxnLst/>
            <a:rect l="l" t="t" r="r" b="b"/>
            <a:pathLst>
              <a:path w="25400" h="47625">
                <a:moveTo>
                  <a:pt x="25298" y="6071"/>
                </a:moveTo>
                <a:lnTo>
                  <a:pt x="25298" y="1014"/>
                </a:lnTo>
              </a:path>
              <a:path w="25400" h="47625">
                <a:moveTo>
                  <a:pt x="25298" y="1014"/>
                </a:moveTo>
                <a:lnTo>
                  <a:pt x="0" y="1014"/>
                </a:lnTo>
              </a:path>
              <a:path w="25400" h="47625">
                <a:moveTo>
                  <a:pt x="25298" y="47568"/>
                </a:moveTo>
                <a:lnTo>
                  <a:pt x="25298" y="47568"/>
                </a:lnTo>
              </a:path>
              <a:path w="25400" h="47625">
                <a:moveTo>
                  <a:pt x="25298" y="47568"/>
                </a:moveTo>
                <a:lnTo>
                  <a:pt x="25298" y="47568"/>
                </a:lnTo>
              </a:path>
              <a:path w="25400" h="47625">
                <a:moveTo>
                  <a:pt x="25298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3" name="bg object 3293"/>
          <p:cNvSpPr/>
          <p:nvPr/>
        </p:nvSpPr>
        <p:spPr>
          <a:xfrm>
            <a:off x="8831288" y="85863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4" name="bg object 3294"/>
          <p:cNvSpPr/>
          <p:nvPr/>
        </p:nvSpPr>
        <p:spPr>
          <a:xfrm>
            <a:off x="8831288" y="858943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5" name="bg object 3295"/>
          <p:cNvSpPr/>
          <p:nvPr/>
        </p:nvSpPr>
        <p:spPr>
          <a:xfrm>
            <a:off x="8831288" y="85874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6" name="bg object 3296"/>
          <p:cNvSpPr/>
          <p:nvPr/>
        </p:nvSpPr>
        <p:spPr>
          <a:xfrm>
            <a:off x="8830274" y="85863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7" name="bg object 3297"/>
          <p:cNvSpPr/>
          <p:nvPr/>
        </p:nvSpPr>
        <p:spPr>
          <a:xfrm>
            <a:off x="8805990" y="8586390"/>
            <a:ext cx="25400" cy="10160"/>
          </a:xfrm>
          <a:custGeom>
            <a:avLst/>
            <a:gdLst/>
            <a:ahLst/>
            <a:cxnLst/>
            <a:rect l="l" t="t" r="r" b="b"/>
            <a:pathLst>
              <a:path w="25400" h="10159">
                <a:moveTo>
                  <a:pt x="0" y="0"/>
                </a:moveTo>
                <a:lnTo>
                  <a:pt x="25298" y="0"/>
                </a:lnTo>
              </a:path>
              <a:path w="25400" h="10159">
                <a:moveTo>
                  <a:pt x="25298" y="0"/>
                </a:moveTo>
                <a:lnTo>
                  <a:pt x="2028" y="0"/>
                </a:lnTo>
              </a:path>
              <a:path w="25400" h="10159">
                <a:moveTo>
                  <a:pt x="2028" y="0"/>
                </a:moveTo>
                <a:lnTo>
                  <a:pt x="2028" y="0"/>
                </a:lnTo>
              </a:path>
              <a:path w="25400" h="10159">
                <a:moveTo>
                  <a:pt x="2028" y="0"/>
                </a:moveTo>
                <a:lnTo>
                  <a:pt x="2028" y="0"/>
                </a:lnTo>
              </a:path>
              <a:path w="25400" h="10159">
                <a:moveTo>
                  <a:pt x="25298" y="10127"/>
                </a:moveTo>
                <a:lnTo>
                  <a:pt x="25298" y="1014"/>
                </a:lnTo>
              </a:path>
              <a:path w="25400" h="10159">
                <a:moveTo>
                  <a:pt x="0" y="0"/>
                </a:moveTo>
                <a:lnTo>
                  <a:pt x="0" y="0"/>
                </a:lnTo>
              </a:path>
              <a:path w="25400" h="1015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8" name="bg object 3298"/>
          <p:cNvSpPr/>
          <p:nvPr/>
        </p:nvSpPr>
        <p:spPr>
          <a:xfrm>
            <a:off x="8805990" y="85863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9" name="bg object 3299"/>
          <p:cNvSpPr/>
          <p:nvPr/>
        </p:nvSpPr>
        <p:spPr>
          <a:xfrm>
            <a:off x="8805990" y="8586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0" name="bg object 3300"/>
          <p:cNvSpPr/>
          <p:nvPr/>
        </p:nvSpPr>
        <p:spPr>
          <a:xfrm>
            <a:off x="8830274" y="86339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1" name="bg object 3301"/>
          <p:cNvSpPr/>
          <p:nvPr/>
        </p:nvSpPr>
        <p:spPr>
          <a:xfrm>
            <a:off x="8803962" y="8608660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27326" y="25298"/>
                </a:moveTo>
                <a:lnTo>
                  <a:pt x="27326" y="25298"/>
                </a:lnTo>
              </a:path>
              <a:path w="27940" h="25400">
                <a:moveTo>
                  <a:pt x="27326" y="15170"/>
                </a:moveTo>
                <a:lnTo>
                  <a:pt x="27326" y="25298"/>
                </a:lnTo>
              </a:path>
              <a:path w="27940" h="25400">
                <a:moveTo>
                  <a:pt x="4056" y="25298"/>
                </a:moveTo>
                <a:lnTo>
                  <a:pt x="4056" y="25298"/>
                </a:lnTo>
              </a:path>
              <a:path w="27940" h="25400">
                <a:moveTo>
                  <a:pt x="4056" y="25298"/>
                </a:moveTo>
                <a:lnTo>
                  <a:pt x="4056" y="25298"/>
                </a:lnTo>
              </a:path>
              <a:path w="27940" h="25400">
                <a:moveTo>
                  <a:pt x="4056" y="25298"/>
                </a:moveTo>
                <a:lnTo>
                  <a:pt x="27326" y="25298"/>
                </a:lnTo>
              </a:path>
              <a:path w="27940" h="25400">
                <a:moveTo>
                  <a:pt x="27326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2028" y="25298"/>
                </a:moveTo>
                <a:lnTo>
                  <a:pt x="2028" y="25298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1000"/>
                </a:moveTo>
                <a:lnTo>
                  <a:pt x="0" y="100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0"/>
                </a:moveTo>
                <a:lnTo>
                  <a:pt x="0" y="0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  <a:path w="27940" h="25400">
                <a:moveTo>
                  <a:pt x="0" y="2014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2" name="bg object 3302"/>
          <p:cNvSpPr/>
          <p:nvPr/>
        </p:nvSpPr>
        <p:spPr>
          <a:xfrm>
            <a:off x="8802950" y="861118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3" name="bg object 3303"/>
          <p:cNvSpPr/>
          <p:nvPr/>
        </p:nvSpPr>
        <p:spPr>
          <a:xfrm>
            <a:off x="8803962" y="86116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4" name="bg object 3304"/>
          <p:cNvSpPr/>
          <p:nvPr/>
        </p:nvSpPr>
        <p:spPr>
          <a:xfrm>
            <a:off x="8803962" y="86106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5" name="bg object 3305"/>
          <p:cNvSpPr/>
          <p:nvPr/>
        </p:nvSpPr>
        <p:spPr>
          <a:xfrm>
            <a:off x="8803962" y="86106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6" name="bg object 3306"/>
          <p:cNvSpPr/>
          <p:nvPr/>
        </p:nvSpPr>
        <p:spPr>
          <a:xfrm>
            <a:off x="8803962" y="86106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7" name="bg object 3307"/>
          <p:cNvSpPr/>
          <p:nvPr/>
        </p:nvSpPr>
        <p:spPr>
          <a:xfrm>
            <a:off x="8803962" y="8609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8" name="bg object 3308"/>
          <p:cNvSpPr/>
          <p:nvPr/>
        </p:nvSpPr>
        <p:spPr>
          <a:xfrm>
            <a:off x="8802950" y="86101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9" name="bg object 3309"/>
          <p:cNvSpPr/>
          <p:nvPr/>
        </p:nvSpPr>
        <p:spPr>
          <a:xfrm>
            <a:off x="8803962" y="86106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0" name="bg object 3310"/>
          <p:cNvSpPr/>
          <p:nvPr/>
        </p:nvSpPr>
        <p:spPr>
          <a:xfrm>
            <a:off x="8803962" y="8609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1" name="bg object 3311"/>
          <p:cNvSpPr/>
          <p:nvPr/>
        </p:nvSpPr>
        <p:spPr>
          <a:xfrm>
            <a:off x="8803962" y="8609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2" name="bg object 3312"/>
          <p:cNvSpPr/>
          <p:nvPr/>
        </p:nvSpPr>
        <p:spPr>
          <a:xfrm>
            <a:off x="8803962" y="8609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3" name="bg object 3313"/>
          <p:cNvSpPr/>
          <p:nvPr/>
        </p:nvSpPr>
        <p:spPr>
          <a:xfrm>
            <a:off x="880396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4" name="bg object 3314"/>
          <p:cNvSpPr/>
          <p:nvPr/>
        </p:nvSpPr>
        <p:spPr>
          <a:xfrm>
            <a:off x="8802947" y="86086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5" name="bg object 3315"/>
          <p:cNvSpPr/>
          <p:nvPr/>
        </p:nvSpPr>
        <p:spPr>
          <a:xfrm>
            <a:off x="8802947" y="86086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6" name="bg object 3316"/>
          <p:cNvSpPr/>
          <p:nvPr/>
        </p:nvSpPr>
        <p:spPr>
          <a:xfrm>
            <a:off x="8802947" y="86116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7" name="bg object 3317"/>
          <p:cNvSpPr/>
          <p:nvPr/>
        </p:nvSpPr>
        <p:spPr>
          <a:xfrm>
            <a:off x="8803962" y="86086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8" name="bg object 3318"/>
          <p:cNvSpPr/>
          <p:nvPr/>
        </p:nvSpPr>
        <p:spPr>
          <a:xfrm>
            <a:off x="8802947" y="86086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9" name="bg object 3319"/>
          <p:cNvSpPr/>
          <p:nvPr/>
        </p:nvSpPr>
        <p:spPr>
          <a:xfrm>
            <a:off x="8802947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0" name="bg object 3320"/>
          <p:cNvSpPr/>
          <p:nvPr/>
        </p:nvSpPr>
        <p:spPr>
          <a:xfrm>
            <a:off x="8802947" y="86086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1" name="bg object 3321"/>
          <p:cNvSpPr/>
          <p:nvPr/>
        </p:nvSpPr>
        <p:spPr>
          <a:xfrm>
            <a:off x="8802947" y="86116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2" name="bg object 3322"/>
          <p:cNvSpPr/>
          <p:nvPr/>
        </p:nvSpPr>
        <p:spPr>
          <a:xfrm>
            <a:off x="8802947" y="86116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3" name="bg object 3323"/>
          <p:cNvSpPr/>
          <p:nvPr/>
        </p:nvSpPr>
        <p:spPr>
          <a:xfrm>
            <a:off x="8803962" y="86116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4" name="bg object 3324"/>
          <p:cNvSpPr/>
          <p:nvPr/>
        </p:nvSpPr>
        <p:spPr>
          <a:xfrm>
            <a:off x="8803962" y="860866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5" name="bg object 3325"/>
          <p:cNvSpPr/>
          <p:nvPr/>
        </p:nvSpPr>
        <p:spPr>
          <a:xfrm>
            <a:off x="8803962" y="86076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6" name="bg object 3326"/>
          <p:cNvSpPr/>
          <p:nvPr/>
        </p:nvSpPr>
        <p:spPr>
          <a:xfrm>
            <a:off x="8802950" y="8608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7" name="bg object 3327"/>
          <p:cNvSpPr/>
          <p:nvPr/>
        </p:nvSpPr>
        <p:spPr>
          <a:xfrm>
            <a:off x="8803962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8" name="bg object 3328"/>
          <p:cNvSpPr/>
          <p:nvPr/>
        </p:nvSpPr>
        <p:spPr>
          <a:xfrm>
            <a:off x="8802950" y="860815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9" name="bg object 3329"/>
          <p:cNvSpPr/>
          <p:nvPr/>
        </p:nvSpPr>
        <p:spPr>
          <a:xfrm>
            <a:off x="8803962" y="86066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0" name="bg object 3330"/>
          <p:cNvSpPr/>
          <p:nvPr/>
        </p:nvSpPr>
        <p:spPr>
          <a:xfrm>
            <a:off x="8802950" y="860713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1" name="bg object 3331"/>
          <p:cNvSpPr/>
          <p:nvPr/>
        </p:nvSpPr>
        <p:spPr>
          <a:xfrm>
            <a:off x="8803962" y="86076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2" name="bg object 3332"/>
          <p:cNvSpPr/>
          <p:nvPr/>
        </p:nvSpPr>
        <p:spPr>
          <a:xfrm>
            <a:off x="8802950" y="860713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3" name="bg object 3333"/>
          <p:cNvSpPr/>
          <p:nvPr/>
        </p:nvSpPr>
        <p:spPr>
          <a:xfrm>
            <a:off x="8802947" y="860663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4" name="bg object 3334"/>
          <p:cNvSpPr/>
          <p:nvPr/>
        </p:nvSpPr>
        <p:spPr>
          <a:xfrm>
            <a:off x="8802947" y="86086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5" name="bg object 3335"/>
          <p:cNvSpPr/>
          <p:nvPr/>
        </p:nvSpPr>
        <p:spPr>
          <a:xfrm>
            <a:off x="8803962" y="860663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6" name="bg object 3336"/>
          <p:cNvSpPr/>
          <p:nvPr/>
        </p:nvSpPr>
        <p:spPr>
          <a:xfrm>
            <a:off x="8802947" y="86066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7" name="bg object 3337"/>
          <p:cNvSpPr/>
          <p:nvPr/>
        </p:nvSpPr>
        <p:spPr>
          <a:xfrm>
            <a:off x="8802947" y="860663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8" name="bg object 3338"/>
          <p:cNvSpPr/>
          <p:nvPr/>
        </p:nvSpPr>
        <p:spPr>
          <a:xfrm>
            <a:off x="8802947" y="86086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9" name="bg object 3339"/>
          <p:cNvSpPr/>
          <p:nvPr/>
        </p:nvSpPr>
        <p:spPr>
          <a:xfrm>
            <a:off x="8803962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0" name="bg object 3340"/>
          <p:cNvSpPr/>
          <p:nvPr/>
        </p:nvSpPr>
        <p:spPr>
          <a:xfrm>
            <a:off x="8802950" y="861219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1" name="bg object 3341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2" name="bg object 3342"/>
          <p:cNvSpPr/>
          <p:nvPr/>
        </p:nvSpPr>
        <p:spPr>
          <a:xfrm>
            <a:off x="8803962" y="86116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3" name="bg object 3343"/>
          <p:cNvSpPr/>
          <p:nvPr/>
        </p:nvSpPr>
        <p:spPr>
          <a:xfrm>
            <a:off x="8803962" y="86116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4" name="bg object 3344"/>
          <p:cNvSpPr/>
          <p:nvPr/>
        </p:nvSpPr>
        <p:spPr>
          <a:xfrm>
            <a:off x="8803962" y="86116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5" name="bg object 3345"/>
          <p:cNvSpPr/>
          <p:nvPr/>
        </p:nvSpPr>
        <p:spPr>
          <a:xfrm>
            <a:off x="8803962" y="8611688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6" name="bg object 3346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7" name="bg object 3347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8" name="bg object 3348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9" name="bg object 3349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0" name="bg object 3350"/>
          <p:cNvSpPr/>
          <p:nvPr/>
        </p:nvSpPr>
        <p:spPr>
          <a:xfrm>
            <a:off x="8802950" y="861321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1" name="bg object 3351"/>
          <p:cNvSpPr/>
          <p:nvPr/>
        </p:nvSpPr>
        <p:spPr>
          <a:xfrm>
            <a:off x="8803962" y="86137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2" name="bg object 3352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3" name="bg object 3353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4" name="bg object 3354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5" name="bg object 3355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6" name="bg object 3356"/>
          <p:cNvSpPr/>
          <p:nvPr/>
        </p:nvSpPr>
        <p:spPr>
          <a:xfrm>
            <a:off x="8802950" y="861321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7" name="bg object 3357"/>
          <p:cNvSpPr/>
          <p:nvPr/>
        </p:nvSpPr>
        <p:spPr>
          <a:xfrm>
            <a:off x="8803962" y="86137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8" name="bg object 3358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9" name="bg object 3359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0" name="bg object 3360"/>
          <p:cNvSpPr/>
          <p:nvPr/>
        </p:nvSpPr>
        <p:spPr>
          <a:xfrm>
            <a:off x="8803962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1" name="bg object 3361"/>
          <p:cNvSpPr/>
          <p:nvPr/>
        </p:nvSpPr>
        <p:spPr>
          <a:xfrm>
            <a:off x="8803962" y="86127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2" name="bg object 3362"/>
          <p:cNvSpPr/>
          <p:nvPr/>
        </p:nvSpPr>
        <p:spPr>
          <a:xfrm>
            <a:off x="8802950" y="861321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3" name="bg object 3363"/>
          <p:cNvSpPr/>
          <p:nvPr/>
        </p:nvSpPr>
        <p:spPr>
          <a:xfrm>
            <a:off x="8803962" y="8611688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4" name="bg object 3364"/>
          <p:cNvSpPr/>
          <p:nvPr/>
        </p:nvSpPr>
        <p:spPr>
          <a:xfrm>
            <a:off x="8802947" y="86116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5" name="bg object 3365"/>
          <p:cNvSpPr/>
          <p:nvPr/>
        </p:nvSpPr>
        <p:spPr>
          <a:xfrm>
            <a:off x="8802947" y="8611688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0" y="0"/>
                </a:moveTo>
                <a:lnTo>
                  <a:pt x="0" y="2028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6" name="bg object 3366"/>
          <p:cNvSpPr/>
          <p:nvPr/>
        </p:nvSpPr>
        <p:spPr>
          <a:xfrm>
            <a:off x="8802947" y="86116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7" name="bg object 3367"/>
          <p:cNvSpPr/>
          <p:nvPr/>
        </p:nvSpPr>
        <p:spPr>
          <a:xfrm>
            <a:off x="8802947" y="8611688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8" name="bg object 3368"/>
          <p:cNvSpPr/>
          <p:nvPr/>
        </p:nvSpPr>
        <p:spPr>
          <a:xfrm>
            <a:off x="8802947" y="86137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9" name="bg object 3369"/>
          <p:cNvSpPr/>
          <p:nvPr/>
        </p:nvSpPr>
        <p:spPr>
          <a:xfrm>
            <a:off x="8803962" y="8611688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0" name="bg object 3370"/>
          <p:cNvSpPr/>
          <p:nvPr/>
        </p:nvSpPr>
        <p:spPr>
          <a:xfrm>
            <a:off x="8798905" y="86349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1" name="bg object 3371"/>
          <p:cNvSpPr/>
          <p:nvPr/>
        </p:nvSpPr>
        <p:spPr>
          <a:xfrm>
            <a:off x="8798905" y="86349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2" name="bg object 3372"/>
          <p:cNvSpPr/>
          <p:nvPr/>
        </p:nvSpPr>
        <p:spPr>
          <a:xfrm>
            <a:off x="8798905" y="86349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2028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3" name="bg object 3373"/>
          <p:cNvSpPr/>
          <p:nvPr/>
        </p:nvSpPr>
        <p:spPr>
          <a:xfrm>
            <a:off x="8804976" y="8585390"/>
            <a:ext cx="0" cy="50165"/>
          </a:xfrm>
          <a:custGeom>
            <a:avLst/>
            <a:gdLst/>
            <a:ahLst/>
            <a:cxnLst/>
            <a:rect l="l" t="t" r="r" b="b"/>
            <a:pathLst>
              <a:path h="50165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4" name="bg object 3374"/>
          <p:cNvSpPr/>
          <p:nvPr/>
        </p:nvSpPr>
        <p:spPr>
          <a:xfrm>
            <a:off x="8798905" y="85853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5" name="bg object 3375"/>
          <p:cNvSpPr/>
          <p:nvPr/>
        </p:nvSpPr>
        <p:spPr>
          <a:xfrm>
            <a:off x="8798905" y="85853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6" name="bg object 3376"/>
          <p:cNvSpPr/>
          <p:nvPr/>
        </p:nvSpPr>
        <p:spPr>
          <a:xfrm>
            <a:off x="8798905" y="85853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2028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7" name="bg object 3377"/>
          <p:cNvSpPr/>
          <p:nvPr/>
        </p:nvSpPr>
        <p:spPr>
          <a:xfrm>
            <a:off x="8805990" y="86339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8" name="bg object 3378"/>
          <p:cNvSpPr/>
          <p:nvPr/>
        </p:nvSpPr>
        <p:spPr>
          <a:xfrm>
            <a:off x="8805990" y="863395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9" name="bg object 3379"/>
          <p:cNvSpPr/>
          <p:nvPr/>
        </p:nvSpPr>
        <p:spPr>
          <a:xfrm>
            <a:off x="8804976" y="8613717"/>
            <a:ext cx="1270" cy="21590"/>
          </a:xfrm>
          <a:custGeom>
            <a:avLst/>
            <a:gdLst/>
            <a:ahLst/>
            <a:cxnLst/>
            <a:rect l="l" t="t" r="r" b="b"/>
            <a:pathLst>
              <a:path w="1270" h="21590">
                <a:moveTo>
                  <a:pt x="1014" y="20241"/>
                </a:moveTo>
                <a:lnTo>
                  <a:pt x="1014" y="20241"/>
                </a:lnTo>
              </a:path>
              <a:path w="1270" h="21590">
                <a:moveTo>
                  <a:pt x="1014" y="20241"/>
                </a:moveTo>
                <a:lnTo>
                  <a:pt x="1014" y="20241"/>
                </a:lnTo>
              </a:path>
              <a:path w="1270" h="21590">
                <a:moveTo>
                  <a:pt x="1014" y="20241"/>
                </a:moveTo>
                <a:lnTo>
                  <a:pt x="1014" y="20241"/>
                </a:lnTo>
              </a:path>
              <a:path w="1270" h="21590">
                <a:moveTo>
                  <a:pt x="1014" y="20241"/>
                </a:moveTo>
                <a:lnTo>
                  <a:pt x="0" y="21255"/>
                </a:lnTo>
              </a:path>
              <a:path w="1270" h="21590">
                <a:moveTo>
                  <a:pt x="1014" y="20241"/>
                </a:moveTo>
                <a:lnTo>
                  <a:pt x="1014" y="0"/>
                </a:lnTo>
              </a:path>
              <a:path w="1270" h="21590">
                <a:moveTo>
                  <a:pt x="1014" y="0"/>
                </a:moveTo>
                <a:lnTo>
                  <a:pt x="1014" y="0"/>
                </a:lnTo>
              </a:path>
              <a:path w="1270" h="21590">
                <a:moveTo>
                  <a:pt x="1014" y="0"/>
                </a:moveTo>
                <a:lnTo>
                  <a:pt x="1014" y="202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0" name="bg object 3380"/>
          <p:cNvSpPr/>
          <p:nvPr/>
        </p:nvSpPr>
        <p:spPr>
          <a:xfrm>
            <a:off x="8805990" y="863395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1" name="bg object 3381"/>
          <p:cNvSpPr/>
          <p:nvPr/>
        </p:nvSpPr>
        <p:spPr>
          <a:xfrm>
            <a:off x="8804978" y="858589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2" name="bg object 3382"/>
          <p:cNvSpPr/>
          <p:nvPr/>
        </p:nvSpPr>
        <p:spPr>
          <a:xfrm>
            <a:off x="8805990" y="85863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3" name="bg object 3383"/>
          <p:cNvSpPr/>
          <p:nvPr/>
        </p:nvSpPr>
        <p:spPr>
          <a:xfrm>
            <a:off x="8804976" y="8585390"/>
            <a:ext cx="2540" cy="28575"/>
          </a:xfrm>
          <a:custGeom>
            <a:avLst/>
            <a:gdLst/>
            <a:ahLst/>
            <a:cxnLst/>
            <a:rect l="l" t="t" r="r" b="b"/>
            <a:pathLst>
              <a:path w="2540" h="28575">
                <a:moveTo>
                  <a:pt x="1014" y="2014"/>
                </a:moveTo>
                <a:lnTo>
                  <a:pt x="1014" y="21241"/>
                </a:lnTo>
              </a:path>
              <a:path w="2540" h="28575">
                <a:moveTo>
                  <a:pt x="1014" y="21241"/>
                </a:moveTo>
                <a:lnTo>
                  <a:pt x="1014" y="21241"/>
                </a:lnTo>
              </a:path>
              <a:path w="2540" h="28575">
                <a:moveTo>
                  <a:pt x="1014" y="21241"/>
                </a:moveTo>
                <a:lnTo>
                  <a:pt x="1014" y="21241"/>
                </a:lnTo>
              </a:path>
              <a:path w="2540" h="28575">
                <a:moveTo>
                  <a:pt x="1014" y="21241"/>
                </a:moveTo>
                <a:lnTo>
                  <a:pt x="1014" y="21241"/>
                </a:lnTo>
              </a:path>
              <a:path w="2540" h="28575">
                <a:moveTo>
                  <a:pt x="1014" y="21241"/>
                </a:moveTo>
                <a:lnTo>
                  <a:pt x="2028" y="22256"/>
                </a:lnTo>
              </a:path>
              <a:path w="2540" h="28575">
                <a:moveTo>
                  <a:pt x="2028" y="22256"/>
                </a:moveTo>
                <a:lnTo>
                  <a:pt x="2028" y="27312"/>
                </a:lnTo>
              </a:path>
              <a:path w="2540" h="28575">
                <a:moveTo>
                  <a:pt x="2028" y="27312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1014" y="28327"/>
                </a:moveTo>
                <a:lnTo>
                  <a:pt x="1014" y="28327"/>
                </a:lnTo>
              </a:path>
              <a:path w="2540" h="28575">
                <a:moveTo>
                  <a:pt x="0" y="0"/>
                </a:moveTo>
                <a:lnTo>
                  <a:pt x="1014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4" name="bg object 3384"/>
          <p:cNvSpPr/>
          <p:nvPr/>
        </p:nvSpPr>
        <p:spPr>
          <a:xfrm>
            <a:off x="8805990" y="85863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5" name="bg object 3385"/>
          <p:cNvSpPr/>
          <p:nvPr/>
        </p:nvSpPr>
        <p:spPr>
          <a:xfrm>
            <a:off x="8805990" y="85874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6" name="bg object 3386"/>
          <p:cNvSpPr/>
          <p:nvPr/>
        </p:nvSpPr>
        <p:spPr>
          <a:xfrm>
            <a:off x="8799919" y="85853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0" y="0"/>
                </a:moveTo>
                <a:lnTo>
                  <a:pt x="1014" y="0"/>
                </a:lnTo>
              </a:path>
              <a:path w="635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7" name="bg object 3387"/>
          <p:cNvSpPr/>
          <p:nvPr/>
        </p:nvSpPr>
        <p:spPr>
          <a:xfrm>
            <a:off x="8805990" y="86066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8" name="bg object 3388"/>
          <p:cNvSpPr/>
          <p:nvPr/>
        </p:nvSpPr>
        <p:spPr>
          <a:xfrm>
            <a:off x="8805990" y="86127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9" name="bg object 3389"/>
          <p:cNvSpPr/>
          <p:nvPr/>
        </p:nvSpPr>
        <p:spPr>
          <a:xfrm>
            <a:off x="8805990" y="86127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0" name="bg object 3390"/>
          <p:cNvSpPr/>
          <p:nvPr/>
        </p:nvSpPr>
        <p:spPr>
          <a:xfrm>
            <a:off x="8805990" y="86137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1" name="bg object 3391"/>
          <p:cNvSpPr/>
          <p:nvPr/>
        </p:nvSpPr>
        <p:spPr>
          <a:xfrm>
            <a:off x="8805990" y="86076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2" name="bg object 3392"/>
          <p:cNvSpPr/>
          <p:nvPr/>
        </p:nvSpPr>
        <p:spPr>
          <a:xfrm>
            <a:off x="8805990" y="8606631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1014"/>
                </a:moveTo>
                <a:lnTo>
                  <a:pt x="0" y="6071"/>
                </a:lnTo>
              </a:path>
              <a:path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3" name="bg object 3393"/>
          <p:cNvSpPr/>
          <p:nvPr/>
        </p:nvSpPr>
        <p:spPr>
          <a:xfrm>
            <a:off x="8804978" y="8586897"/>
            <a:ext cx="2540" cy="20320"/>
          </a:xfrm>
          <a:custGeom>
            <a:avLst/>
            <a:gdLst/>
            <a:ahLst/>
            <a:cxnLst/>
            <a:rect l="l" t="t" r="r" b="b"/>
            <a:pathLst>
              <a:path w="2540" h="20320">
                <a:moveTo>
                  <a:pt x="0" y="20241"/>
                </a:moveTo>
                <a:lnTo>
                  <a:pt x="2023" y="20241"/>
                </a:lnTo>
              </a:path>
              <a:path w="2540" h="2032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4" name="bg object 3394"/>
          <p:cNvSpPr/>
          <p:nvPr/>
        </p:nvSpPr>
        <p:spPr>
          <a:xfrm>
            <a:off x="8805990" y="8587404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5" name="bg object 3395"/>
          <p:cNvSpPr/>
          <p:nvPr/>
        </p:nvSpPr>
        <p:spPr>
          <a:xfrm>
            <a:off x="8799919" y="86349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0" y="0"/>
                </a:moveTo>
                <a:lnTo>
                  <a:pt x="1014" y="0"/>
                </a:lnTo>
              </a:path>
              <a:path w="635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6" name="bg object 3396"/>
          <p:cNvSpPr/>
          <p:nvPr/>
        </p:nvSpPr>
        <p:spPr>
          <a:xfrm>
            <a:off x="8803962" y="860663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7" name="bg object 3397"/>
          <p:cNvSpPr/>
          <p:nvPr/>
        </p:nvSpPr>
        <p:spPr>
          <a:xfrm>
            <a:off x="8817118" y="8026783"/>
            <a:ext cx="28575" cy="33655"/>
          </a:xfrm>
          <a:custGeom>
            <a:avLst/>
            <a:gdLst/>
            <a:ahLst/>
            <a:cxnLst/>
            <a:rect l="l" t="t" r="r" b="b"/>
            <a:pathLst>
              <a:path w="28575" h="33654">
                <a:moveTo>
                  <a:pt x="28340" y="0"/>
                </a:moveTo>
                <a:lnTo>
                  <a:pt x="28340" y="32383"/>
                </a:lnTo>
              </a:path>
              <a:path w="28575" h="33654">
                <a:moveTo>
                  <a:pt x="28340" y="32383"/>
                </a:moveTo>
                <a:lnTo>
                  <a:pt x="27326" y="33397"/>
                </a:lnTo>
              </a:path>
              <a:path w="28575" h="33654">
                <a:moveTo>
                  <a:pt x="0" y="31369"/>
                </a:moveTo>
                <a:lnTo>
                  <a:pt x="1014" y="32383"/>
                </a:lnTo>
              </a:path>
              <a:path w="28575" h="33654">
                <a:moveTo>
                  <a:pt x="1014" y="32383"/>
                </a:moveTo>
                <a:lnTo>
                  <a:pt x="2028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8" name="bg object 3398"/>
          <p:cNvSpPr/>
          <p:nvPr/>
        </p:nvSpPr>
        <p:spPr>
          <a:xfrm>
            <a:off x="8814075" y="8026783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09">
                <a:moveTo>
                  <a:pt x="507" y="-1011"/>
                </a:moveTo>
                <a:lnTo>
                  <a:pt x="507" y="172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9" name="bg object 3399"/>
          <p:cNvSpPr/>
          <p:nvPr/>
        </p:nvSpPr>
        <p:spPr>
          <a:xfrm>
            <a:off x="8815090" y="7994400"/>
            <a:ext cx="30480" cy="64135"/>
          </a:xfrm>
          <a:custGeom>
            <a:avLst/>
            <a:gdLst/>
            <a:ahLst/>
            <a:cxnLst/>
            <a:rect l="l" t="t" r="r" b="b"/>
            <a:pathLst>
              <a:path w="30479" h="64134">
                <a:moveTo>
                  <a:pt x="0" y="48582"/>
                </a:moveTo>
                <a:lnTo>
                  <a:pt x="2028" y="63753"/>
                </a:lnTo>
              </a:path>
              <a:path w="30479" h="64134">
                <a:moveTo>
                  <a:pt x="30369" y="32383"/>
                </a:moveTo>
                <a:lnTo>
                  <a:pt x="303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0" name="bg object 3400"/>
          <p:cNvSpPr/>
          <p:nvPr/>
        </p:nvSpPr>
        <p:spPr>
          <a:xfrm>
            <a:off x="8844445" y="79944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1" name="bg object 3401"/>
          <p:cNvSpPr/>
          <p:nvPr/>
        </p:nvSpPr>
        <p:spPr>
          <a:xfrm>
            <a:off x="8817118" y="799440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2" name="bg object 3402"/>
          <p:cNvSpPr/>
          <p:nvPr/>
        </p:nvSpPr>
        <p:spPr>
          <a:xfrm>
            <a:off x="8818132" y="79944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3" name="bg object 3403"/>
          <p:cNvSpPr/>
          <p:nvPr/>
        </p:nvSpPr>
        <p:spPr>
          <a:xfrm>
            <a:off x="8814075" y="8010598"/>
            <a:ext cx="1270" cy="16510"/>
          </a:xfrm>
          <a:custGeom>
            <a:avLst/>
            <a:gdLst/>
            <a:ahLst/>
            <a:cxnLst/>
            <a:rect l="l" t="t" r="r" b="b"/>
            <a:pathLst>
              <a:path w="1270" h="16509">
                <a:moveTo>
                  <a:pt x="507" y="-1011"/>
                </a:moveTo>
                <a:lnTo>
                  <a:pt x="507" y="17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4" name="bg object 3404"/>
          <p:cNvSpPr/>
          <p:nvPr/>
        </p:nvSpPr>
        <p:spPr>
          <a:xfrm>
            <a:off x="8815090" y="7995414"/>
            <a:ext cx="2540" cy="15240"/>
          </a:xfrm>
          <a:custGeom>
            <a:avLst/>
            <a:gdLst/>
            <a:ahLst/>
            <a:cxnLst/>
            <a:rect l="l" t="t" r="r" b="b"/>
            <a:pathLst>
              <a:path w="2540" h="15240">
                <a:moveTo>
                  <a:pt x="0" y="1518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5" name="bg object 3405"/>
          <p:cNvSpPr/>
          <p:nvPr/>
        </p:nvSpPr>
        <p:spPr>
          <a:xfrm>
            <a:off x="8819146" y="806018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6" name="bg object 3406"/>
          <p:cNvSpPr/>
          <p:nvPr/>
        </p:nvSpPr>
        <p:spPr>
          <a:xfrm>
            <a:off x="8805990" y="7994400"/>
            <a:ext cx="38735" cy="50165"/>
          </a:xfrm>
          <a:custGeom>
            <a:avLst/>
            <a:gdLst/>
            <a:ahLst/>
            <a:cxnLst/>
            <a:rect l="l" t="t" r="r" b="b"/>
            <a:pathLst>
              <a:path w="38734" h="50165">
                <a:moveTo>
                  <a:pt x="13156" y="0"/>
                </a:moveTo>
                <a:lnTo>
                  <a:pt x="38454" y="0"/>
                </a:lnTo>
              </a:path>
              <a:path w="38734" h="50165">
                <a:moveTo>
                  <a:pt x="25298" y="49596"/>
                </a:moveTo>
                <a:lnTo>
                  <a:pt x="25298" y="15184"/>
                </a:lnTo>
              </a:path>
              <a:path w="38734" h="50165">
                <a:moveTo>
                  <a:pt x="25298" y="8099"/>
                </a:moveTo>
                <a:lnTo>
                  <a:pt x="0" y="8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7" name="bg object 3407"/>
          <p:cNvSpPr/>
          <p:nvPr/>
        </p:nvSpPr>
        <p:spPr>
          <a:xfrm>
            <a:off x="8798905" y="80024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8" name="bg object 3408"/>
          <p:cNvSpPr/>
          <p:nvPr/>
        </p:nvSpPr>
        <p:spPr>
          <a:xfrm>
            <a:off x="8798905" y="8002499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4" h="48895">
                <a:moveTo>
                  <a:pt x="7085" y="48568"/>
                </a:moveTo>
                <a:lnTo>
                  <a:pt x="32383" y="48568"/>
                </a:lnTo>
              </a:path>
              <a:path w="32384" h="48895">
                <a:moveTo>
                  <a:pt x="0" y="48568"/>
                </a:moveTo>
                <a:lnTo>
                  <a:pt x="0" y="48568"/>
                </a:lnTo>
              </a:path>
              <a:path w="32384" h="48895">
                <a:moveTo>
                  <a:pt x="0" y="0"/>
                </a:moveTo>
                <a:lnTo>
                  <a:pt x="0" y="48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9" name="bg object 3409"/>
          <p:cNvSpPr/>
          <p:nvPr/>
        </p:nvSpPr>
        <p:spPr>
          <a:xfrm>
            <a:off x="8804976" y="8002499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48568"/>
                </a:moveTo>
                <a:lnTo>
                  <a:pt x="1014" y="48568"/>
                </a:lnTo>
              </a:path>
              <a:path w="1270" h="488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0" name="bg object 3410"/>
          <p:cNvSpPr/>
          <p:nvPr/>
        </p:nvSpPr>
        <p:spPr>
          <a:xfrm>
            <a:off x="8805990" y="802375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7071"/>
                </a:moveTo>
                <a:lnTo>
                  <a:pt x="0" y="7071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1" name="bg object 3411"/>
          <p:cNvSpPr/>
          <p:nvPr/>
        </p:nvSpPr>
        <p:spPr>
          <a:xfrm>
            <a:off x="8798905" y="800452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2" name="bg object 3412"/>
          <p:cNvSpPr/>
          <p:nvPr/>
        </p:nvSpPr>
        <p:spPr>
          <a:xfrm>
            <a:off x="8798905" y="8011612"/>
            <a:ext cx="4445" cy="37465"/>
          </a:xfrm>
          <a:custGeom>
            <a:avLst/>
            <a:gdLst/>
            <a:ahLst/>
            <a:cxnLst/>
            <a:rect l="l" t="t" r="r" b="b"/>
            <a:pathLst>
              <a:path w="4445" h="37465">
                <a:moveTo>
                  <a:pt x="0" y="37440"/>
                </a:moveTo>
                <a:lnTo>
                  <a:pt x="0" y="37440"/>
                </a:lnTo>
              </a:path>
              <a:path w="4445" h="37465">
                <a:moveTo>
                  <a:pt x="4042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3" name="bg object 3413"/>
          <p:cNvSpPr/>
          <p:nvPr/>
        </p:nvSpPr>
        <p:spPr>
          <a:xfrm>
            <a:off x="8802947" y="804196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4" name="bg object 3414"/>
          <p:cNvSpPr/>
          <p:nvPr/>
        </p:nvSpPr>
        <p:spPr>
          <a:xfrm>
            <a:off x="8831288" y="8009584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0"/>
                </a:moveTo>
                <a:lnTo>
                  <a:pt x="0" y="34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5" name="bg object 3415"/>
          <p:cNvSpPr/>
          <p:nvPr/>
        </p:nvSpPr>
        <p:spPr>
          <a:xfrm>
            <a:off x="8830276" y="8005034"/>
            <a:ext cx="2540" cy="43815"/>
          </a:xfrm>
          <a:custGeom>
            <a:avLst/>
            <a:gdLst/>
            <a:ahLst/>
            <a:cxnLst/>
            <a:rect l="l" t="t" r="r" b="b"/>
            <a:pathLst>
              <a:path w="2540" h="43815">
                <a:moveTo>
                  <a:pt x="0" y="0"/>
                </a:moveTo>
                <a:lnTo>
                  <a:pt x="2023" y="0"/>
                </a:lnTo>
              </a:path>
              <a:path w="2540" h="43815">
                <a:moveTo>
                  <a:pt x="0" y="43511"/>
                </a:moveTo>
                <a:lnTo>
                  <a:pt x="2023" y="435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6" name="bg object 3416"/>
          <p:cNvSpPr/>
          <p:nvPr/>
        </p:nvSpPr>
        <p:spPr>
          <a:xfrm>
            <a:off x="8831288" y="8049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7" name="bg object 3417"/>
          <p:cNvSpPr/>
          <p:nvPr/>
        </p:nvSpPr>
        <p:spPr>
          <a:xfrm>
            <a:off x="8831288" y="80449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8" name="bg object 3418"/>
          <p:cNvSpPr/>
          <p:nvPr/>
        </p:nvSpPr>
        <p:spPr>
          <a:xfrm>
            <a:off x="8831288" y="8013627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7085"/>
                </a:moveTo>
                <a:lnTo>
                  <a:pt x="0" y="0"/>
                </a:lnTo>
              </a:path>
              <a:path h="13334">
                <a:moveTo>
                  <a:pt x="0" y="7085"/>
                </a:moveTo>
                <a:lnTo>
                  <a:pt x="0" y="13156"/>
                </a:lnTo>
              </a:path>
              <a:path h="13334">
                <a:moveTo>
                  <a:pt x="0" y="12142"/>
                </a:moveTo>
                <a:lnTo>
                  <a:pt x="0" y="12142"/>
                </a:lnTo>
              </a:path>
              <a:path h="13334">
                <a:moveTo>
                  <a:pt x="0" y="12142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9" name="bg object 3419"/>
          <p:cNvSpPr/>
          <p:nvPr/>
        </p:nvSpPr>
        <p:spPr>
          <a:xfrm>
            <a:off x="8831288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0" name="bg object 3420"/>
          <p:cNvSpPr/>
          <p:nvPr/>
        </p:nvSpPr>
        <p:spPr>
          <a:xfrm>
            <a:off x="8831288" y="8013627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13156"/>
                </a:moveTo>
                <a:lnTo>
                  <a:pt x="0" y="0"/>
                </a:lnTo>
              </a:path>
              <a:path h="26670">
                <a:moveTo>
                  <a:pt x="0" y="26312"/>
                </a:moveTo>
                <a:lnTo>
                  <a:pt x="0" y="19227"/>
                </a:lnTo>
              </a:path>
              <a:path h="26670">
                <a:moveTo>
                  <a:pt x="0" y="19227"/>
                </a:moveTo>
                <a:lnTo>
                  <a:pt x="0" y="13156"/>
                </a:lnTo>
              </a:path>
              <a:path h="26670">
                <a:moveTo>
                  <a:pt x="0" y="26312"/>
                </a:moveTo>
                <a:lnTo>
                  <a:pt x="0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1" name="bg object 3421"/>
          <p:cNvSpPr/>
          <p:nvPr/>
        </p:nvSpPr>
        <p:spPr>
          <a:xfrm>
            <a:off x="8830276" y="802729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2" name="bg object 3422"/>
          <p:cNvSpPr/>
          <p:nvPr/>
        </p:nvSpPr>
        <p:spPr>
          <a:xfrm>
            <a:off x="8805990" y="8002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3" name="bg object 3423"/>
          <p:cNvSpPr/>
          <p:nvPr/>
        </p:nvSpPr>
        <p:spPr>
          <a:xfrm>
            <a:off x="8805990" y="80024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4" name="bg object 3424"/>
          <p:cNvSpPr/>
          <p:nvPr/>
        </p:nvSpPr>
        <p:spPr>
          <a:xfrm>
            <a:off x="8807004" y="8002499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0"/>
                </a:moveTo>
                <a:lnTo>
                  <a:pt x="0" y="0"/>
                </a:lnTo>
              </a:path>
              <a:path w="1270" h="48895">
                <a:moveTo>
                  <a:pt x="1014" y="0"/>
                </a:moveTo>
                <a:lnTo>
                  <a:pt x="1014" y="0"/>
                </a:lnTo>
              </a:path>
              <a:path w="1270" h="48895">
                <a:moveTo>
                  <a:pt x="1014" y="0"/>
                </a:moveTo>
                <a:lnTo>
                  <a:pt x="1014" y="0"/>
                </a:lnTo>
              </a:path>
              <a:path w="1270" h="48895">
                <a:moveTo>
                  <a:pt x="1014" y="0"/>
                </a:moveTo>
                <a:lnTo>
                  <a:pt x="1014" y="0"/>
                </a:lnTo>
              </a:path>
              <a:path w="1270" h="48895">
                <a:moveTo>
                  <a:pt x="1014" y="0"/>
                </a:moveTo>
                <a:lnTo>
                  <a:pt x="1014" y="0"/>
                </a:lnTo>
              </a:path>
              <a:path w="1270" h="48895">
                <a:moveTo>
                  <a:pt x="1014" y="48568"/>
                </a:moveTo>
                <a:lnTo>
                  <a:pt x="1014" y="48568"/>
                </a:lnTo>
              </a:path>
              <a:path w="1270" h="48895">
                <a:moveTo>
                  <a:pt x="1014" y="48568"/>
                </a:moveTo>
                <a:lnTo>
                  <a:pt x="1014" y="48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5" name="bg object 3425"/>
          <p:cNvSpPr/>
          <p:nvPr/>
        </p:nvSpPr>
        <p:spPr>
          <a:xfrm>
            <a:off x="8805990" y="80510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6" name="bg object 3426"/>
          <p:cNvSpPr/>
          <p:nvPr/>
        </p:nvSpPr>
        <p:spPr>
          <a:xfrm>
            <a:off x="8805990" y="8004527"/>
            <a:ext cx="25400" cy="46990"/>
          </a:xfrm>
          <a:custGeom>
            <a:avLst/>
            <a:gdLst/>
            <a:ahLst/>
            <a:cxnLst/>
            <a:rect l="l" t="t" r="r" b="b"/>
            <a:pathLst>
              <a:path w="25400" h="46990">
                <a:moveTo>
                  <a:pt x="0" y="46540"/>
                </a:moveTo>
                <a:lnTo>
                  <a:pt x="0" y="46540"/>
                </a:lnTo>
              </a:path>
              <a:path w="25400" h="46990">
                <a:moveTo>
                  <a:pt x="0" y="44525"/>
                </a:moveTo>
                <a:lnTo>
                  <a:pt x="0" y="25298"/>
                </a:lnTo>
              </a:path>
              <a:path w="25400" h="46990">
                <a:moveTo>
                  <a:pt x="0" y="19227"/>
                </a:moveTo>
                <a:lnTo>
                  <a:pt x="0" y="0"/>
                </a:lnTo>
              </a:path>
              <a:path w="25400" h="46990">
                <a:moveTo>
                  <a:pt x="0" y="0"/>
                </a:moveTo>
                <a:lnTo>
                  <a:pt x="0" y="0"/>
                </a:lnTo>
              </a:path>
              <a:path w="25400" h="46990">
                <a:moveTo>
                  <a:pt x="0" y="0"/>
                </a:moveTo>
                <a:lnTo>
                  <a:pt x="0" y="0"/>
                </a:lnTo>
              </a:path>
              <a:path w="25400" h="46990">
                <a:moveTo>
                  <a:pt x="0" y="44525"/>
                </a:moveTo>
                <a:lnTo>
                  <a:pt x="0" y="44525"/>
                </a:lnTo>
              </a:path>
              <a:path w="25400" h="46990">
                <a:moveTo>
                  <a:pt x="0" y="44525"/>
                </a:moveTo>
                <a:lnTo>
                  <a:pt x="0" y="44525"/>
                </a:lnTo>
              </a:path>
              <a:path w="25400" h="46990">
                <a:moveTo>
                  <a:pt x="0" y="45526"/>
                </a:moveTo>
                <a:lnTo>
                  <a:pt x="25298" y="45526"/>
                </a:lnTo>
              </a:path>
              <a:path w="25400" h="46990">
                <a:moveTo>
                  <a:pt x="25298" y="45526"/>
                </a:moveTo>
                <a:lnTo>
                  <a:pt x="25298" y="39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7" name="bg object 3427"/>
          <p:cNvSpPr/>
          <p:nvPr/>
        </p:nvSpPr>
        <p:spPr>
          <a:xfrm>
            <a:off x="8830274" y="804399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8" name="bg object 3428"/>
          <p:cNvSpPr/>
          <p:nvPr/>
        </p:nvSpPr>
        <p:spPr>
          <a:xfrm>
            <a:off x="8830274" y="8009584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344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9" name="bg object 3429"/>
          <p:cNvSpPr/>
          <p:nvPr/>
        </p:nvSpPr>
        <p:spPr>
          <a:xfrm>
            <a:off x="8830274" y="80095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0" name="bg object 3430"/>
          <p:cNvSpPr/>
          <p:nvPr/>
        </p:nvSpPr>
        <p:spPr>
          <a:xfrm>
            <a:off x="8805990" y="8003513"/>
            <a:ext cx="25400" cy="6350"/>
          </a:xfrm>
          <a:custGeom>
            <a:avLst/>
            <a:gdLst/>
            <a:ahLst/>
            <a:cxnLst/>
            <a:rect l="l" t="t" r="r" b="b"/>
            <a:pathLst>
              <a:path w="25400" h="6350">
                <a:moveTo>
                  <a:pt x="25298" y="6071"/>
                </a:moveTo>
                <a:lnTo>
                  <a:pt x="25298" y="0"/>
                </a:lnTo>
              </a:path>
              <a:path w="25400" h="6350">
                <a:moveTo>
                  <a:pt x="252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1" name="bg object 3431"/>
          <p:cNvSpPr/>
          <p:nvPr/>
        </p:nvSpPr>
        <p:spPr>
          <a:xfrm>
            <a:off x="8831288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2" name="bg object 3432"/>
          <p:cNvSpPr/>
          <p:nvPr/>
        </p:nvSpPr>
        <p:spPr>
          <a:xfrm>
            <a:off x="8831288" y="8051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3" name="bg object 3433"/>
          <p:cNvSpPr/>
          <p:nvPr/>
        </p:nvSpPr>
        <p:spPr>
          <a:xfrm>
            <a:off x="8831288" y="80024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4" name="bg object 3434"/>
          <p:cNvSpPr/>
          <p:nvPr/>
        </p:nvSpPr>
        <p:spPr>
          <a:xfrm>
            <a:off x="8831288" y="80035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5" name="bg object 3435"/>
          <p:cNvSpPr/>
          <p:nvPr/>
        </p:nvSpPr>
        <p:spPr>
          <a:xfrm>
            <a:off x="8831288" y="80055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6" name="bg object 3436"/>
          <p:cNvSpPr/>
          <p:nvPr/>
        </p:nvSpPr>
        <p:spPr>
          <a:xfrm>
            <a:off x="8831288" y="80035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7" name="bg object 3437"/>
          <p:cNvSpPr/>
          <p:nvPr/>
        </p:nvSpPr>
        <p:spPr>
          <a:xfrm>
            <a:off x="8830274" y="80024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8" name="bg object 3438"/>
          <p:cNvSpPr/>
          <p:nvPr/>
        </p:nvSpPr>
        <p:spPr>
          <a:xfrm>
            <a:off x="8805990" y="8002499"/>
            <a:ext cx="25400" cy="11430"/>
          </a:xfrm>
          <a:custGeom>
            <a:avLst/>
            <a:gdLst/>
            <a:ahLst/>
            <a:cxnLst/>
            <a:rect l="l" t="t" r="r" b="b"/>
            <a:pathLst>
              <a:path w="25400" h="11429">
                <a:moveTo>
                  <a:pt x="0" y="0"/>
                </a:moveTo>
                <a:lnTo>
                  <a:pt x="25298" y="0"/>
                </a:lnTo>
              </a:path>
              <a:path w="25400" h="11429">
                <a:moveTo>
                  <a:pt x="25298" y="0"/>
                </a:moveTo>
                <a:lnTo>
                  <a:pt x="2028" y="0"/>
                </a:lnTo>
              </a:path>
              <a:path w="25400" h="11429">
                <a:moveTo>
                  <a:pt x="2028" y="0"/>
                </a:moveTo>
                <a:lnTo>
                  <a:pt x="2028" y="0"/>
                </a:lnTo>
              </a:path>
              <a:path w="25400" h="11429">
                <a:moveTo>
                  <a:pt x="2028" y="0"/>
                </a:moveTo>
                <a:lnTo>
                  <a:pt x="2028" y="0"/>
                </a:lnTo>
              </a:path>
              <a:path w="25400" h="11429">
                <a:moveTo>
                  <a:pt x="2028" y="0"/>
                </a:moveTo>
                <a:lnTo>
                  <a:pt x="2028" y="0"/>
                </a:lnTo>
              </a:path>
              <a:path w="25400" h="11429">
                <a:moveTo>
                  <a:pt x="25298" y="1014"/>
                </a:moveTo>
                <a:lnTo>
                  <a:pt x="25298" y="1014"/>
                </a:lnTo>
              </a:path>
              <a:path w="25400" h="11429">
                <a:moveTo>
                  <a:pt x="2028" y="0"/>
                </a:moveTo>
                <a:lnTo>
                  <a:pt x="2028" y="0"/>
                </a:lnTo>
              </a:path>
              <a:path w="25400" h="11429">
                <a:moveTo>
                  <a:pt x="25298" y="11128"/>
                </a:moveTo>
                <a:lnTo>
                  <a:pt x="25298" y="1014"/>
                </a:lnTo>
              </a:path>
              <a:path w="25400" h="11429">
                <a:moveTo>
                  <a:pt x="2028" y="0"/>
                </a:moveTo>
                <a:lnTo>
                  <a:pt x="2028" y="0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  <a:path w="25400" h="11429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9" name="bg object 3439"/>
          <p:cNvSpPr/>
          <p:nvPr/>
        </p:nvSpPr>
        <p:spPr>
          <a:xfrm>
            <a:off x="8830274" y="80510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0" name="bg object 3440"/>
          <p:cNvSpPr/>
          <p:nvPr/>
        </p:nvSpPr>
        <p:spPr>
          <a:xfrm>
            <a:off x="8831288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1" name="bg object 3441"/>
          <p:cNvSpPr/>
          <p:nvPr/>
        </p:nvSpPr>
        <p:spPr>
          <a:xfrm>
            <a:off x="8805990" y="8039939"/>
            <a:ext cx="25400" cy="11430"/>
          </a:xfrm>
          <a:custGeom>
            <a:avLst/>
            <a:gdLst/>
            <a:ahLst/>
            <a:cxnLst/>
            <a:rect l="l" t="t" r="r" b="b"/>
            <a:pathLst>
              <a:path w="25400" h="11429">
                <a:moveTo>
                  <a:pt x="25298" y="0"/>
                </a:moveTo>
                <a:lnTo>
                  <a:pt x="25298" y="10113"/>
                </a:lnTo>
              </a:path>
              <a:path w="25400" h="11429">
                <a:moveTo>
                  <a:pt x="2028" y="11128"/>
                </a:moveTo>
                <a:lnTo>
                  <a:pt x="2028" y="11128"/>
                </a:lnTo>
              </a:path>
              <a:path w="25400" h="11429">
                <a:moveTo>
                  <a:pt x="2028" y="11128"/>
                </a:moveTo>
                <a:lnTo>
                  <a:pt x="2028" y="11128"/>
                </a:lnTo>
              </a:path>
              <a:path w="25400" h="11429">
                <a:moveTo>
                  <a:pt x="2028" y="11128"/>
                </a:moveTo>
                <a:lnTo>
                  <a:pt x="25298" y="11128"/>
                </a:lnTo>
              </a:path>
              <a:path w="25400" h="11429">
                <a:moveTo>
                  <a:pt x="25298" y="11128"/>
                </a:moveTo>
                <a:lnTo>
                  <a:pt x="0" y="11128"/>
                </a:lnTo>
              </a:path>
              <a:path w="25400" h="11429">
                <a:moveTo>
                  <a:pt x="0" y="10113"/>
                </a:moveTo>
                <a:lnTo>
                  <a:pt x="0" y="10113"/>
                </a:lnTo>
              </a:path>
              <a:path w="25400" h="11429">
                <a:moveTo>
                  <a:pt x="0" y="10113"/>
                </a:moveTo>
                <a:lnTo>
                  <a:pt x="0" y="10113"/>
                </a:lnTo>
              </a:path>
              <a:path w="25400" h="11429">
                <a:moveTo>
                  <a:pt x="0" y="11128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2" name="bg object 3442"/>
          <p:cNvSpPr/>
          <p:nvPr/>
        </p:nvSpPr>
        <p:spPr>
          <a:xfrm>
            <a:off x="8805990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3" name="bg object 3443"/>
          <p:cNvSpPr/>
          <p:nvPr/>
        </p:nvSpPr>
        <p:spPr>
          <a:xfrm>
            <a:off x="8805990" y="8050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4" name="bg object 3444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5" name="bg object 3445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6" name="bg object 3446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7" name="bg object 3447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8" name="bg object 3448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9" name="bg object 3449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0" name="bg object 3450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1" name="bg object 3451"/>
          <p:cNvSpPr/>
          <p:nvPr/>
        </p:nvSpPr>
        <p:spPr>
          <a:xfrm>
            <a:off x="8803962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2" name="bg object 3452"/>
          <p:cNvSpPr/>
          <p:nvPr/>
        </p:nvSpPr>
        <p:spPr>
          <a:xfrm>
            <a:off x="8802950" y="80252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3" name="bg object 3453"/>
          <p:cNvSpPr/>
          <p:nvPr/>
        </p:nvSpPr>
        <p:spPr>
          <a:xfrm>
            <a:off x="8803962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4" name="bg object 3454"/>
          <p:cNvSpPr/>
          <p:nvPr/>
        </p:nvSpPr>
        <p:spPr>
          <a:xfrm>
            <a:off x="8802950" y="80252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5" name="bg object 3455"/>
          <p:cNvSpPr/>
          <p:nvPr/>
        </p:nvSpPr>
        <p:spPr>
          <a:xfrm>
            <a:off x="8803962" y="8024755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6" name="bg object 3456"/>
          <p:cNvSpPr/>
          <p:nvPr/>
        </p:nvSpPr>
        <p:spPr>
          <a:xfrm>
            <a:off x="8802950" y="802729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7" name="bg object 3457"/>
          <p:cNvSpPr/>
          <p:nvPr/>
        </p:nvSpPr>
        <p:spPr>
          <a:xfrm>
            <a:off x="8803962" y="80277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8" name="bg object 3458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9" name="bg object 3459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0" name="bg object 3460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1" name="bg object 3461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2" name="bg object 3462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3" name="bg object 3463"/>
          <p:cNvSpPr/>
          <p:nvPr/>
        </p:nvSpPr>
        <p:spPr>
          <a:xfrm>
            <a:off x="8803962" y="80277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4" name="bg object 3464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5" name="bg object 3465"/>
          <p:cNvSpPr/>
          <p:nvPr/>
        </p:nvSpPr>
        <p:spPr>
          <a:xfrm>
            <a:off x="8803962" y="80277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6" name="bg object 3466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7" name="bg object 3467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8" name="bg object 3468"/>
          <p:cNvSpPr/>
          <p:nvPr/>
        </p:nvSpPr>
        <p:spPr>
          <a:xfrm>
            <a:off x="8803962" y="80267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9" name="bg object 3469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0" name="bg object 3470"/>
          <p:cNvSpPr/>
          <p:nvPr/>
        </p:nvSpPr>
        <p:spPr>
          <a:xfrm>
            <a:off x="8802950" y="802627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1" name="bg object 3471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2" name="bg object 3472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3" name="bg object 3473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4" name="bg object 3474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5" name="bg object 3475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6" name="bg object 3476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7" name="bg object 3477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8" name="bg object 3478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9" name="bg object 3479"/>
          <p:cNvSpPr/>
          <p:nvPr/>
        </p:nvSpPr>
        <p:spPr>
          <a:xfrm>
            <a:off x="8803962" y="8026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0" name="bg object 3480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1" name="bg object 3481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2" name="bg object 3482"/>
          <p:cNvSpPr/>
          <p:nvPr/>
        </p:nvSpPr>
        <p:spPr>
          <a:xfrm>
            <a:off x="8803962" y="802576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3" name="bg object 3483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4" name="bg object 3484"/>
          <p:cNvSpPr/>
          <p:nvPr/>
        </p:nvSpPr>
        <p:spPr>
          <a:xfrm>
            <a:off x="8802947" y="80257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5" name="bg object 3485"/>
          <p:cNvSpPr/>
          <p:nvPr/>
        </p:nvSpPr>
        <p:spPr>
          <a:xfrm>
            <a:off x="8802947" y="8025769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6" name="bg object 3486"/>
          <p:cNvSpPr/>
          <p:nvPr/>
        </p:nvSpPr>
        <p:spPr>
          <a:xfrm>
            <a:off x="8802947" y="80277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7" name="bg object 3487"/>
          <p:cNvSpPr/>
          <p:nvPr/>
        </p:nvSpPr>
        <p:spPr>
          <a:xfrm>
            <a:off x="8803962" y="8025769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8" name="bg object 3488"/>
          <p:cNvSpPr/>
          <p:nvPr/>
        </p:nvSpPr>
        <p:spPr>
          <a:xfrm>
            <a:off x="8802947" y="80257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9" name="bg object 3489"/>
          <p:cNvSpPr/>
          <p:nvPr/>
        </p:nvSpPr>
        <p:spPr>
          <a:xfrm>
            <a:off x="8802947" y="8025769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0" name="bg object 3490"/>
          <p:cNvSpPr/>
          <p:nvPr/>
        </p:nvSpPr>
        <p:spPr>
          <a:xfrm>
            <a:off x="8802947" y="80277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1" name="bg object 3491"/>
          <p:cNvSpPr/>
          <p:nvPr/>
        </p:nvSpPr>
        <p:spPr>
          <a:xfrm>
            <a:off x="8803962" y="80247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1014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2" name="bg object 3492"/>
          <p:cNvSpPr/>
          <p:nvPr/>
        </p:nvSpPr>
        <p:spPr>
          <a:xfrm>
            <a:off x="880396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3" name="bg object 3493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4" name="bg object 3494"/>
          <p:cNvSpPr/>
          <p:nvPr/>
        </p:nvSpPr>
        <p:spPr>
          <a:xfrm>
            <a:off x="880396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5" name="bg object 3495"/>
          <p:cNvSpPr/>
          <p:nvPr/>
        </p:nvSpPr>
        <p:spPr>
          <a:xfrm>
            <a:off x="880396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6" name="bg object 3496"/>
          <p:cNvSpPr/>
          <p:nvPr/>
        </p:nvSpPr>
        <p:spPr>
          <a:xfrm>
            <a:off x="8802950" y="802526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7" name="bg object 3497"/>
          <p:cNvSpPr/>
          <p:nvPr/>
        </p:nvSpPr>
        <p:spPr>
          <a:xfrm>
            <a:off x="8803962" y="8023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8" name="bg object 3498"/>
          <p:cNvSpPr/>
          <p:nvPr/>
        </p:nvSpPr>
        <p:spPr>
          <a:xfrm>
            <a:off x="8802950" y="80242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9" name="bg object 3499"/>
          <p:cNvSpPr/>
          <p:nvPr/>
        </p:nvSpPr>
        <p:spPr>
          <a:xfrm>
            <a:off x="8803962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0" name="bg object 3500"/>
          <p:cNvSpPr/>
          <p:nvPr/>
        </p:nvSpPr>
        <p:spPr>
          <a:xfrm>
            <a:off x="8803962" y="80237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1" name="bg object 3501"/>
          <p:cNvSpPr/>
          <p:nvPr/>
        </p:nvSpPr>
        <p:spPr>
          <a:xfrm>
            <a:off x="8803962" y="8023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2" name="bg object 3502"/>
          <p:cNvSpPr/>
          <p:nvPr/>
        </p:nvSpPr>
        <p:spPr>
          <a:xfrm>
            <a:off x="8803962" y="80237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3" name="bg object 3503"/>
          <p:cNvSpPr/>
          <p:nvPr/>
        </p:nvSpPr>
        <p:spPr>
          <a:xfrm>
            <a:off x="8803962" y="8023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4" name="bg object 3504"/>
          <p:cNvSpPr/>
          <p:nvPr/>
        </p:nvSpPr>
        <p:spPr>
          <a:xfrm>
            <a:off x="8802950" y="80242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5" name="bg object 3505"/>
          <p:cNvSpPr/>
          <p:nvPr/>
        </p:nvSpPr>
        <p:spPr>
          <a:xfrm>
            <a:off x="8803962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6" name="bg object 3506"/>
          <p:cNvSpPr/>
          <p:nvPr/>
        </p:nvSpPr>
        <p:spPr>
          <a:xfrm>
            <a:off x="8803962" y="80237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7" name="bg object 3507"/>
          <p:cNvSpPr/>
          <p:nvPr/>
        </p:nvSpPr>
        <p:spPr>
          <a:xfrm>
            <a:off x="8803962" y="8023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8" name="bg object 3508"/>
          <p:cNvSpPr/>
          <p:nvPr/>
        </p:nvSpPr>
        <p:spPr>
          <a:xfrm>
            <a:off x="8803962" y="80237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9" name="bg object 3509"/>
          <p:cNvSpPr/>
          <p:nvPr/>
        </p:nvSpPr>
        <p:spPr>
          <a:xfrm>
            <a:off x="8803962" y="80237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0" name="bg object 3510"/>
          <p:cNvSpPr/>
          <p:nvPr/>
        </p:nvSpPr>
        <p:spPr>
          <a:xfrm>
            <a:off x="8802950" y="80242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1" name="bg object 3511"/>
          <p:cNvSpPr/>
          <p:nvPr/>
        </p:nvSpPr>
        <p:spPr>
          <a:xfrm>
            <a:off x="8803962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2" name="bg object 3512"/>
          <p:cNvSpPr/>
          <p:nvPr/>
        </p:nvSpPr>
        <p:spPr>
          <a:xfrm>
            <a:off x="8802950" y="80242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3" name="bg object 3513"/>
          <p:cNvSpPr/>
          <p:nvPr/>
        </p:nvSpPr>
        <p:spPr>
          <a:xfrm>
            <a:off x="8802947" y="802375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4" name="bg object 3514"/>
          <p:cNvSpPr/>
          <p:nvPr/>
        </p:nvSpPr>
        <p:spPr>
          <a:xfrm>
            <a:off x="8802947" y="80257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5" name="bg object 3515"/>
          <p:cNvSpPr/>
          <p:nvPr/>
        </p:nvSpPr>
        <p:spPr>
          <a:xfrm>
            <a:off x="8803962" y="802375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14"/>
                </a:moveTo>
                <a:lnTo>
                  <a:pt x="0" y="2014"/>
                </a:lnTo>
              </a:path>
              <a:path h="2540">
                <a:moveTo>
                  <a:pt x="0" y="2014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6" name="bg object 3516"/>
          <p:cNvSpPr/>
          <p:nvPr/>
        </p:nvSpPr>
        <p:spPr>
          <a:xfrm>
            <a:off x="8802947" y="80237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7" name="bg object 3517"/>
          <p:cNvSpPr/>
          <p:nvPr/>
        </p:nvSpPr>
        <p:spPr>
          <a:xfrm>
            <a:off x="8802947" y="802375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  <a:path h="2540">
                <a:moveTo>
                  <a:pt x="0" y="2014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8" name="bg object 3518"/>
          <p:cNvSpPr/>
          <p:nvPr/>
        </p:nvSpPr>
        <p:spPr>
          <a:xfrm>
            <a:off x="8802947" y="80257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9" name="bg object 3519"/>
          <p:cNvSpPr/>
          <p:nvPr/>
        </p:nvSpPr>
        <p:spPr>
          <a:xfrm>
            <a:off x="8803962" y="802576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  <a:path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0" name="bg object 3520"/>
          <p:cNvSpPr/>
          <p:nvPr/>
        </p:nvSpPr>
        <p:spPr>
          <a:xfrm>
            <a:off x="8803962" y="802779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1" name="bg object 3521"/>
          <p:cNvSpPr/>
          <p:nvPr/>
        </p:nvSpPr>
        <p:spPr>
          <a:xfrm>
            <a:off x="8803962" y="80277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2" name="bg object 3522"/>
          <p:cNvSpPr/>
          <p:nvPr/>
        </p:nvSpPr>
        <p:spPr>
          <a:xfrm>
            <a:off x="8803962" y="802779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3" name="bg object 3523"/>
          <p:cNvSpPr/>
          <p:nvPr/>
        </p:nvSpPr>
        <p:spPr>
          <a:xfrm>
            <a:off x="8803962" y="80277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4" name="bg object 3524"/>
          <p:cNvSpPr/>
          <p:nvPr/>
        </p:nvSpPr>
        <p:spPr>
          <a:xfrm>
            <a:off x="8802950" y="802830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5" name="bg object 3525"/>
          <p:cNvSpPr/>
          <p:nvPr/>
        </p:nvSpPr>
        <p:spPr>
          <a:xfrm>
            <a:off x="8803962" y="80288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6" name="bg object 3526"/>
          <p:cNvSpPr/>
          <p:nvPr/>
        </p:nvSpPr>
        <p:spPr>
          <a:xfrm>
            <a:off x="8803962" y="80288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7" name="bg object 3527"/>
          <p:cNvSpPr/>
          <p:nvPr/>
        </p:nvSpPr>
        <p:spPr>
          <a:xfrm>
            <a:off x="8803962" y="80288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8" name="bg object 3528"/>
          <p:cNvSpPr/>
          <p:nvPr/>
        </p:nvSpPr>
        <p:spPr>
          <a:xfrm>
            <a:off x="8803962" y="80288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9" name="bg object 3529"/>
          <p:cNvSpPr/>
          <p:nvPr/>
        </p:nvSpPr>
        <p:spPr>
          <a:xfrm>
            <a:off x="8803962" y="80288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0" name="bg object 3530"/>
          <p:cNvSpPr/>
          <p:nvPr/>
        </p:nvSpPr>
        <p:spPr>
          <a:xfrm>
            <a:off x="8802950" y="802931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1" name="bg object 3531"/>
          <p:cNvSpPr/>
          <p:nvPr/>
        </p:nvSpPr>
        <p:spPr>
          <a:xfrm>
            <a:off x="8803962" y="80277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2" name="bg object 3532"/>
          <p:cNvSpPr/>
          <p:nvPr/>
        </p:nvSpPr>
        <p:spPr>
          <a:xfrm>
            <a:off x="8802947" y="80277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3" name="bg object 3533"/>
          <p:cNvSpPr/>
          <p:nvPr/>
        </p:nvSpPr>
        <p:spPr>
          <a:xfrm>
            <a:off x="8802947" y="802779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0" y="0"/>
                </a:moveTo>
                <a:lnTo>
                  <a:pt x="0" y="2028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4" name="bg object 3534"/>
          <p:cNvSpPr/>
          <p:nvPr/>
        </p:nvSpPr>
        <p:spPr>
          <a:xfrm>
            <a:off x="8802947" y="802779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5" name="bg object 3535"/>
          <p:cNvSpPr/>
          <p:nvPr/>
        </p:nvSpPr>
        <p:spPr>
          <a:xfrm>
            <a:off x="8802947" y="80277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6" name="bg object 3536"/>
          <p:cNvSpPr/>
          <p:nvPr/>
        </p:nvSpPr>
        <p:spPr>
          <a:xfrm>
            <a:off x="8802947" y="80298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7" name="bg object 3537"/>
          <p:cNvSpPr/>
          <p:nvPr/>
        </p:nvSpPr>
        <p:spPr>
          <a:xfrm>
            <a:off x="8803962" y="80277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8" name="bg object 3538"/>
          <p:cNvSpPr/>
          <p:nvPr/>
        </p:nvSpPr>
        <p:spPr>
          <a:xfrm>
            <a:off x="8798905" y="80510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9" name="bg object 3539"/>
          <p:cNvSpPr/>
          <p:nvPr/>
        </p:nvSpPr>
        <p:spPr>
          <a:xfrm>
            <a:off x="8798905" y="8051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0" name="bg object 3540"/>
          <p:cNvSpPr/>
          <p:nvPr/>
        </p:nvSpPr>
        <p:spPr>
          <a:xfrm>
            <a:off x="8798905" y="80510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2028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1" name="bg object 3541"/>
          <p:cNvSpPr/>
          <p:nvPr/>
        </p:nvSpPr>
        <p:spPr>
          <a:xfrm>
            <a:off x="8804976" y="8002499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56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2" name="bg object 3542"/>
          <p:cNvSpPr/>
          <p:nvPr/>
        </p:nvSpPr>
        <p:spPr>
          <a:xfrm>
            <a:off x="8798905" y="80024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3" name="bg object 3543"/>
          <p:cNvSpPr/>
          <p:nvPr/>
        </p:nvSpPr>
        <p:spPr>
          <a:xfrm>
            <a:off x="8798905" y="8002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4" name="bg object 3544"/>
          <p:cNvSpPr/>
          <p:nvPr/>
        </p:nvSpPr>
        <p:spPr>
          <a:xfrm>
            <a:off x="8798905" y="80024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2028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5" name="bg object 3545"/>
          <p:cNvSpPr/>
          <p:nvPr/>
        </p:nvSpPr>
        <p:spPr>
          <a:xfrm>
            <a:off x="8805990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6" name="bg object 3546"/>
          <p:cNvSpPr/>
          <p:nvPr/>
        </p:nvSpPr>
        <p:spPr>
          <a:xfrm>
            <a:off x="8805990" y="8051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7" name="bg object 3547"/>
          <p:cNvSpPr/>
          <p:nvPr/>
        </p:nvSpPr>
        <p:spPr>
          <a:xfrm>
            <a:off x="8805990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8" name="bg object 3548"/>
          <p:cNvSpPr/>
          <p:nvPr/>
        </p:nvSpPr>
        <p:spPr>
          <a:xfrm>
            <a:off x="8805990" y="8050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9" name="bg object 3549"/>
          <p:cNvSpPr/>
          <p:nvPr/>
        </p:nvSpPr>
        <p:spPr>
          <a:xfrm>
            <a:off x="8805990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0" name="bg object 3550"/>
          <p:cNvSpPr/>
          <p:nvPr/>
        </p:nvSpPr>
        <p:spPr>
          <a:xfrm>
            <a:off x="8804976" y="80510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1" name="bg object 3551"/>
          <p:cNvSpPr/>
          <p:nvPr/>
        </p:nvSpPr>
        <p:spPr>
          <a:xfrm>
            <a:off x="8805990" y="8030826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19227"/>
                </a:moveTo>
                <a:lnTo>
                  <a:pt x="0" y="0"/>
                </a:lnTo>
              </a:path>
              <a:path h="19684">
                <a:moveTo>
                  <a:pt x="0" y="0"/>
                </a:moveTo>
                <a:lnTo>
                  <a:pt x="0" y="0"/>
                </a:lnTo>
              </a:path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2" name="bg object 3552"/>
          <p:cNvSpPr/>
          <p:nvPr/>
        </p:nvSpPr>
        <p:spPr>
          <a:xfrm>
            <a:off x="8805990" y="80500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3" name="bg object 3553"/>
          <p:cNvSpPr/>
          <p:nvPr/>
        </p:nvSpPr>
        <p:spPr>
          <a:xfrm>
            <a:off x="8805990" y="8002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4" name="bg object 3554"/>
          <p:cNvSpPr/>
          <p:nvPr/>
        </p:nvSpPr>
        <p:spPr>
          <a:xfrm>
            <a:off x="8805990" y="80024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5" name="bg object 3555"/>
          <p:cNvSpPr/>
          <p:nvPr/>
        </p:nvSpPr>
        <p:spPr>
          <a:xfrm>
            <a:off x="8805990" y="8003513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6" name="bg object 3556"/>
          <p:cNvSpPr/>
          <p:nvPr/>
        </p:nvSpPr>
        <p:spPr>
          <a:xfrm>
            <a:off x="8805990" y="80227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7" name="bg object 3557"/>
          <p:cNvSpPr/>
          <p:nvPr/>
        </p:nvSpPr>
        <p:spPr>
          <a:xfrm>
            <a:off x="8805990" y="8023754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0"/>
                </a:lnTo>
              </a:path>
              <a:path w="1270" h="6350">
                <a:moveTo>
                  <a:pt x="0" y="0"/>
                </a:moveTo>
                <a:lnTo>
                  <a:pt x="0" y="0"/>
                </a:lnTo>
              </a:path>
              <a:path w="1270" h="6350">
                <a:moveTo>
                  <a:pt x="0" y="0"/>
                </a:moveTo>
                <a:lnTo>
                  <a:pt x="1014" y="1000"/>
                </a:lnTo>
              </a:path>
              <a:path w="1270" h="6350">
                <a:moveTo>
                  <a:pt x="1014" y="1000"/>
                </a:moveTo>
                <a:lnTo>
                  <a:pt x="1014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8" name="bg object 3558"/>
          <p:cNvSpPr/>
          <p:nvPr/>
        </p:nvSpPr>
        <p:spPr>
          <a:xfrm>
            <a:off x="8805990" y="80298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9" name="bg object 3559"/>
          <p:cNvSpPr/>
          <p:nvPr/>
        </p:nvSpPr>
        <p:spPr>
          <a:xfrm>
            <a:off x="8805990" y="802982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0" name="bg object 3560"/>
          <p:cNvSpPr/>
          <p:nvPr/>
        </p:nvSpPr>
        <p:spPr>
          <a:xfrm>
            <a:off x="8805990" y="80308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1" name="bg object 3561"/>
          <p:cNvSpPr/>
          <p:nvPr/>
        </p:nvSpPr>
        <p:spPr>
          <a:xfrm>
            <a:off x="8804976" y="80024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2" name="bg object 3562"/>
          <p:cNvSpPr/>
          <p:nvPr/>
        </p:nvSpPr>
        <p:spPr>
          <a:xfrm>
            <a:off x="8805990" y="80024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3" name="bg object 3563"/>
          <p:cNvSpPr/>
          <p:nvPr/>
        </p:nvSpPr>
        <p:spPr>
          <a:xfrm>
            <a:off x="8805990" y="80035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4" name="bg object 3564"/>
          <p:cNvSpPr/>
          <p:nvPr/>
        </p:nvSpPr>
        <p:spPr>
          <a:xfrm>
            <a:off x="8799919" y="80024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0" y="0"/>
                </a:moveTo>
                <a:lnTo>
                  <a:pt x="1014" y="0"/>
                </a:lnTo>
              </a:path>
              <a:path w="635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5" name="bg object 3565"/>
          <p:cNvSpPr/>
          <p:nvPr/>
        </p:nvSpPr>
        <p:spPr>
          <a:xfrm>
            <a:off x="8805990" y="80227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6" name="bg object 3566"/>
          <p:cNvSpPr/>
          <p:nvPr/>
        </p:nvSpPr>
        <p:spPr>
          <a:xfrm>
            <a:off x="8805990" y="80227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7" name="bg object 3567"/>
          <p:cNvSpPr/>
          <p:nvPr/>
        </p:nvSpPr>
        <p:spPr>
          <a:xfrm>
            <a:off x="8805990" y="80298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8" name="bg object 3568"/>
          <p:cNvSpPr/>
          <p:nvPr/>
        </p:nvSpPr>
        <p:spPr>
          <a:xfrm>
            <a:off x="8805990" y="80298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9" name="bg object 3569"/>
          <p:cNvSpPr/>
          <p:nvPr/>
        </p:nvSpPr>
        <p:spPr>
          <a:xfrm>
            <a:off x="8805990" y="802982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0" name="bg object 3570"/>
          <p:cNvSpPr/>
          <p:nvPr/>
        </p:nvSpPr>
        <p:spPr>
          <a:xfrm>
            <a:off x="8805990" y="80247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1" name="bg object 3571"/>
          <p:cNvSpPr/>
          <p:nvPr/>
        </p:nvSpPr>
        <p:spPr>
          <a:xfrm>
            <a:off x="8805990" y="80237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1000"/>
                </a:moveTo>
                <a:lnTo>
                  <a:pt x="0" y="6071"/>
                </a:lnTo>
              </a:path>
              <a:path h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2" name="bg object 3572"/>
          <p:cNvSpPr/>
          <p:nvPr/>
        </p:nvSpPr>
        <p:spPr>
          <a:xfrm>
            <a:off x="8805990" y="80237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3" name="bg object 3573"/>
          <p:cNvSpPr/>
          <p:nvPr/>
        </p:nvSpPr>
        <p:spPr>
          <a:xfrm>
            <a:off x="8805990" y="80024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4" name="bg object 3574"/>
          <p:cNvSpPr/>
          <p:nvPr/>
        </p:nvSpPr>
        <p:spPr>
          <a:xfrm>
            <a:off x="8805990" y="8003513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5" name="bg object 3575"/>
          <p:cNvSpPr/>
          <p:nvPr/>
        </p:nvSpPr>
        <p:spPr>
          <a:xfrm>
            <a:off x="8799919" y="80510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2028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2028" y="0"/>
                </a:lnTo>
              </a:path>
              <a:path w="6350">
                <a:moveTo>
                  <a:pt x="0" y="0"/>
                </a:moveTo>
                <a:lnTo>
                  <a:pt x="1014" y="0"/>
                </a:lnTo>
              </a:path>
              <a:path w="635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6" name="bg object 3576"/>
          <p:cNvSpPr/>
          <p:nvPr/>
        </p:nvSpPr>
        <p:spPr>
          <a:xfrm>
            <a:off x="8803962" y="80237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7" name="bg object 3577"/>
          <p:cNvSpPr/>
          <p:nvPr/>
        </p:nvSpPr>
        <p:spPr>
          <a:xfrm>
            <a:off x="8861644" y="8539850"/>
            <a:ext cx="0" cy="32384"/>
          </a:xfrm>
          <a:custGeom>
            <a:avLst/>
            <a:gdLst/>
            <a:ahLst/>
            <a:cxnLst/>
            <a:rect l="l" t="t" r="r" b="b"/>
            <a:pathLst>
              <a:path h="32384">
                <a:moveTo>
                  <a:pt x="0" y="0"/>
                </a:moveTo>
                <a:lnTo>
                  <a:pt x="0" y="32369"/>
                </a:lnTo>
              </a:path>
              <a:path h="32384">
                <a:moveTo>
                  <a:pt x="0" y="32369"/>
                </a:moveTo>
                <a:lnTo>
                  <a:pt x="0" y="323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8" name="bg object 3578"/>
          <p:cNvSpPr/>
          <p:nvPr/>
        </p:nvSpPr>
        <p:spPr>
          <a:xfrm>
            <a:off x="8888971" y="85712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9" name="bg object 3579"/>
          <p:cNvSpPr/>
          <p:nvPr/>
        </p:nvSpPr>
        <p:spPr>
          <a:xfrm>
            <a:off x="8886943" y="857222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0" name="bg object 3580"/>
          <p:cNvSpPr/>
          <p:nvPr/>
        </p:nvSpPr>
        <p:spPr>
          <a:xfrm>
            <a:off x="8861644" y="8507466"/>
            <a:ext cx="30480" cy="64135"/>
          </a:xfrm>
          <a:custGeom>
            <a:avLst/>
            <a:gdLst/>
            <a:ahLst/>
            <a:cxnLst/>
            <a:rect l="l" t="t" r="r" b="b"/>
            <a:pathLst>
              <a:path w="30479" h="64134">
                <a:moveTo>
                  <a:pt x="30355" y="32383"/>
                </a:moveTo>
                <a:lnTo>
                  <a:pt x="30355" y="48568"/>
                </a:lnTo>
              </a:path>
              <a:path w="30479" h="64134">
                <a:moveTo>
                  <a:pt x="30355" y="48568"/>
                </a:moveTo>
                <a:lnTo>
                  <a:pt x="27326" y="63753"/>
                </a:lnTo>
              </a:path>
              <a:path w="30479" h="64134">
                <a:moveTo>
                  <a:pt x="0" y="323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1" name="bg object 3581"/>
          <p:cNvSpPr/>
          <p:nvPr/>
        </p:nvSpPr>
        <p:spPr>
          <a:xfrm>
            <a:off x="8861644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2" name="bg object 3582"/>
          <p:cNvSpPr/>
          <p:nvPr/>
        </p:nvSpPr>
        <p:spPr>
          <a:xfrm>
            <a:off x="8888971" y="850746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3" name="bg object 3583"/>
          <p:cNvSpPr/>
          <p:nvPr/>
        </p:nvSpPr>
        <p:spPr>
          <a:xfrm>
            <a:off x="8861644" y="8506452"/>
            <a:ext cx="33655" cy="66040"/>
          </a:xfrm>
          <a:custGeom>
            <a:avLst/>
            <a:gdLst/>
            <a:ahLst/>
            <a:cxnLst/>
            <a:rect l="l" t="t" r="r" b="b"/>
            <a:pathLst>
              <a:path w="33654" h="66040">
                <a:moveTo>
                  <a:pt x="27326" y="1014"/>
                </a:moveTo>
                <a:lnTo>
                  <a:pt x="25298" y="0"/>
                </a:lnTo>
              </a:path>
              <a:path w="33654" h="66040">
                <a:moveTo>
                  <a:pt x="30355" y="33397"/>
                </a:moveTo>
                <a:lnTo>
                  <a:pt x="30355" y="17199"/>
                </a:lnTo>
              </a:path>
              <a:path w="33654" h="66040">
                <a:moveTo>
                  <a:pt x="30355" y="17199"/>
                </a:moveTo>
                <a:lnTo>
                  <a:pt x="27326" y="2014"/>
                </a:lnTo>
              </a:path>
              <a:path w="33654" h="66040">
                <a:moveTo>
                  <a:pt x="25298" y="65767"/>
                </a:moveTo>
                <a:lnTo>
                  <a:pt x="0" y="65767"/>
                </a:lnTo>
              </a:path>
              <a:path w="33654" h="66040">
                <a:moveTo>
                  <a:pt x="25298" y="0"/>
                </a:moveTo>
                <a:lnTo>
                  <a:pt x="0" y="0"/>
                </a:lnTo>
              </a:path>
              <a:path w="33654" h="66040">
                <a:moveTo>
                  <a:pt x="1014" y="50596"/>
                </a:moveTo>
                <a:lnTo>
                  <a:pt x="1014" y="16184"/>
                </a:lnTo>
              </a:path>
              <a:path w="33654" h="66040">
                <a:moveTo>
                  <a:pt x="1014" y="9099"/>
                </a:moveTo>
                <a:lnTo>
                  <a:pt x="26312" y="9099"/>
                </a:lnTo>
              </a:path>
              <a:path w="33654" h="66040">
                <a:moveTo>
                  <a:pt x="33397" y="9099"/>
                </a:moveTo>
                <a:lnTo>
                  <a:pt x="33397" y="9099"/>
                </a:lnTo>
              </a:path>
              <a:path w="33654" h="66040">
                <a:moveTo>
                  <a:pt x="26312" y="57681"/>
                </a:moveTo>
                <a:lnTo>
                  <a:pt x="1014" y="576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4" name="bg object 3584"/>
          <p:cNvSpPr/>
          <p:nvPr/>
        </p:nvSpPr>
        <p:spPr>
          <a:xfrm>
            <a:off x="8895042" y="85631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5" name="bg object 3585"/>
          <p:cNvSpPr/>
          <p:nvPr/>
        </p:nvSpPr>
        <p:spPr>
          <a:xfrm>
            <a:off x="8895042" y="8515552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0"/>
                </a:moveTo>
                <a:lnTo>
                  <a:pt x="0" y="48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6" name="bg object 3586"/>
          <p:cNvSpPr/>
          <p:nvPr/>
        </p:nvSpPr>
        <p:spPr>
          <a:xfrm>
            <a:off x="8887957" y="8515552"/>
            <a:ext cx="1270" cy="48895"/>
          </a:xfrm>
          <a:custGeom>
            <a:avLst/>
            <a:gdLst/>
            <a:ahLst/>
            <a:cxnLst/>
            <a:rect l="l" t="t" r="r" b="b"/>
            <a:pathLst>
              <a:path w="1270" h="48895">
                <a:moveTo>
                  <a:pt x="0" y="48582"/>
                </a:moveTo>
                <a:lnTo>
                  <a:pt x="1014" y="48582"/>
                </a:lnTo>
              </a:path>
              <a:path w="1270" h="4889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7" name="bg object 3587"/>
          <p:cNvSpPr/>
          <p:nvPr/>
        </p:nvSpPr>
        <p:spPr>
          <a:xfrm>
            <a:off x="8887957" y="8517580"/>
            <a:ext cx="7620" cy="25400"/>
          </a:xfrm>
          <a:custGeom>
            <a:avLst/>
            <a:gdLst/>
            <a:ahLst/>
            <a:cxnLst/>
            <a:rect l="l" t="t" r="r" b="b"/>
            <a:pathLst>
              <a:path w="7620" h="25400">
                <a:moveTo>
                  <a:pt x="0" y="25298"/>
                </a:moveTo>
                <a:lnTo>
                  <a:pt x="0" y="25298"/>
                </a:lnTo>
              </a:path>
              <a:path w="7620" h="25400">
                <a:moveTo>
                  <a:pt x="0" y="18213"/>
                </a:moveTo>
                <a:lnTo>
                  <a:pt x="0" y="18213"/>
                </a:lnTo>
              </a:path>
              <a:path w="7620" h="25400">
                <a:moveTo>
                  <a:pt x="7085" y="0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8" name="bg object 3588"/>
          <p:cNvSpPr/>
          <p:nvPr/>
        </p:nvSpPr>
        <p:spPr>
          <a:xfrm>
            <a:off x="8889987" y="8524158"/>
            <a:ext cx="6350" cy="37465"/>
          </a:xfrm>
          <a:custGeom>
            <a:avLst/>
            <a:gdLst/>
            <a:ahLst/>
            <a:cxnLst/>
            <a:rect l="l" t="t" r="r" b="b"/>
            <a:pathLst>
              <a:path w="6350" h="37465">
                <a:moveTo>
                  <a:pt x="4042" y="37440"/>
                </a:moveTo>
                <a:lnTo>
                  <a:pt x="6066" y="37440"/>
                </a:lnTo>
              </a:path>
              <a:path w="6350" h="37465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9" name="bg object 3589"/>
          <p:cNvSpPr/>
          <p:nvPr/>
        </p:nvSpPr>
        <p:spPr>
          <a:xfrm>
            <a:off x="8862658" y="8522637"/>
            <a:ext cx="28575" cy="34925"/>
          </a:xfrm>
          <a:custGeom>
            <a:avLst/>
            <a:gdLst/>
            <a:ahLst/>
            <a:cxnLst/>
            <a:rect l="l" t="t" r="r" b="b"/>
            <a:pathLst>
              <a:path w="28575" h="34925">
                <a:moveTo>
                  <a:pt x="28340" y="32383"/>
                </a:moveTo>
                <a:lnTo>
                  <a:pt x="28340" y="32383"/>
                </a:lnTo>
              </a:path>
              <a:path w="28575" h="34925">
                <a:moveTo>
                  <a:pt x="0" y="0"/>
                </a:moveTo>
                <a:lnTo>
                  <a:pt x="0" y="344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0" name="bg object 3590"/>
          <p:cNvSpPr/>
          <p:nvPr/>
        </p:nvSpPr>
        <p:spPr>
          <a:xfrm>
            <a:off x="8861646" y="8518087"/>
            <a:ext cx="2540" cy="45085"/>
          </a:xfrm>
          <a:custGeom>
            <a:avLst/>
            <a:gdLst/>
            <a:ahLst/>
            <a:cxnLst/>
            <a:rect l="l" t="t" r="r" b="b"/>
            <a:pathLst>
              <a:path w="2540" h="45084">
                <a:moveTo>
                  <a:pt x="0" y="0"/>
                </a:moveTo>
                <a:lnTo>
                  <a:pt x="2023" y="0"/>
                </a:lnTo>
              </a:path>
              <a:path w="2540" h="45084">
                <a:moveTo>
                  <a:pt x="0" y="43511"/>
                </a:moveTo>
                <a:lnTo>
                  <a:pt x="2023" y="43511"/>
                </a:lnTo>
              </a:path>
              <a:path w="2540" h="45084">
                <a:moveTo>
                  <a:pt x="0" y="44525"/>
                </a:moveTo>
                <a:lnTo>
                  <a:pt x="2023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1" name="bg object 3591"/>
          <p:cNvSpPr/>
          <p:nvPr/>
        </p:nvSpPr>
        <p:spPr>
          <a:xfrm>
            <a:off x="8862658" y="855806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2" name="bg object 3592"/>
          <p:cNvSpPr/>
          <p:nvPr/>
        </p:nvSpPr>
        <p:spPr>
          <a:xfrm>
            <a:off x="8862658" y="8526693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7085"/>
                </a:moveTo>
                <a:lnTo>
                  <a:pt x="0" y="0"/>
                </a:lnTo>
              </a:path>
              <a:path h="13334">
                <a:moveTo>
                  <a:pt x="0" y="7085"/>
                </a:moveTo>
                <a:lnTo>
                  <a:pt x="0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3" name="bg object 3593"/>
          <p:cNvSpPr/>
          <p:nvPr/>
        </p:nvSpPr>
        <p:spPr>
          <a:xfrm>
            <a:off x="8861646" y="8538328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4" name="bg object 3594"/>
          <p:cNvSpPr/>
          <p:nvPr/>
        </p:nvSpPr>
        <p:spPr>
          <a:xfrm>
            <a:off x="8862658" y="8526693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13156"/>
                </a:moveTo>
                <a:lnTo>
                  <a:pt x="0" y="0"/>
                </a:lnTo>
              </a:path>
              <a:path h="26670">
                <a:moveTo>
                  <a:pt x="0" y="26312"/>
                </a:moveTo>
                <a:lnTo>
                  <a:pt x="0" y="19227"/>
                </a:lnTo>
              </a:path>
              <a:path h="26670">
                <a:moveTo>
                  <a:pt x="0" y="19227"/>
                </a:moveTo>
                <a:lnTo>
                  <a:pt x="0" y="13156"/>
                </a:lnTo>
              </a:path>
              <a:path h="26670">
                <a:moveTo>
                  <a:pt x="0" y="26312"/>
                </a:moveTo>
                <a:lnTo>
                  <a:pt x="0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5" name="bg object 3595"/>
          <p:cNvSpPr/>
          <p:nvPr/>
        </p:nvSpPr>
        <p:spPr>
          <a:xfrm>
            <a:off x="8862658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6" name="bg object 3596"/>
          <p:cNvSpPr/>
          <p:nvPr/>
        </p:nvSpPr>
        <p:spPr>
          <a:xfrm>
            <a:off x="8862658" y="851555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298"/>
                </a:moveTo>
                <a:lnTo>
                  <a:pt x="0" y="25298"/>
                </a:lnTo>
              </a:path>
              <a:path w="25400" h="25400">
                <a:moveTo>
                  <a:pt x="0" y="25298"/>
                </a:moveTo>
                <a:lnTo>
                  <a:pt x="0" y="25298"/>
                </a:lnTo>
              </a:path>
              <a:path w="25400" h="25400">
                <a:moveTo>
                  <a:pt x="25298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7" name="bg object 3597"/>
          <p:cNvSpPr/>
          <p:nvPr/>
        </p:nvSpPr>
        <p:spPr>
          <a:xfrm>
            <a:off x="8886943" y="85155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8" name="bg object 3598"/>
          <p:cNvSpPr/>
          <p:nvPr/>
        </p:nvSpPr>
        <p:spPr>
          <a:xfrm>
            <a:off x="8885929" y="8515552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0"/>
                </a:moveTo>
                <a:lnTo>
                  <a:pt x="0" y="0"/>
                </a:lnTo>
              </a:path>
              <a:path h="48895">
                <a:moveTo>
                  <a:pt x="0" y="0"/>
                </a:moveTo>
                <a:lnTo>
                  <a:pt x="0" y="0"/>
                </a:lnTo>
              </a:path>
              <a:path h="48895">
                <a:moveTo>
                  <a:pt x="0" y="48582"/>
                </a:moveTo>
                <a:lnTo>
                  <a:pt x="0" y="48582"/>
                </a:lnTo>
              </a:path>
              <a:path h="48895">
                <a:moveTo>
                  <a:pt x="0" y="48582"/>
                </a:moveTo>
                <a:lnTo>
                  <a:pt x="0" y="48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9" name="bg object 3599"/>
          <p:cNvSpPr/>
          <p:nvPr/>
        </p:nvSpPr>
        <p:spPr>
          <a:xfrm>
            <a:off x="8886943" y="85641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0" name="bg object 3600"/>
          <p:cNvSpPr/>
          <p:nvPr/>
        </p:nvSpPr>
        <p:spPr>
          <a:xfrm>
            <a:off x="8862658" y="8517580"/>
            <a:ext cx="25400" cy="46990"/>
          </a:xfrm>
          <a:custGeom>
            <a:avLst/>
            <a:gdLst/>
            <a:ahLst/>
            <a:cxnLst/>
            <a:rect l="l" t="t" r="r" b="b"/>
            <a:pathLst>
              <a:path w="25400" h="46990">
                <a:moveTo>
                  <a:pt x="25298" y="46553"/>
                </a:moveTo>
                <a:lnTo>
                  <a:pt x="25298" y="46553"/>
                </a:lnTo>
              </a:path>
              <a:path w="25400" h="46990">
                <a:moveTo>
                  <a:pt x="25298" y="44525"/>
                </a:moveTo>
                <a:lnTo>
                  <a:pt x="25298" y="25298"/>
                </a:lnTo>
              </a:path>
              <a:path w="25400" h="46990">
                <a:moveTo>
                  <a:pt x="25298" y="19227"/>
                </a:moveTo>
                <a:lnTo>
                  <a:pt x="25298" y="0"/>
                </a:lnTo>
              </a:path>
              <a:path w="25400" h="46990">
                <a:moveTo>
                  <a:pt x="25298" y="0"/>
                </a:moveTo>
                <a:lnTo>
                  <a:pt x="25298" y="0"/>
                </a:lnTo>
              </a:path>
              <a:path w="25400" h="46990">
                <a:moveTo>
                  <a:pt x="25298" y="0"/>
                </a:moveTo>
                <a:lnTo>
                  <a:pt x="25298" y="0"/>
                </a:lnTo>
              </a:path>
              <a:path w="25400" h="46990">
                <a:moveTo>
                  <a:pt x="25298" y="44525"/>
                </a:moveTo>
                <a:lnTo>
                  <a:pt x="25298" y="44525"/>
                </a:lnTo>
              </a:path>
              <a:path w="25400" h="46990">
                <a:moveTo>
                  <a:pt x="25298" y="44525"/>
                </a:moveTo>
                <a:lnTo>
                  <a:pt x="25298" y="44525"/>
                </a:lnTo>
              </a:path>
              <a:path w="25400" h="46990">
                <a:moveTo>
                  <a:pt x="25298" y="45539"/>
                </a:moveTo>
                <a:lnTo>
                  <a:pt x="0" y="45539"/>
                </a:lnTo>
              </a:path>
              <a:path w="25400" h="46990">
                <a:moveTo>
                  <a:pt x="0" y="45539"/>
                </a:moveTo>
                <a:lnTo>
                  <a:pt x="0" y="394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1" name="bg object 3601"/>
          <p:cNvSpPr/>
          <p:nvPr/>
        </p:nvSpPr>
        <p:spPr>
          <a:xfrm>
            <a:off x="8862658" y="855704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2" name="bg object 3602"/>
          <p:cNvSpPr/>
          <p:nvPr/>
        </p:nvSpPr>
        <p:spPr>
          <a:xfrm>
            <a:off x="8863673" y="8522637"/>
            <a:ext cx="0" cy="34925"/>
          </a:xfrm>
          <a:custGeom>
            <a:avLst/>
            <a:gdLst/>
            <a:ahLst/>
            <a:cxnLst/>
            <a:rect l="l" t="t" r="r" b="b"/>
            <a:pathLst>
              <a:path h="34925">
                <a:moveTo>
                  <a:pt x="0" y="344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3" name="bg object 3603"/>
          <p:cNvSpPr/>
          <p:nvPr/>
        </p:nvSpPr>
        <p:spPr>
          <a:xfrm>
            <a:off x="8862658" y="852263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4" name="bg object 3604"/>
          <p:cNvSpPr/>
          <p:nvPr/>
        </p:nvSpPr>
        <p:spPr>
          <a:xfrm>
            <a:off x="8862658" y="8516566"/>
            <a:ext cx="25400" cy="46990"/>
          </a:xfrm>
          <a:custGeom>
            <a:avLst/>
            <a:gdLst/>
            <a:ahLst/>
            <a:cxnLst/>
            <a:rect l="l" t="t" r="r" b="b"/>
            <a:pathLst>
              <a:path w="25400" h="46990">
                <a:moveTo>
                  <a:pt x="0" y="6071"/>
                </a:moveTo>
                <a:lnTo>
                  <a:pt x="0" y="0"/>
                </a:lnTo>
              </a:path>
              <a:path w="25400" h="46990">
                <a:moveTo>
                  <a:pt x="0" y="0"/>
                </a:moveTo>
                <a:lnTo>
                  <a:pt x="25298" y="0"/>
                </a:lnTo>
              </a:path>
              <a:path w="25400" h="46990">
                <a:moveTo>
                  <a:pt x="0" y="46553"/>
                </a:moveTo>
                <a:lnTo>
                  <a:pt x="0" y="465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5" name="bg object 3605"/>
          <p:cNvSpPr/>
          <p:nvPr/>
        </p:nvSpPr>
        <p:spPr>
          <a:xfrm>
            <a:off x="8862658" y="85631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6" name="bg object 3606"/>
          <p:cNvSpPr/>
          <p:nvPr/>
        </p:nvSpPr>
        <p:spPr>
          <a:xfrm>
            <a:off x="8862658" y="85155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7" name="bg object 3607"/>
          <p:cNvSpPr/>
          <p:nvPr/>
        </p:nvSpPr>
        <p:spPr>
          <a:xfrm>
            <a:off x="8862658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8" name="bg object 3608"/>
          <p:cNvSpPr/>
          <p:nvPr/>
        </p:nvSpPr>
        <p:spPr>
          <a:xfrm>
            <a:off x="8862658" y="851859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9" name="bg object 3609"/>
          <p:cNvSpPr/>
          <p:nvPr/>
        </p:nvSpPr>
        <p:spPr>
          <a:xfrm>
            <a:off x="8862658" y="851656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0" name="bg object 3610"/>
          <p:cNvSpPr/>
          <p:nvPr/>
        </p:nvSpPr>
        <p:spPr>
          <a:xfrm>
            <a:off x="8862658" y="85155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1" name="bg object 3611"/>
          <p:cNvSpPr/>
          <p:nvPr/>
        </p:nvSpPr>
        <p:spPr>
          <a:xfrm>
            <a:off x="8862658" y="8515552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298" y="0"/>
                </a:moveTo>
                <a:lnTo>
                  <a:pt x="0" y="0"/>
                </a:lnTo>
              </a:path>
              <a:path w="25400">
                <a:moveTo>
                  <a:pt x="0" y="0"/>
                </a:moveTo>
                <a:lnTo>
                  <a:pt x="23270" y="0"/>
                </a:lnTo>
              </a:path>
              <a:path w="25400">
                <a:moveTo>
                  <a:pt x="23270" y="0"/>
                </a:moveTo>
                <a:lnTo>
                  <a:pt x="23270" y="0"/>
                </a:lnTo>
              </a:path>
              <a:path w="25400">
                <a:moveTo>
                  <a:pt x="23270" y="0"/>
                </a:moveTo>
                <a:lnTo>
                  <a:pt x="232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2" name="bg object 3612"/>
          <p:cNvSpPr/>
          <p:nvPr/>
        </p:nvSpPr>
        <p:spPr>
          <a:xfrm>
            <a:off x="8862658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3" name="bg object 3613"/>
          <p:cNvSpPr/>
          <p:nvPr/>
        </p:nvSpPr>
        <p:spPr>
          <a:xfrm>
            <a:off x="8862658" y="8516566"/>
            <a:ext cx="25400" cy="10160"/>
          </a:xfrm>
          <a:custGeom>
            <a:avLst/>
            <a:gdLst/>
            <a:ahLst/>
            <a:cxnLst/>
            <a:rect l="l" t="t" r="r" b="b"/>
            <a:pathLst>
              <a:path w="25400" h="10159">
                <a:moveTo>
                  <a:pt x="0" y="10127"/>
                </a:moveTo>
                <a:lnTo>
                  <a:pt x="0" y="0"/>
                </a:lnTo>
              </a:path>
              <a:path w="25400" h="10159">
                <a:moveTo>
                  <a:pt x="25298" y="0"/>
                </a:moveTo>
                <a:lnTo>
                  <a:pt x="25298" y="0"/>
                </a:lnTo>
              </a:path>
              <a:path w="25400" h="10159">
                <a:moveTo>
                  <a:pt x="25298" y="0"/>
                </a:moveTo>
                <a:lnTo>
                  <a:pt x="25298" y="0"/>
                </a:lnTo>
              </a:path>
              <a:path w="25400" h="10159">
                <a:moveTo>
                  <a:pt x="25298" y="0"/>
                </a:moveTo>
                <a:lnTo>
                  <a:pt x="25298" y="0"/>
                </a:lnTo>
              </a:path>
              <a:path w="25400" h="10159">
                <a:moveTo>
                  <a:pt x="25298" y="0"/>
                </a:moveTo>
                <a:lnTo>
                  <a:pt x="252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4" name="bg object 3614"/>
          <p:cNvSpPr/>
          <p:nvPr/>
        </p:nvSpPr>
        <p:spPr>
          <a:xfrm>
            <a:off x="8887957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5" name="bg object 3615"/>
          <p:cNvSpPr/>
          <p:nvPr/>
        </p:nvSpPr>
        <p:spPr>
          <a:xfrm>
            <a:off x="8887957" y="85155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6" name="bg object 3616"/>
          <p:cNvSpPr/>
          <p:nvPr/>
        </p:nvSpPr>
        <p:spPr>
          <a:xfrm>
            <a:off x="8862658" y="85641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7" name="bg object 3617"/>
          <p:cNvSpPr/>
          <p:nvPr/>
        </p:nvSpPr>
        <p:spPr>
          <a:xfrm>
            <a:off x="8862658" y="8537821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40" h="26670">
                <a:moveTo>
                  <a:pt x="0" y="25298"/>
                </a:moveTo>
                <a:lnTo>
                  <a:pt x="0" y="25298"/>
                </a:lnTo>
              </a:path>
              <a:path w="27940" h="26670">
                <a:moveTo>
                  <a:pt x="0" y="15184"/>
                </a:moveTo>
                <a:lnTo>
                  <a:pt x="0" y="25298"/>
                </a:lnTo>
              </a:path>
              <a:path w="27940" h="26670">
                <a:moveTo>
                  <a:pt x="23270" y="26312"/>
                </a:moveTo>
                <a:lnTo>
                  <a:pt x="23270" y="26312"/>
                </a:lnTo>
              </a:path>
              <a:path w="27940" h="26670">
                <a:moveTo>
                  <a:pt x="23270" y="26312"/>
                </a:moveTo>
                <a:lnTo>
                  <a:pt x="23270" y="26312"/>
                </a:lnTo>
              </a:path>
              <a:path w="27940" h="26670">
                <a:moveTo>
                  <a:pt x="23270" y="26312"/>
                </a:moveTo>
                <a:lnTo>
                  <a:pt x="0" y="26312"/>
                </a:lnTo>
              </a:path>
              <a:path w="27940" h="26670">
                <a:moveTo>
                  <a:pt x="0" y="26312"/>
                </a:moveTo>
                <a:lnTo>
                  <a:pt x="25298" y="26312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5298" y="25298"/>
                </a:moveTo>
                <a:lnTo>
                  <a:pt x="25298" y="25298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1014"/>
                </a:moveTo>
                <a:lnTo>
                  <a:pt x="27326" y="1014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0"/>
                </a:moveTo>
                <a:lnTo>
                  <a:pt x="27326" y="0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  <a:path w="27940" h="26670">
                <a:moveTo>
                  <a:pt x="27326" y="2028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8" name="bg object 3618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9" name="bg object 3619"/>
          <p:cNvSpPr/>
          <p:nvPr/>
        </p:nvSpPr>
        <p:spPr>
          <a:xfrm>
            <a:off x="8889985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0" name="bg object 3620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1" name="bg object 3621"/>
          <p:cNvSpPr/>
          <p:nvPr/>
        </p:nvSpPr>
        <p:spPr>
          <a:xfrm>
            <a:off x="8889985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2" name="bg object 3622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3" name="bg object 3623"/>
          <p:cNvSpPr/>
          <p:nvPr/>
        </p:nvSpPr>
        <p:spPr>
          <a:xfrm>
            <a:off x="8889985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4" name="bg object 3624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5" name="bg object 3625"/>
          <p:cNvSpPr/>
          <p:nvPr/>
        </p:nvSpPr>
        <p:spPr>
          <a:xfrm>
            <a:off x="8889985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6" name="bg object 3626"/>
          <p:cNvSpPr/>
          <p:nvPr/>
        </p:nvSpPr>
        <p:spPr>
          <a:xfrm>
            <a:off x="8888973" y="854035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7" name="bg object 3627"/>
          <p:cNvSpPr/>
          <p:nvPr/>
        </p:nvSpPr>
        <p:spPr>
          <a:xfrm>
            <a:off x="8889985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8" name="bg object 3628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9" name="bg object 3629"/>
          <p:cNvSpPr/>
          <p:nvPr/>
        </p:nvSpPr>
        <p:spPr>
          <a:xfrm>
            <a:off x="8889985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0" name="bg object 3630"/>
          <p:cNvSpPr/>
          <p:nvPr/>
        </p:nvSpPr>
        <p:spPr>
          <a:xfrm>
            <a:off x="8889985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1" name="bg object 3631"/>
          <p:cNvSpPr/>
          <p:nvPr/>
        </p:nvSpPr>
        <p:spPr>
          <a:xfrm>
            <a:off x="8889985" y="85388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2" name="bg object 3632"/>
          <p:cNvSpPr/>
          <p:nvPr/>
        </p:nvSpPr>
        <p:spPr>
          <a:xfrm>
            <a:off x="8888973" y="8539343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3" name="bg object 3633"/>
          <p:cNvSpPr/>
          <p:nvPr/>
        </p:nvSpPr>
        <p:spPr>
          <a:xfrm>
            <a:off x="8889985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4" name="bg object 3634"/>
          <p:cNvSpPr/>
          <p:nvPr/>
        </p:nvSpPr>
        <p:spPr>
          <a:xfrm>
            <a:off x="8889985" y="85388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5" name="bg object 3635"/>
          <p:cNvSpPr/>
          <p:nvPr/>
        </p:nvSpPr>
        <p:spPr>
          <a:xfrm>
            <a:off x="8889985" y="85388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6" name="bg object 3636"/>
          <p:cNvSpPr/>
          <p:nvPr/>
        </p:nvSpPr>
        <p:spPr>
          <a:xfrm>
            <a:off x="8889985" y="853883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7" name="bg object 3637"/>
          <p:cNvSpPr/>
          <p:nvPr/>
        </p:nvSpPr>
        <p:spPr>
          <a:xfrm>
            <a:off x="8889985" y="85388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8" name="bg object 3638"/>
          <p:cNvSpPr/>
          <p:nvPr/>
        </p:nvSpPr>
        <p:spPr>
          <a:xfrm>
            <a:off x="8889985" y="85388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9" name="bg object 3639"/>
          <p:cNvSpPr/>
          <p:nvPr/>
        </p:nvSpPr>
        <p:spPr>
          <a:xfrm>
            <a:off x="8890999" y="8538836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0" name="bg object 3640"/>
          <p:cNvSpPr/>
          <p:nvPr/>
        </p:nvSpPr>
        <p:spPr>
          <a:xfrm>
            <a:off x="8889985" y="85408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1" name="bg object 3641"/>
          <p:cNvSpPr/>
          <p:nvPr/>
        </p:nvSpPr>
        <p:spPr>
          <a:xfrm>
            <a:off x="8889985" y="8538836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14"/>
                </a:moveTo>
                <a:lnTo>
                  <a:pt x="0" y="2014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2" name="bg object 3642"/>
          <p:cNvSpPr/>
          <p:nvPr/>
        </p:nvSpPr>
        <p:spPr>
          <a:xfrm>
            <a:off x="8889985" y="85388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3" name="bg object 3643"/>
          <p:cNvSpPr/>
          <p:nvPr/>
        </p:nvSpPr>
        <p:spPr>
          <a:xfrm>
            <a:off x="8890999" y="8538836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2014"/>
                </a:lnTo>
              </a:path>
              <a:path h="2540">
                <a:moveTo>
                  <a:pt x="0" y="2014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4" name="bg object 3644"/>
          <p:cNvSpPr/>
          <p:nvPr/>
        </p:nvSpPr>
        <p:spPr>
          <a:xfrm>
            <a:off x="8889985" y="85408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5" name="bg object 3645"/>
          <p:cNvSpPr/>
          <p:nvPr/>
        </p:nvSpPr>
        <p:spPr>
          <a:xfrm>
            <a:off x="8889985" y="853782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1014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6" name="bg object 3646"/>
          <p:cNvSpPr/>
          <p:nvPr/>
        </p:nvSpPr>
        <p:spPr>
          <a:xfrm>
            <a:off x="8888973" y="853832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7" name="bg object 3647"/>
          <p:cNvSpPr/>
          <p:nvPr/>
        </p:nvSpPr>
        <p:spPr>
          <a:xfrm>
            <a:off x="8889985" y="85388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8" name="bg object 3648"/>
          <p:cNvSpPr/>
          <p:nvPr/>
        </p:nvSpPr>
        <p:spPr>
          <a:xfrm>
            <a:off x="8889985" y="853782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9" name="bg object 3649"/>
          <p:cNvSpPr/>
          <p:nvPr/>
        </p:nvSpPr>
        <p:spPr>
          <a:xfrm>
            <a:off x="8889985" y="85378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0" name="bg object 3650"/>
          <p:cNvSpPr/>
          <p:nvPr/>
        </p:nvSpPr>
        <p:spPr>
          <a:xfrm>
            <a:off x="8888973" y="853832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1" name="bg object 3651"/>
          <p:cNvSpPr/>
          <p:nvPr/>
        </p:nvSpPr>
        <p:spPr>
          <a:xfrm>
            <a:off x="8889985" y="85378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2" name="bg object 3652"/>
          <p:cNvSpPr/>
          <p:nvPr/>
        </p:nvSpPr>
        <p:spPr>
          <a:xfrm>
            <a:off x="8888973" y="853832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3" name="bg object 3653"/>
          <p:cNvSpPr/>
          <p:nvPr/>
        </p:nvSpPr>
        <p:spPr>
          <a:xfrm>
            <a:off x="8889985" y="853680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4" name="bg object 3654"/>
          <p:cNvSpPr/>
          <p:nvPr/>
        </p:nvSpPr>
        <p:spPr>
          <a:xfrm>
            <a:off x="8888973" y="85373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5" name="bg object 3655"/>
          <p:cNvSpPr/>
          <p:nvPr/>
        </p:nvSpPr>
        <p:spPr>
          <a:xfrm>
            <a:off x="8889985" y="85378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6" name="bg object 3656"/>
          <p:cNvSpPr/>
          <p:nvPr/>
        </p:nvSpPr>
        <p:spPr>
          <a:xfrm>
            <a:off x="8888973" y="853731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7" name="bg object 3657"/>
          <p:cNvSpPr/>
          <p:nvPr/>
        </p:nvSpPr>
        <p:spPr>
          <a:xfrm>
            <a:off x="8890999" y="853680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8" name="bg object 3658"/>
          <p:cNvSpPr/>
          <p:nvPr/>
        </p:nvSpPr>
        <p:spPr>
          <a:xfrm>
            <a:off x="8889985" y="85388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9" name="bg object 3659"/>
          <p:cNvSpPr/>
          <p:nvPr/>
        </p:nvSpPr>
        <p:spPr>
          <a:xfrm>
            <a:off x="8889985" y="853680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0" name="bg object 3660"/>
          <p:cNvSpPr/>
          <p:nvPr/>
        </p:nvSpPr>
        <p:spPr>
          <a:xfrm>
            <a:off x="8889985" y="8536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1" name="bg object 3661"/>
          <p:cNvSpPr/>
          <p:nvPr/>
        </p:nvSpPr>
        <p:spPr>
          <a:xfrm>
            <a:off x="8890999" y="853680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2" name="bg object 3662"/>
          <p:cNvSpPr/>
          <p:nvPr/>
        </p:nvSpPr>
        <p:spPr>
          <a:xfrm>
            <a:off x="8889985" y="853883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3" name="bg object 3663"/>
          <p:cNvSpPr/>
          <p:nvPr/>
        </p:nvSpPr>
        <p:spPr>
          <a:xfrm>
            <a:off x="8889985" y="853883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0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  <a:path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4" name="bg object 3664"/>
          <p:cNvSpPr/>
          <p:nvPr/>
        </p:nvSpPr>
        <p:spPr>
          <a:xfrm>
            <a:off x="8889985" y="8540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5" name="bg object 3665"/>
          <p:cNvSpPr/>
          <p:nvPr/>
        </p:nvSpPr>
        <p:spPr>
          <a:xfrm>
            <a:off x="8889985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6" name="bg object 3666"/>
          <p:cNvSpPr/>
          <p:nvPr/>
        </p:nvSpPr>
        <p:spPr>
          <a:xfrm>
            <a:off x="8889985" y="8540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7" name="bg object 3667"/>
          <p:cNvSpPr/>
          <p:nvPr/>
        </p:nvSpPr>
        <p:spPr>
          <a:xfrm>
            <a:off x="8889985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8" name="bg object 3668"/>
          <p:cNvSpPr/>
          <p:nvPr/>
        </p:nvSpPr>
        <p:spPr>
          <a:xfrm>
            <a:off x="8888973" y="85413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9" name="bg object 3669"/>
          <p:cNvSpPr/>
          <p:nvPr/>
        </p:nvSpPr>
        <p:spPr>
          <a:xfrm>
            <a:off x="8889985" y="854186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0" name="bg object 3670"/>
          <p:cNvSpPr/>
          <p:nvPr/>
        </p:nvSpPr>
        <p:spPr>
          <a:xfrm>
            <a:off x="8889985" y="854186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1" name="bg object 3671"/>
          <p:cNvSpPr/>
          <p:nvPr/>
        </p:nvSpPr>
        <p:spPr>
          <a:xfrm>
            <a:off x="8889985" y="85418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2" name="bg object 3672"/>
          <p:cNvSpPr/>
          <p:nvPr/>
        </p:nvSpPr>
        <p:spPr>
          <a:xfrm>
            <a:off x="8889985" y="854186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3" name="bg object 3673"/>
          <p:cNvSpPr/>
          <p:nvPr/>
        </p:nvSpPr>
        <p:spPr>
          <a:xfrm>
            <a:off x="8889985" y="85418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4" name="bg object 3674"/>
          <p:cNvSpPr/>
          <p:nvPr/>
        </p:nvSpPr>
        <p:spPr>
          <a:xfrm>
            <a:off x="8888973" y="854237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5" name="bg object 3675"/>
          <p:cNvSpPr/>
          <p:nvPr/>
        </p:nvSpPr>
        <p:spPr>
          <a:xfrm>
            <a:off x="8889985" y="854085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6" name="bg object 3676"/>
          <p:cNvSpPr/>
          <p:nvPr/>
        </p:nvSpPr>
        <p:spPr>
          <a:xfrm>
            <a:off x="8889985" y="85408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7" name="bg object 3677"/>
          <p:cNvSpPr/>
          <p:nvPr/>
        </p:nvSpPr>
        <p:spPr>
          <a:xfrm>
            <a:off x="8889985" y="8540850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1014" y="0"/>
                </a:moveTo>
                <a:lnTo>
                  <a:pt x="1014" y="2028"/>
                </a:lnTo>
              </a:path>
              <a:path w="1270"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8" name="bg object 3678"/>
          <p:cNvSpPr/>
          <p:nvPr/>
        </p:nvSpPr>
        <p:spPr>
          <a:xfrm>
            <a:off x="8889985" y="854085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9" name="bg object 3679"/>
          <p:cNvSpPr/>
          <p:nvPr/>
        </p:nvSpPr>
        <p:spPr>
          <a:xfrm>
            <a:off x="8890999" y="854085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0"/>
                </a:lnTo>
              </a:path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0" name="bg object 3680"/>
          <p:cNvSpPr/>
          <p:nvPr/>
        </p:nvSpPr>
        <p:spPr>
          <a:xfrm>
            <a:off x="8889985" y="85428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1" name="bg object 3681"/>
          <p:cNvSpPr/>
          <p:nvPr/>
        </p:nvSpPr>
        <p:spPr>
          <a:xfrm>
            <a:off x="8889985" y="854085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2" name="bg object 3682"/>
          <p:cNvSpPr/>
          <p:nvPr/>
        </p:nvSpPr>
        <p:spPr>
          <a:xfrm>
            <a:off x="8888971" y="85641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4042" y="0"/>
                </a:lnTo>
              </a:path>
              <a:path w="6350">
                <a:moveTo>
                  <a:pt x="4042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3" name="bg object 3683"/>
          <p:cNvSpPr/>
          <p:nvPr/>
        </p:nvSpPr>
        <p:spPr>
          <a:xfrm>
            <a:off x="8895042" y="85641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4" name="bg object 3684"/>
          <p:cNvSpPr/>
          <p:nvPr/>
        </p:nvSpPr>
        <p:spPr>
          <a:xfrm>
            <a:off x="8888971" y="85641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4042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5" name="bg object 3685"/>
          <p:cNvSpPr/>
          <p:nvPr/>
        </p:nvSpPr>
        <p:spPr>
          <a:xfrm>
            <a:off x="8888971" y="8515552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48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6" name="bg object 3686"/>
          <p:cNvSpPr/>
          <p:nvPr/>
        </p:nvSpPr>
        <p:spPr>
          <a:xfrm>
            <a:off x="8888971" y="85155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4042" y="0"/>
                </a:lnTo>
              </a:path>
              <a:path w="6350">
                <a:moveTo>
                  <a:pt x="4042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7" name="bg object 3687"/>
          <p:cNvSpPr/>
          <p:nvPr/>
        </p:nvSpPr>
        <p:spPr>
          <a:xfrm>
            <a:off x="8895042" y="85155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8" name="bg object 3688"/>
          <p:cNvSpPr/>
          <p:nvPr/>
        </p:nvSpPr>
        <p:spPr>
          <a:xfrm>
            <a:off x="8888971" y="85155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4042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9" name="bg object 3689"/>
          <p:cNvSpPr/>
          <p:nvPr/>
        </p:nvSpPr>
        <p:spPr>
          <a:xfrm>
            <a:off x="8887957" y="85631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0" name="bg object 3690"/>
          <p:cNvSpPr/>
          <p:nvPr/>
        </p:nvSpPr>
        <p:spPr>
          <a:xfrm>
            <a:off x="8887957" y="85641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1" name="bg object 3691"/>
          <p:cNvSpPr/>
          <p:nvPr/>
        </p:nvSpPr>
        <p:spPr>
          <a:xfrm>
            <a:off x="8887957" y="85631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2" name="bg object 3692"/>
          <p:cNvSpPr/>
          <p:nvPr/>
        </p:nvSpPr>
        <p:spPr>
          <a:xfrm>
            <a:off x="8887957" y="8563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3" name="bg object 3693"/>
          <p:cNvSpPr/>
          <p:nvPr/>
        </p:nvSpPr>
        <p:spPr>
          <a:xfrm>
            <a:off x="8887957" y="85631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4" name="bg object 3694"/>
          <p:cNvSpPr/>
          <p:nvPr/>
        </p:nvSpPr>
        <p:spPr>
          <a:xfrm>
            <a:off x="8887957" y="85641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5" name="bg object 3695"/>
          <p:cNvSpPr/>
          <p:nvPr/>
        </p:nvSpPr>
        <p:spPr>
          <a:xfrm>
            <a:off x="8887957" y="8543892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19227"/>
                </a:moveTo>
                <a:lnTo>
                  <a:pt x="0" y="0"/>
                </a:lnTo>
              </a:path>
              <a:path h="19684">
                <a:moveTo>
                  <a:pt x="0" y="0"/>
                </a:moveTo>
                <a:lnTo>
                  <a:pt x="0" y="0"/>
                </a:lnTo>
              </a:path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6" name="bg object 3696"/>
          <p:cNvSpPr/>
          <p:nvPr/>
        </p:nvSpPr>
        <p:spPr>
          <a:xfrm>
            <a:off x="8886945" y="8516059"/>
            <a:ext cx="2540" cy="47625"/>
          </a:xfrm>
          <a:custGeom>
            <a:avLst/>
            <a:gdLst/>
            <a:ahLst/>
            <a:cxnLst/>
            <a:rect l="l" t="t" r="r" b="b"/>
            <a:pathLst>
              <a:path w="2540" h="47625">
                <a:moveTo>
                  <a:pt x="0" y="47568"/>
                </a:moveTo>
                <a:lnTo>
                  <a:pt x="2023" y="47568"/>
                </a:lnTo>
              </a:path>
              <a:path w="2540" h="47625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7" name="bg object 3697"/>
          <p:cNvSpPr/>
          <p:nvPr/>
        </p:nvSpPr>
        <p:spPr>
          <a:xfrm>
            <a:off x="8887957" y="85155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8" name="bg object 3698"/>
          <p:cNvSpPr/>
          <p:nvPr/>
        </p:nvSpPr>
        <p:spPr>
          <a:xfrm>
            <a:off x="8887957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9" name="bg object 3699"/>
          <p:cNvSpPr/>
          <p:nvPr/>
        </p:nvSpPr>
        <p:spPr>
          <a:xfrm>
            <a:off x="8887957" y="8516566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227"/>
                </a:lnTo>
              </a:path>
              <a:path h="19684">
                <a:moveTo>
                  <a:pt x="0" y="19227"/>
                </a:moveTo>
                <a:lnTo>
                  <a:pt x="0" y="19227"/>
                </a:lnTo>
              </a:path>
              <a:path h="19684">
                <a:moveTo>
                  <a:pt x="0" y="19227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0" name="bg object 3700"/>
          <p:cNvSpPr/>
          <p:nvPr/>
        </p:nvSpPr>
        <p:spPr>
          <a:xfrm>
            <a:off x="8887957" y="85357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1" name="bg object 3701"/>
          <p:cNvSpPr/>
          <p:nvPr/>
        </p:nvSpPr>
        <p:spPr>
          <a:xfrm>
            <a:off x="8886943" y="8536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2" name="bg object 3702"/>
          <p:cNvSpPr/>
          <p:nvPr/>
        </p:nvSpPr>
        <p:spPr>
          <a:xfrm>
            <a:off x="8886943" y="8536807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5056"/>
                </a:lnTo>
              </a:path>
              <a:path w="1270" h="6350">
                <a:moveTo>
                  <a:pt x="0" y="5056"/>
                </a:moveTo>
                <a:lnTo>
                  <a:pt x="1014" y="6071"/>
                </a:lnTo>
              </a:path>
              <a:path w="1270" h="6350">
                <a:moveTo>
                  <a:pt x="1014" y="6071"/>
                </a:moveTo>
                <a:lnTo>
                  <a:pt x="1014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3" name="bg object 3703"/>
          <p:cNvSpPr/>
          <p:nvPr/>
        </p:nvSpPr>
        <p:spPr>
          <a:xfrm>
            <a:off x="8887957" y="85428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4" name="bg object 3704"/>
          <p:cNvSpPr/>
          <p:nvPr/>
        </p:nvSpPr>
        <p:spPr>
          <a:xfrm>
            <a:off x="8887957" y="85438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5" name="bg object 3705"/>
          <p:cNvSpPr/>
          <p:nvPr/>
        </p:nvSpPr>
        <p:spPr>
          <a:xfrm>
            <a:off x="8887957" y="85428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6" name="bg object 3706"/>
          <p:cNvSpPr/>
          <p:nvPr/>
        </p:nvSpPr>
        <p:spPr>
          <a:xfrm>
            <a:off x="8887957" y="85428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7" name="bg object 3707"/>
          <p:cNvSpPr/>
          <p:nvPr/>
        </p:nvSpPr>
        <p:spPr>
          <a:xfrm>
            <a:off x="8887957" y="85155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8" name="bg object 3708"/>
          <p:cNvSpPr/>
          <p:nvPr/>
        </p:nvSpPr>
        <p:spPr>
          <a:xfrm>
            <a:off x="8887957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9" name="bg object 3709"/>
          <p:cNvSpPr/>
          <p:nvPr/>
        </p:nvSpPr>
        <p:spPr>
          <a:xfrm>
            <a:off x="8887957" y="85165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0" name="bg object 3710"/>
          <p:cNvSpPr/>
          <p:nvPr/>
        </p:nvSpPr>
        <p:spPr>
          <a:xfrm>
            <a:off x="8887957" y="851555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4042" y="0"/>
                </a:lnTo>
              </a:path>
              <a:path w="7620">
                <a:moveTo>
                  <a:pt x="4042" y="0"/>
                </a:moveTo>
                <a:lnTo>
                  <a:pt x="7085" y="0"/>
                </a:lnTo>
              </a:path>
              <a:path w="7620">
                <a:moveTo>
                  <a:pt x="5056" y="0"/>
                </a:moveTo>
                <a:lnTo>
                  <a:pt x="7085" y="0"/>
                </a:lnTo>
              </a:path>
              <a:path w="762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1" name="bg object 3711"/>
          <p:cNvSpPr/>
          <p:nvPr/>
        </p:nvSpPr>
        <p:spPr>
          <a:xfrm>
            <a:off x="8887957" y="8535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2" name="bg object 3712"/>
          <p:cNvSpPr/>
          <p:nvPr/>
        </p:nvSpPr>
        <p:spPr>
          <a:xfrm>
            <a:off x="8886943" y="854186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3" name="bg object 3713"/>
          <p:cNvSpPr/>
          <p:nvPr/>
        </p:nvSpPr>
        <p:spPr>
          <a:xfrm>
            <a:off x="8887957" y="854186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4" name="bg object 3714"/>
          <p:cNvSpPr/>
          <p:nvPr/>
        </p:nvSpPr>
        <p:spPr>
          <a:xfrm>
            <a:off x="8887957" y="85428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5" name="bg object 3715"/>
          <p:cNvSpPr/>
          <p:nvPr/>
        </p:nvSpPr>
        <p:spPr>
          <a:xfrm>
            <a:off x="8886943" y="853680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6" name="bg object 3716"/>
          <p:cNvSpPr/>
          <p:nvPr/>
        </p:nvSpPr>
        <p:spPr>
          <a:xfrm>
            <a:off x="8887957" y="8536807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7" name="bg object 3717"/>
          <p:cNvSpPr/>
          <p:nvPr/>
        </p:nvSpPr>
        <p:spPr>
          <a:xfrm>
            <a:off x="8887957" y="853579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8" name="bg object 3718"/>
          <p:cNvSpPr/>
          <p:nvPr/>
        </p:nvSpPr>
        <p:spPr>
          <a:xfrm>
            <a:off x="8887957" y="85368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9" name="bg object 3719"/>
          <p:cNvSpPr/>
          <p:nvPr/>
        </p:nvSpPr>
        <p:spPr>
          <a:xfrm>
            <a:off x="8887957" y="85155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0" name="bg object 3720"/>
          <p:cNvSpPr/>
          <p:nvPr/>
        </p:nvSpPr>
        <p:spPr>
          <a:xfrm>
            <a:off x="8887957" y="8516566"/>
            <a:ext cx="0" cy="19685"/>
          </a:xfrm>
          <a:custGeom>
            <a:avLst/>
            <a:gdLst/>
            <a:ahLst/>
            <a:cxnLst/>
            <a:rect l="l" t="t" r="r" b="b"/>
            <a:pathLst>
              <a:path h="19684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1" name="bg object 3721"/>
          <p:cNvSpPr/>
          <p:nvPr/>
        </p:nvSpPr>
        <p:spPr>
          <a:xfrm>
            <a:off x="8887957" y="856413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4042" y="0"/>
                </a:lnTo>
              </a:path>
              <a:path w="7620">
                <a:moveTo>
                  <a:pt x="4042" y="0"/>
                </a:moveTo>
                <a:lnTo>
                  <a:pt x="7085" y="0"/>
                </a:lnTo>
              </a:path>
              <a:path w="7620">
                <a:moveTo>
                  <a:pt x="5056" y="0"/>
                </a:moveTo>
                <a:lnTo>
                  <a:pt x="7085" y="0"/>
                </a:lnTo>
              </a:path>
              <a:path w="7620">
                <a:moveTo>
                  <a:pt x="1014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2" name="bg object 3722"/>
          <p:cNvSpPr/>
          <p:nvPr/>
        </p:nvSpPr>
        <p:spPr>
          <a:xfrm>
            <a:off x="8890999" y="8536807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3" name="bg object 3723"/>
          <p:cNvSpPr/>
          <p:nvPr/>
        </p:nvSpPr>
        <p:spPr>
          <a:xfrm>
            <a:off x="9319043" y="7457063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39973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4" name="bg object 3724"/>
          <p:cNvSpPr/>
          <p:nvPr/>
        </p:nvSpPr>
        <p:spPr>
          <a:xfrm>
            <a:off x="9319043" y="7401395"/>
            <a:ext cx="400050" cy="55880"/>
          </a:xfrm>
          <a:custGeom>
            <a:avLst/>
            <a:gdLst/>
            <a:ahLst/>
            <a:cxnLst/>
            <a:rect l="l" t="t" r="r" b="b"/>
            <a:pathLst>
              <a:path w="400050" h="55879">
                <a:moveTo>
                  <a:pt x="399730" y="0"/>
                </a:moveTo>
                <a:lnTo>
                  <a:pt x="0" y="0"/>
                </a:lnTo>
              </a:path>
              <a:path w="400050" h="55879">
                <a:moveTo>
                  <a:pt x="399730" y="55667"/>
                </a:moveTo>
                <a:lnTo>
                  <a:pt x="3997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5" name="bg object 3725"/>
          <p:cNvSpPr/>
          <p:nvPr/>
        </p:nvSpPr>
        <p:spPr>
          <a:xfrm>
            <a:off x="9319043" y="740139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6" name="bg object 3726"/>
          <p:cNvSpPr/>
          <p:nvPr/>
        </p:nvSpPr>
        <p:spPr>
          <a:xfrm>
            <a:off x="8405259" y="7644265"/>
            <a:ext cx="13335" cy="35560"/>
          </a:xfrm>
          <a:custGeom>
            <a:avLst/>
            <a:gdLst/>
            <a:ahLst/>
            <a:cxnLst/>
            <a:rect l="l" t="t" r="r" b="b"/>
            <a:pathLst>
              <a:path w="13334" h="35559">
                <a:moveTo>
                  <a:pt x="0" y="23283"/>
                </a:moveTo>
                <a:lnTo>
                  <a:pt x="0" y="13156"/>
                </a:lnTo>
              </a:path>
              <a:path w="13334" h="35559">
                <a:moveTo>
                  <a:pt x="13156" y="0"/>
                </a:moveTo>
                <a:lnTo>
                  <a:pt x="0" y="0"/>
                </a:lnTo>
              </a:path>
              <a:path w="13334" h="35559">
                <a:moveTo>
                  <a:pt x="0" y="0"/>
                </a:moveTo>
                <a:lnTo>
                  <a:pt x="0" y="35425"/>
                </a:lnTo>
              </a:path>
              <a:path w="13334" h="35559">
                <a:moveTo>
                  <a:pt x="0" y="35425"/>
                </a:moveTo>
                <a:lnTo>
                  <a:pt x="13156" y="35425"/>
                </a:lnTo>
              </a:path>
              <a:path w="13334" h="35559">
                <a:moveTo>
                  <a:pt x="0" y="23283"/>
                </a:moveTo>
                <a:lnTo>
                  <a:pt x="0" y="131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7" name="bg object 3727"/>
          <p:cNvSpPr/>
          <p:nvPr/>
        </p:nvSpPr>
        <p:spPr>
          <a:xfrm>
            <a:off x="8403231" y="8971951"/>
            <a:ext cx="15240" cy="34925"/>
          </a:xfrm>
          <a:custGeom>
            <a:avLst/>
            <a:gdLst/>
            <a:ahLst/>
            <a:cxnLst/>
            <a:rect l="l" t="t" r="r" b="b"/>
            <a:pathLst>
              <a:path w="15240" h="34925">
                <a:moveTo>
                  <a:pt x="15184" y="0"/>
                </a:moveTo>
                <a:lnTo>
                  <a:pt x="0" y="0"/>
                </a:lnTo>
              </a:path>
              <a:path w="15240" h="34925">
                <a:moveTo>
                  <a:pt x="0" y="0"/>
                </a:moveTo>
                <a:lnTo>
                  <a:pt x="0" y="34398"/>
                </a:lnTo>
              </a:path>
              <a:path w="15240" h="34925">
                <a:moveTo>
                  <a:pt x="0" y="34398"/>
                </a:moveTo>
                <a:lnTo>
                  <a:pt x="15184" y="343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8" name="bg object 3728"/>
          <p:cNvSpPr/>
          <p:nvPr/>
        </p:nvSpPr>
        <p:spPr>
          <a:xfrm>
            <a:off x="8375904" y="9826025"/>
            <a:ext cx="716915" cy="286385"/>
          </a:xfrm>
          <a:custGeom>
            <a:avLst/>
            <a:gdLst/>
            <a:ahLst/>
            <a:cxnLst/>
            <a:rect l="l" t="t" r="r" b="b"/>
            <a:pathLst>
              <a:path w="716915" h="286384">
                <a:moveTo>
                  <a:pt x="716467" y="0"/>
                </a:moveTo>
                <a:lnTo>
                  <a:pt x="0" y="0"/>
                </a:lnTo>
              </a:path>
              <a:path w="716915" h="286384">
                <a:moveTo>
                  <a:pt x="0" y="0"/>
                </a:moveTo>
                <a:lnTo>
                  <a:pt x="0" y="286381"/>
                </a:lnTo>
              </a:path>
              <a:path w="716915" h="286384">
                <a:moveTo>
                  <a:pt x="0" y="286381"/>
                </a:moveTo>
                <a:lnTo>
                  <a:pt x="716467" y="286381"/>
                </a:lnTo>
              </a:path>
              <a:path w="716915" h="286384">
                <a:moveTo>
                  <a:pt x="716467" y="286381"/>
                </a:moveTo>
                <a:lnTo>
                  <a:pt x="716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9" name="bg object 3729"/>
          <p:cNvSpPr/>
          <p:nvPr/>
        </p:nvSpPr>
        <p:spPr>
          <a:xfrm>
            <a:off x="6230570" y="11823624"/>
            <a:ext cx="55880" cy="450850"/>
          </a:xfrm>
          <a:custGeom>
            <a:avLst/>
            <a:gdLst/>
            <a:ahLst/>
            <a:cxnLst/>
            <a:rect l="l" t="t" r="r" b="b"/>
            <a:pathLst>
              <a:path w="55879" h="450850">
                <a:moveTo>
                  <a:pt x="55653" y="351148"/>
                </a:moveTo>
                <a:lnTo>
                  <a:pt x="55653" y="0"/>
                </a:lnTo>
              </a:path>
              <a:path w="55879" h="450850">
                <a:moveTo>
                  <a:pt x="55653" y="0"/>
                </a:moveTo>
                <a:lnTo>
                  <a:pt x="0" y="0"/>
                </a:lnTo>
              </a:path>
              <a:path w="55879" h="450850">
                <a:moveTo>
                  <a:pt x="0" y="0"/>
                </a:moveTo>
                <a:lnTo>
                  <a:pt x="0" y="450314"/>
                </a:lnTo>
              </a:path>
              <a:path w="55879" h="450850">
                <a:moveTo>
                  <a:pt x="0" y="450314"/>
                </a:moveTo>
                <a:lnTo>
                  <a:pt x="55653" y="4503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0" name="bg object 3730"/>
          <p:cNvSpPr/>
          <p:nvPr/>
        </p:nvSpPr>
        <p:spPr>
          <a:xfrm>
            <a:off x="6230570" y="11371282"/>
            <a:ext cx="55880" cy="236854"/>
          </a:xfrm>
          <a:custGeom>
            <a:avLst/>
            <a:gdLst/>
            <a:ahLst/>
            <a:cxnLst/>
            <a:rect l="l" t="t" r="r" b="b"/>
            <a:pathLst>
              <a:path w="55879" h="236854">
                <a:moveTo>
                  <a:pt x="55653" y="236785"/>
                </a:moveTo>
                <a:lnTo>
                  <a:pt x="55653" y="0"/>
                </a:lnTo>
              </a:path>
              <a:path w="55879" h="236854">
                <a:moveTo>
                  <a:pt x="55653" y="0"/>
                </a:moveTo>
                <a:lnTo>
                  <a:pt x="0" y="0"/>
                </a:lnTo>
              </a:path>
              <a:path w="55879" h="236854">
                <a:moveTo>
                  <a:pt x="0" y="0"/>
                </a:moveTo>
                <a:lnTo>
                  <a:pt x="0" y="236785"/>
                </a:lnTo>
              </a:path>
              <a:path w="55879" h="236854">
                <a:moveTo>
                  <a:pt x="0" y="236785"/>
                </a:moveTo>
                <a:lnTo>
                  <a:pt x="55653" y="2367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1" name="bg object 3731"/>
          <p:cNvSpPr/>
          <p:nvPr/>
        </p:nvSpPr>
        <p:spPr>
          <a:xfrm>
            <a:off x="6286224" y="11068702"/>
            <a:ext cx="0" cy="88265"/>
          </a:xfrm>
          <a:custGeom>
            <a:avLst/>
            <a:gdLst/>
            <a:ahLst/>
            <a:cxnLst/>
            <a:rect l="l" t="t" r="r" b="b"/>
            <a:pathLst>
              <a:path h="88265">
                <a:moveTo>
                  <a:pt x="0" y="880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2" name="bg object 3732"/>
          <p:cNvSpPr/>
          <p:nvPr/>
        </p:nvSpPr>
        <p:spPr>
          <a:xfrm>
            <a:off x="6230570" y="10919954"/>
            <a:ext cx="55880" cy="236854"/>
          </a:xfrm>
          <a:custGeom>
            <a:avLst/>
            <a:gdLst/>
            <a:ahLst/>
            <a:cxnLst/>
            <a:rect l="l" t="t" r="r" b="b"/>
            <a:pathLst>
              <a:path w="55879" h="236854">
                <a:moveTo>
                  <a:pt x="55653" y="41483"/>
                </a:moveTo>
                <a:lnTo>
                  <a:pt x="55653" y="0"/>
                </a:lnTo>
              </a:path>
              <a:path w="55879" h="236854">
                <a:moveTo>
                  <a:pt x="55653" y="0"/>
                </a:moveTo>
                <a:lnTo>
                  <a:pt x="0" y="0"/>
                </a:lnTo>
              </a:path>
              <a:path w="55879" h="236854">
                <a:moveTo>
                  <a:pt x="0" y="0"/>
                </a:moveTo>
                <a:lnTo>
                  <a:pt x="0" y="236798"/>
                </a:lnTo>
              </a:path>
              <a:path w="55879" h="236854">
                <a:moveTo>
                  <a:pt x="0" y="236798"/>
                </a:moveTo>
                <a:lnTo>
                  <a:pt x="55653" y="236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3" name="bg object 3733"/>
          <p:cNvSpPr/>
          <p:nvPr/>
        </p:nvSpPr>
        <p:spPr>
          <a:xfrm>
            <a:off x="6230570" y="10625473"/>
            <a:ext cx="55880" cy="79375"/>
          </a:xfrm>
          <a:custGeom>
            <a:avLst/>
            <a:gdLst/>
            <a:ahLst/>
            <a:cxnLst/>
            <a:rect l="l" t="t" r="r" b="b"/>
            <a:pathLst>
              <a:path w="55879" h="79375">
                <a:moveTo>
                  <a:pt x="55653" y="78937"/>
                </a:moveTo>
                <a:lnTo>
                  <a:pt x="55653" y="0"/>
                </a:lnTo>
              </a:path>
              <a:path w="55879" h="79375">
                <a:moveTo>
                  <a:pt x="55653" y="0"/>
                </a:moveTo>
                <a:lnTo>
                  <a:pt x="0" y="0"/>
                </a:lnTo>
              </a:path>
              <a:path w="55879" h="79375">
                <a:moveTo>
                  <a:pt x="0" y="0"/>
                </a:moveTo>
                <a:lnTo>
                  <a:pt x="0" y="78937"/>
                </a:lnTo>
              </a:path>
              <a:path w="55879" h="79375">
                <a:moveTo>
                  <a:pt x="0" y="78937"/>
                </a:moveTo>
                <a:lnTo>
                  <a:pt x="55653" y="789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4" name="bg object 3734"/>
          <p:cNvSpPr/>
          <p:nvPr/>
        </p:nvSpPr>
        <p:spPr>
          <a:xfrm>
            <a:off x="6230570" y="10200457"/>
            <a:ext cx="55880" cy="209550"/>
          </a:xfrm>
          <a:custGeom>
            <a:avLst/>
            <a:gdLst/>
            <a:ahLst/>
            <a:cxnLst/>
            <a:rect l="l" t="t" r="r" b="b"/>
            <a:pathLst>
              <a:path w="55879" h="209550">
                <a:moveTo>
                  <a:pt x="55653" y="209472"/>
                </a:moveTo>
                <a:lnTo>
                  <a:pt x="55653" y="0"/>
                </a:lnTo>
              </a:path>
              <a:path w="55879" h="209550">
                <a:moveTo>
                  <a:pt x="55653" y="0"/>
                </a:moveTo>
                <a:lnTo>
                  <a:pt x="0" y="0"/>
                </a:lnTo>
              </a:path>
              <a:path w="55879" h="209550">
                <a:moveTo>
                  <a:pt x="0" y="0"/>
                </a:moveTo>
                <a:lnTo>
                  <a:pt x="0" y="209472"/>
                </a:lnTo>
              </a:path>
              <a:path w="55879" h="209550">
                <a:moveTo>
                  <a:pt x="0" y="209472"/>
                </a:moveTo>
                <a:lnTo>
                  <a:pt x="55653" y="2094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5" name="bg object 3735"/>
          <p:cNvSpPr/>
          <p:nvPr/>
        </p:nvSpPr>
        <p:spPr>
          <a:xfrm>
            <a:off x="6230570" y="9537629"/>
            <a:ext cx="55880" cy="447675"/>
          </a:xfrm>
          <a:custGeom>
            <a:avLst/>
            <a:gdLst/>
            <a:ahLst/>
            <a:cxnLst/>
            <a:rect l="l" t="t" r="r" b="b"/>
            <a:pathLst>
              <a:path w="55879" h="447675">
                <a:moveTo>
                  <a:pt x="55653" y="447271"/>
                </a:moveTo>
                <a:lnTo>
                  <a:pt x="55653" y="0"/>
                </a:lnTo>
              </a:path>
              <a:path w="55879" h="447675">
                <a:moveTo>
                  <a:pt x="55653" y="0"/>
                </a:moveTo>
                <a:lnTo>
                  <a:pt x="0" y="0"/>
                </a:lnTo>
              </a:path>
              <a:path w="55879" h="447675">
                <a:moveTo>
                  <a:pt x="0" y="0"/>
                </a:moveTo>
                <a:lnTo>
                  <a:pt x="0" y="447271"/>
                </a:lnTo>
              </a:path>
              <a:path w="55879" h="447675">
                <a:moveTo>
                  <a:pt x="0" y="447271"/>
                </a:moveTo>
                <a:lnTo>
                  <a:pt x="55653" y="4472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6" name="bg object 3736"/>
          <p:cNvSpPr/>
          <p:nvPr/>
        </p:nvSpPr>
        <p:spPr>
          <a:xfrm>
            <a:off x="6230570" y="9250233"/>
            <a:ext cx="55880" cy="73025"/>
          </a:xfrm>
          <a:custGeom>
            <a:avLst/>
            <a:gdLst/>
            <a:ahLst/>
            <a:cxnLst/>
            <a:rect l="l" t="t" r="r" b="b"/>
            <a:pathLst>
              <a:path w="55879" h="73025">
                <a:moveTo>
                  <a:pt x="55653" y="72866"/>
                </a:moveTo>
                <a:lnTo>
                  <a:pt x="55653" y="26312"/>
                </a:lnTo>
              </a:path>
              <a:path w="55879" h="73025">
                <a:moveTo>
                  <a:pt x="28340" y="0"/>
                </a:moveTo>
                <a:lnTo>
                  <a:pt x="0" y="0"/>
                </a:lnTo>
              </a:path>
              <a:path w="55879" h="73025">
                <a:moveTo>
                  <a:pt x="0" y="0"/>
                </a:moveTo>
                <a:lnTo>
                  <a:pt x="0" y="72866"/>
                </a:lnTo>
              </a:path>
              <a:path w="55879" h="73025">
                <a:moveTo>
                  <a:pt x="0" y="72866"/>
                </a:moveTo>
                <a:lnTo>
                  <a:pt x="55653" y="728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7" name="bg object 3737"/>
          <p:cNvSpPr/>
          <p:nvPr/>
        </p:nvSpPr>
        <p:spPr>
          <a:xfrm>
            <a:off x="6258911" y="12174773"/>
            <a:ext cx="27940" cy="72390"/>
          </a:xfrm>
          <a:custGeom>
            <a:avLst/>
            <a:gdLst/>
            <a:ahLst/>
            <a:cxnLst/>
            <a:rect l="l" t="t" r="r" b="b"/>
            <a:pathLst>
              <a:path w="27939" h="72390">
                <a:moveTo>
                  <a:pt x="27312" y="71838"/>
                </a:moveTo>
                <a:lnTo>
                  <a:pt x="0" y="71838"/>
                </a:lnTo>
              </a:path>
              <a:path w="27939" h="72390">
                <a:moveTo>
                  <a:pt x="0" y="71838"/>
                </a:moveTo>
                <a:lnTo>
                  <a:pt x="0" y="0"/>
                </a:lnTo>
              </a:path>
              <a:path w="27939" h="72390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8" name="bg object 3738"/>
          <p:cNvSpPr/>
          <p:nvPr/>
        </p:nvSpPr>
        <p:spPr>
          <a:xfrm>
            <a:off x="6258911" y="10961437"/>
            <a:ext cx="27940" cy="107314"/>
          </a:xfrm>
          <a:custGeom>
            <a:avLst/>
            <a:gdLst/>
            <a:ahLst/>
            <a:cxnLst/>
            <a:rect l="l" t="t" r="r" b="b"/>
            <a:pathLst>
              <a:path w="27939" h="107315">
                <a:moveTo>
                  <a:pt x="27312" y="107264"/>
                </a:moveTo>
                <a:lnTo>
                  <a:pt x="0" y="107264"/>
                </a:lnTo>
              </a:path>
              <a:path w="27939" h="107315">
                <a:moveTo>
                  <a:pt x="0" y="107264"/>
                </a:moveTo>
                <a:lnTo>
                  <a:pt x="0" y="0"/>
                </a:lnTo>
              </a:path>
              <a:path w="27939" h="107315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9" name="bg object 3739"/>
          <p:cNvSpPr/>
          <p:nvPr/>
        </p:nvSpPr>
        <p:spPr>
          <a:xfrm>
            <a:off x="6258911" y="9250233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27312" y="26312"/>
                </a:moveTo>
                <a:lnTo>
                  <a:pt x="0" y="26312"/>
                </a:lnTo>
              </a:path>
              <a:path w="27939" h="26670">
                <a:moveTo>
                  <a:pt x="0" y="2631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0" name="bg object 3740"/>
          <p:cNvSpPr/>
          <p:nvPr/>
        </p:nvSpPr>
        <p:spPr>
          <a:xfrm>
            <a:off x="6286224" y="11608068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1" name="bg object 3741"/>
          <p:cNvSpPr/>
          <p:nvPr/>
        </p:nvSpPr>
        <p:spPr>
          <a:xfrm>
            <a:off x="6286224" y="11156753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2" name="bg object 3742"/>
          <p:cNvSpPr/>
          <p:nvPr/>
        </p:nvSpPr>
        <p:spPr>
          <a:xfrm>
            <a:off x="6286224" y="1040993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3" name="bg object 3743"/>
          <p:cNvSpPr/>
          <p:nvPr/>
        </p:nvSpPr>
        <p:spPr>
          <a:xfrm>
            <a:off x="6286224" y="1070441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4" name="bg object 3744"/>
          <p:cNvSpPr/>
          <p:nvPr/>
        </p:nvSpPr>
        <p:spPr>
          <a:xfrm>
            <a:off x="6286224" y="9323099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5" name="bg object 3745"/>
          <p:cNvSpPr/>
          <p:nvPr/>
        </p:nvSpPr>
        <p:spPr>
          <a:xfrm>
            <a:off x="6286224" y="998490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6" name="bg object 3746"/>
          <p:cNvSpPr/>
          <p:nvPr/>
        </p:nvSpPr>
        <p:spPr>
          <a:xfrm>
            <a:off x="6230570" y="11371282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7" name="bg object 3747"/>
          <p:cNvSpPr/>
          <p:nvPr/>
        </p:nvSpPr>
        <p:spPr>
          <a:xfrm>
            <a:off x="6230570" y="1115675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8" name="bg object 3748"/>
          <p:cNvSpPr/>
          <p:nvPr/>
        </p:nvSpPr>
        <p:spPr>
          <a:xfrm>
            <a:off x="6230570" y="10200457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9" name="bg object 3749"/>
          <p:cNvSpPr/>
          <p:nvPr/>
        </p:nvSpPr>
        <p:spPr>
          <a:xfrm>
            <a:off x="6230570" y="998490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0" name="bg object 3750"/>
          <p:cNvSpPr/>
          <p:nvPr/>
        </p:nvSpPr>
        <p:spPr>
          <a:xfrm>
            <a:off x="6230570" y="1062547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1" name="bg object 3751"/>
          <p:cNvSpPr/>
          <p:nvPr/>
        </p:nvSpPr>
        <p:spPr>
          <a:xfrm>
            <a:off x="6230570" y="1040993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2" name="bg object 3752"/>
          <p:cNvSpPr/>
          <p:nvPr/>
        </p:nvSpPr>
        <p:spPr>
          <a:xfrm>
            <a:off x="6230570" y="1091995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3" name="bg object 3753"/>
          <p:cNvSpPr/>
          <p:nvPr/>
        </p:nvSpPr>
        <p:spPr>
          <a:xfrm>
            <a:off x="6230570" y="10704410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4" name="bg object 3754"/>
          <p:cNvSpPr/>
          <p:nvPr/>
        </p:nvSpPr>
        <p:spPr>
          <a:xfrm>
            <a:off x="6230570" y="11608068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30369" y="0"/>
                </a:lnTo>
              </a:path>
              <a:path w="55879">
                <a:moveTo>
                  <a:pt x="31383" y="0"/>
                </a:moveTo>
                <a:lnTo>
                  <a:pt x="556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5" name="bg object 3755"/>
          <p:cNvSpPr/>
          <p:nvPr/>
        </p:nvSpPr>
        <p:spPr>
          <a:xfrm>
            <a:off x="6230570" y="1182362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6" name="bg object 3756"/>
          <p:cNvSpPr/>
          <p:nvPr/>
        </p:nvSpPr>
        <p:spPr>
          <a:xfrm>
            <a:off x="6230570" y="9537629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7" name="bg object 3757"/>
          <p:cNvSpPr/>
          <p:nvPr/>
        </p:nvSpPr>
        <p:spPr>
          <a:xfrm>
            <a:off x="6230570" y="9323099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53" y="0"/>
                </a:moveTo>
                <a:lnTo>
                  <a:pt x="31383" y="0"/>
                </a:lnTo>
              </a:path>
              <a:path w="55879">
                <a:moveTo>
                  <a:pt x="30369" y="0"/>
                </a:moveTo>
                <a:lnTo>
                  <a:pt x="24284" y="0"/>
                </a:lnTo>
              </a:path>
              <a:path w="55879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8" name="bg object 3758"/>
          <p:cNvSpPr/>
          <p:nvPr/>
        </p:nvSpPr>
        <p:spPr>
          <a:xfrm>
            <a:off x="6230570" y="11156753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2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9" name="bg object 3759"/>
          <p:cNvSpPr/>
          <p:nvPr/>
        </p:nvSpPr>
        <p:spPr>
          <a:xfrm>
            <a:off x="6230570" y="1070441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0" name="bg object 3760"/>
          <p:cNvSpPr/>
          <p:nvPr/>
        </p:nvSpPr>
        <p:spPr>
          <a:xfrm>
            <a:off x="6230570" y="1040993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1" name="bg object 3761"/>
          <p:cNvSpPr/>
          <p:nvPr/>
        </p:nvSpPr>
        <p:spPr>
          <a:xfrm>
            <a:off x="6230570" y="9984901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5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2" name="bg object 3762"/>
          <p:cNvSpPr/>
          <p:nvPr/>
        </p:nvSpPr>
        <p:spPr>
          <a:xfrm>
            <a:off x="6230570" y="9323099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21452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3" name="bg object 3763"/>
          <p:cNvSpPr/>
          <p:nvPr/>
        </p:nvSpPr>
        <p:spPr>
          <a:xfrm>
            <a:off x="6230570" y="11608068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5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4" name="bg object 3764"/>
          <p:cNvSpPr/>
          <p:nvPr/>
        </p:nvSpPr>
        <p:spPr>
          <a:xfrm>
            <a:off x="6256883" y="9523459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5" name="bg object 3765"/>
          <p:cNvSpPr/>
          <p:nvPr/>
        </p:nvSpPr>
        <p:spPr>
          <a:xfrm>
            <a:off x="6258911" y="9336242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6" name="bg object 3766"/>
          <p:cNvSpPr/>
          <p:nvPr/>
        </p:nvSpPr>
        <p:spPr>
          <a:xfrm>
            <a:off x="6256883" y="93362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7" name="bg object 3767"/>
          <p:cNvSpPr/>
          <p:nvPr/>
        </p:nvSpPr>
        <p:spPr>
          <a:xfrm>
            <a:off x="6254855" y="9333214"/>
            <a:ext cx="6350" cy="190500"/>
          </a:xfrm>
          <a:custGeom>
            <a:avLst/>
            <a:gdLst/>
            <a:ahLst/>
            <a:cxnLst/>
            <a:rect l="l" t="t" r="r" b="b"/>
            <a:pathLst>
              <a:path w="6350" h="190500">
                <a:moveTo>
                  <a:pt x="2028" y="3028"/>
                </a:moveTo>
                <a:lnTo>
                  <a:pt x="2028" y="190244"/>
                </a:lnTo>
              </a:path>
              <a:path w="6350" h="190500">
                <a:moveTo>
                  <a:pt x="0" y="4042"/>
                </a:moveTo>
                <a:lnTo>
                  <a:pt x="2028" y="7085"/>
                </a:lnTo>
              </a:path>
              <a:path w="6350" h="190500">
                <a:moveTo>
                  <a:pt x="2028" y="7085"/>
                </a:moveTo>
                <a:lnTo>
                  <a:pt x="2028" y="3028"/>
                </a:lnTo>
              </a:path>
              <a:path w="6350" h="190500">
                <a:moveTo>
                  <a:pt x="2028" y="3028"/>
                </a:moveTo>
                <a:lnTo>
                  <a:pt x="6084" y="3028"/>
                </a:lnTo>
              </a:path>
              <a:path w="6350" h="190500">
                <a:moveTo>
                  <a:pt x="6084" y="3028"/>
                </a:moveTo>
                <a:lnTo>
                  <a:pt x="6084" y="7085"/>
                </a:lnTo>
              </a:path>
              <a:path w="6350" h="190500">
                <a:moveTo>
                  <a:pt x="6084" y="7085"/>
                </a:moveTo>
                <a:lnTo>
                  <a:pt x="6084" y="7085"/>
                </a:lnTo>
              </a:path>
              <a:path w="6350" h="190500">
                <a:moveTo>
                  <a:pt x="6084" y="7085"/>
                </a:moveTo>
                <a:lnTo>
                  <a:pt x="6084" y="0"/>
                </a:lnTo>
              </a:path>
              <a:path w="6350" h="19050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8" name="bg object 3768"/>
          <p:cNvSpPr/>
          <p:nvPr/>
        </p:nvSpPr>
        <p:spPr>
          <a:xfrm>
            <a:off x="6254855" y="9329171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9" name="bg object 3769"/>
          <p:cNvSpPr/>
          <p:nvPr/>
        </p:nvSpPr>
        <p:spPr>
          <a:xfrm>
            <a:off x="6254855" y="9329171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0" name="bg object 3770"/>
          <p:cNvSpPr/>
          <p:nvPr/>
        </p:nvSpPr>
        <p:spPr>
          <a:xfrm>
            <a:off x="6254855" y="9336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1" name="bg object 3771"/>
          <p:cNvSpPr/>
          <p:nvPr/>
        </p:nvSpPr>
        <p:spPr>
          <a:xfrm>
            <a:off x="6254855" y="93362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2" name="bg object 3772"/>
          <p:cNvSpPr/>
          <p:nvPr/>
        </p:nvSpPr>
        <p:spPr>
          <a:xfrm>
            <a:off x="6256883" y="933624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3" name="bg object 3773"/>
          <p:cNvSpPr/>
          <p:nvPr/>
        </p:nvSpPr>
        <p:spPr>
          <a:xfrm>
            <a:off x="6254855" y="9337256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4" name="bg object 3774"/>
          <p:cNvSpPr/>
          <p:nvPr/>
        </p:nvSpPr>
        <p:spPr>
          <a:xfrm>
            <a:off x="6254855" y="9336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5" name="bg object 3775"/>
          <p:cNvSpPr/>
          <p:nvPr/>
        </p:nvSpPr>
        <p:spPr>
          <a:xfrm>
            <a:off x="6254855" y="9520416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6" name="bg object 3776"/>
          <p:cNvSpPr/>
          <p:nvPr/>
        </p:nvSpPr>
        <p:spPr>
          <a:xfrm>
            <a:off x="6254855" y="9523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7" name="bg object 3777"/>
          <p:cNvSpPr/>
          <p:nvPr/>
        </p:nvSpPr>
        <p:spPr>
          <a:xfrm>
            <a:off x="6254855" y="9333214"/>
            <a:ext cx="6350" cy="198755"/>
          </a:xfrm>
          <a:custGeom>
            <a:avLst/>
            <a:gdLst/>
            <a:ahLst/>
            <a:cxnLst/>
            <a:rect l="l" t="t" r="r" b="b"/>
            <a:pathLst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4287"/>
                </a:lnTo>
              </a:path>
              <a:path w="6350" h="198754">
                <a:moveTo>
                  <a:pt x="0" y="194287"/>
                </a:moveTo>
                <a:lnTo>
                  <a:pt x="6084" y="194287"/>
                </a:lnTo>
              </a:path>
              <a:path w="6350" h="198754">
                <a:moveTo>
                  <a:pt x="6084" y="194287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91259"/>
                </a:lnTo>
              </a:path>
              <a:path w="6350" h="198754">
                <a:moveTo>
                  <a:pt x="6084" y="191259"/>
                </a:moveTo>
                <a:lnTo>
                  <a:pt x="2028" y="191259"/>
                </a:lnTo>
              </a:path>
              <a:path w="6350" h="198754">
                <a:moveTo>
                  <a:pt x="2028" y="191259"/>
                </a:moveTo>
                <a:lnTo>
                  <a:pt x="2028" y="187202"/>
                </a:lnTo>
              </a:path>
              <a:path w="6350" h="198754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8" name="bg object 3778"/>
          <p:cNvSpPr/>
          <p:nvPr/>
        </p:nvSpPr>
        <p:spPr>
          <a:xfrm>
            <a:off x="6260939" y="93332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9" name="bg object 3779"/>
          <p:cNvSpPr/>
          <p:nvPr/>
        </p:nvSpPr>
        <p:spPr>
          <a:xfrm>
            <a:off x="6254855" y="9336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0" name="bg object 3780"/>
          <p:cNvSpPr/>
          <p:nvPr/>
        </p:nvSpPr>
        <p:spPr>
          <a:xfrm>
            <a:off x="6254855" y="93332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1" name="bg object 3781"/>
          <p:cNvSpPr/>
          <p:nvPr/>
        </p:nvSpPr>
        <p:spPr>
          <a:xfrm>
            <a:off x="6254855" y="952447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2" name="bg object 3782"/>
          <p:cNvSpPr/>
          <p:nvPr/>
        </p:nvSpPr>
        <p:spPr>
          <a:xfrm>
            <a:off x="6254855" y="9523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3" name="bg object 3783"/>
          <p:cNvSpPr/>
          <p:nvPr/>
        </p:nvSpPr>
        <p:spPr>
          <a:xfrm>
            <a:off x="6254855" y="9521430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4" name="bg object 3784"/>
          <p:cNvSpPr/>
          <p:nvPr/>
        </p:nvSpPr>
        <p:spPr>
          <a:xfrm>
            <a:off x="6256883" y="95214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5" name="bg object 3785"/>
          <p:cNvSpPr/>
          <p:nvPr/>
        </p:nvSpPr>
        <p:spPr>
          <a:xfrm>
            <a:off x="6254855" y="95275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6" name="bg object 3786"/>
          <p:cNvSpPr/>
          <p:nvPr/>
        </p:nvSpPr>
        <p:spPr>
          <a:xfrm>
            <a:off x="6254855" y="95244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7" name="bg object 3787"/>
          <p:cNvSpPr/>
          <p:nvPr/>
        </p:nvSpPr>
        <p:spPr>
          <a:xfrm>
            <a:off x="6254855" y="95244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8" name="bg object 3788"/>
          <p:cNvSpPr/>
          <p:nvPr/>
        </p:nvSpPr>
        <p:spPr>
          <a:xfrm>
            <a:off x="6260939" y="95244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9" name="bg object 3789"/>
          <p:cNvSpPr/>
          <p:nvPr/>
        </p:nvSpPr>
        <p:spPr>
          <a:xfrm>
            <a:off x="6254855" y="95275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0" name="bg object 3790"/>
          <p:cNvSpPr/>
          <p:nvPr/>
        </p:nvSpPr>
        <p:spPr>
          <a:xfrm>
            <a:off x="6260939" y="952447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1" name="bg object 3791"/>
          <p:cNvSpPr/>
          <p:nvPr/>
        </p:nvSpPr>
        <p:spPr>
          <a:xfrm>
            <a:off x="6260939" y="9336242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188230"/>
                </a:moveTo>
                <a:lnTo>
                  <a:pt x="0" y="184173"/>
                </a:lnTo>
              </a:path>
              <a:path h="18859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2" name="bg object 3792"/>
          <p:cNvSpPr/>
          <p:nvPr/>
        </p:nvSpPr>
        <p:spPr>
          <a:xfrm>
            <a:off x="6260939" y="933321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3" name="bg object 3793"/>
          <p:cNvSpPr/>
          <p:nvPr/>
        </p:nvSpPr>
        <p:spPr>
          <a:xfrm>
            <a:off x="6254855" y="933321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4" name="bg object 3794"/>
          <p:cNvSpPr/>
          <p:nvPr/>
        </p:nvSpPr>
        <p:spPr>
          <a:xfrm>
            <a:off x="6254855" y="93332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5" name="bg object 3795"/>
          <p:cNvSpPr/>
          <p:nvPr/>
        </p:nvSpPr>
        <p:spPr>
          <a:xfrm>
            <a:off x="6254855" y="95234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6" name="bg object 3796"/>
          <p:cNvSpPr/>
          <p:nvPr/>
        </p:nvSpPr>
        <p:spPr>
          <a:xfrm>
            <a:off x="6254855" y="9336242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4173"/>
                </a:moveTo>
                <a:lnTo>
                  <a:pt x="0" y="187216"/>
                </a:lnTo>
              </a:path>
              <a:path w="2539" h="188595">
                <a:moveTo>
                  <a:pt x="2028" y="0"/>
                </a:moveTo>
                <a:lnTo>
                  <a:pt x="2028" y="188230"/>
                </a:lnTo>
              </a:path>
              <a:path w="2539" h="188595">
                <a:moveTo>
                  <a:pt x="2028" y="184173"/>
                </a:moveTo>
                <a:lnTo>
                  <a:pt x="2028" y="4056"/>
                </a:lnTo>
              </a:path>
              <a:path w="2539" h="188595">
                <a:moveTo>
                  <a:pt x="2028" y="4056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7216"/>
                </a:lnTo>
              </a:path>
              <a:path w="2539" h="188595">
                <a:moveTo>
                  <a:pt x="0" y="188230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7" name="bg object 3797"/>
          <p:cNvSpPr/>
          <p:nvPr/>
        </p:nvSpPr>
        <p:spPr>
          <a:xfrm>
            <a:off x="6254855" y="9336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8" name="bg object 3798"/>
          <p:cNvSpPr/>
          <p:nvPr/>
        </p:nvSpPr>
        <p:spPr>
          <a:xfrm>
            <a:off x="6254855" y="9523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9" name="bg object 3799"/>
          <p:cNvSpPr/>
          <p:nvPr/>
        </p:nvSpPr>
        <p:spPr>
          <a:xfrm>
            <a:off x="6254855" y="9336242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184173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0" name="bg object 3800"/>
          <p:cNvSpPr/>
          <p:nvPr/>
        </p:nvSpPr>
        <p:spPr>
          <a:xfrm>
            <a:off x="6254855" y="952447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1" name="bg object 3801"/>
          <p:cNvSpPr/>
          <p:nvPr/>
        </p:nvSpPr>
        <p:spPr>
          <a:xfrm>
            <a:off x="6255871" y="9337764"/>
            <a:ext cx="2540" cy="185420"/>
          </a:xfrm>
          <a:custGeom>
            <a:avLst/>
            <a:gdLst/>
            <a:ahLst/>
            <a:cxnLst/>
            <a:rect l="l" t="t" r="r" b="b"/>
            <a:pathLst>
              <a:path w="2539" h="185420">
                <a:moveTo>
                  <a:pt x="0" y="185188"/>
                </a:moveTo>
                <a:lnTo>
                  <a:pt x="2023" y="185188"/>
                </a:lnTo>
              </a:path>
              <a:path w="2539" h="18542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2" name="bg object 3802"/>
          <p:cNvSpPr/>
          <p:nvPr/>
        </p:nvSpPr>
        <p:spPr>
          <a:xfrm>
            <a:off x="6254855" y="93362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3" name="bg object 3803"/>
          <p:cNvSpPr/>
          <p:nvPr/>
        </p:nvSpPr>
        <p:spPr>
          <a:xfrm>
            <a:off x="6254855" y="9336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4" name="bg object 3804"/>
          <p:cNvSpPr/>
          <p:nvPr/>
        </p:nvSpPr>
        <p:spPr>
          <a:xfrm>
            <a:off x="6254855" y="9523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5" name="bg object 3805"/>
          <p:cNvSpPr/>
          <p:nvPr/>
        </p:nvSpPr>
        <p:spPr>
          <a:xfrm>
            <a:off x="6254855" y="953054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6" name="bg object 3806"/>
          <p:cNvSpPr/>
          <p:nvPr/>
        </p:nvSpPr>
        <p:spPr>
          <a:xfrm>
            <a:off x="6260939" y="95376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7" name="bg object 3807"/>
          <p:cNvSpPr/>
          <p:nvPr/>
        </p:nvSpPr>
        <p:spPr>
          <a:xfrm>
            <a:off x="6261953" y="952648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8" name="bg object 3808"/>
          <p:cNvSpPr/>
          <p:nvPr/>
        </p:nvSpPr>
        <p:spPr>
          <a:xfrm>
            <a:off x="6260939" y="95264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9" name="bg object 3809"/>
          <p:cNvSpPr/>
          <p:nvPr/>
        </p:nvSpPr>
        <p:spPr>
          <a:xfrm>
            <a:off x="6254855" y="9323100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6084" y="203387"/>
                </a:moveTo>
                <a:lnTo>
                  <a:pt x="6084" y="207444"/>
                </a:lnTo>
              </a:path>
              <a:path w="6350" h="214629">
                <a:moveTo>
                  <a:pt x="6084" y="207444"/>
                </a:moveTo>
                <a:lnTo>
                  <a:pt x="0" y="207444"/>
                </a:lnTo>
              </a:path>
              <a:path w="6350" h="214629">
                <a:moveTo>
                  <a:pt x="0" y="207444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07444"/>
                </a:lnTo>
              </a:path>
              <a:path w="6350" h="214629">
                <a:moveTo>
                  <a:pt x="6084" y="6071"/>
                </a:moveTo>
                <a:lnTo>
                  <a:pt x="0" y="6071"/>
                </a:lnTo>
              </a:path>
              <a:path w="6350" h="214629">
                <a:moveTo>
                  <a:pt x="0" y="6071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7071"/>
                </a:lnTo>
              </a:path>
              <a:path w="6350" h="214629">
                <a:moveTo>
                  <a:pt x="0" y="7071"/>
                </a:moveTo>
                <a:lnTo>
                  <a:pt x="6084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0" name="bg object 3810"/>
          <p:cNvSpPr/>
          <p:nvPr/>
        </p:nvSpPr>
        <p:spPr>
          <a:xfrm>
            <a:off x="6260939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1" name="bg object 3811"/>
          <p:cNvSpPr/>
          <p:nvPr/>
        </p:nvSpPr>
        <p:spPr>
          <a:xfrm>
            <a:off x="6260939" y="9333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2" name="bg object 3812"/>
          <p:cNvSpPr/>
          <p:nvPr/>
        </p:nvSpPr>
        <p:spPr>
          <a:xfrm>
            <a:off x="6261953" y="9323100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3" name="bg object 3813"/>
          <p:cNvSpPr/>
          <p:nvPr/>
        </p:nvSpPr>
        <p:spPr>
          <a:xfrm>
            <a:off x="6260939" y="93231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4" name="bg object 3814"/>
          <p:cNvSpPr/>
          <p:nvPr/>
        </p:nvSpPr>
        <p:spPr>
          <a:xfrm>
            <a:off x="6260939" y="9323100"/>
            <a:ext cx="1270" cy="203835"/>
          </a:xfrm>
          <a:custGeom>
            <a:avLst/>
            <a:gdLst/>
            <a:ahLst/>
            <a:cxnLst/>
            <a:rect l="l" t="t" r="r" b="b"/>
            <a:pathLst>
              <a:path w="1270" h="203834">
                <a:moveTo>
                  <a:pt x="0" y="0"/>
                </a:moveTo>
                <a:lnTo>
                  <a:pt x="0" y="6071"/>
                </a:lnTo>
              </a:path>
              <a:path w="1270" h="203834">
                <a:moveTo>
                  <a:pt x="1014" y="203387"/>
                </a:moveTo>
                <a:lnTo>
                  <a:pt x="1014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5" name="bg object 3815"/>
          <p:cNvSpPr/>
          <p:nvPr/>
        </p:nvSpPr>
        <p:spPr>
          <a:xfrm>
            <a:off x="6254855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6" name="bg object 3816"/>
          <p:cNvSpPr/>
          <p:nvPr/>
        </p:nvSpPr>
        <p:spPr>
          <a:xfrm>
            <a:off x="6254855" y="93332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7" name="bg object 3817"/>
          <p:cNvSpPr/>
          <p:nvPr/>
        </p:nvSpPr>
        <p:spPr>
          <a:xfrm>
            <a:off x="6254855" y="95234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8" name="bg object 3818"/>
          <p:cNvSpPr/>
          <p:nvPr/>
        </p:nvSpPr>
        <p:spPr>
          <a:xfrm>
            <a:off x="6254855" y="95275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9" name="bg object 3819"/>
          <p:cNvSpPr/>
          <p:nvPr/>
        </p:nvSpPr>
        <p:spPr>
          <a:xfrm>
            <a:off x="6254855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0" name="bg object 3820"/>
          <p:cNvSpPr/>
          <p:nvPr/>
        </p:nvSpPr>
        <p:spPr>
          <a:xfrm>
            <a:off x="6254855" y="93332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1" name="bg object 3821"/>
          <p:cNvSpPr/>
          <p:nvPr/>
        </p:nvSpPr>
        <p:spPr>
          <a:xfrm>
            <a:off x="6254855" y="95234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2" name="bg object 3822"/>
          <p:cNvSpPr/>
          <p:nvPr/>
        </p:nvSpPr>
        <p:spPr>
          <a:xfrm>
            <a:off x="6254855" y="952750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3" name="bg object 3823"/>
          <p:cNvSpPr/>
          <p:nvPr/>
        </p:nvSpPr>
        <p:spPr>
          <a:xfrm>
            <a:off x="6254855" y="95275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4" name="bg object 3824"/>
          <p:cNvSpPr/>
          <p:nvPr/>
        </p:nvSpPr>
        <p:spPr>
          <a:xfrm>
            <a:off x="6254855" y="95234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5" name="bg object 3825"/>
          <p:cNvSpPr/>
          <p:nvPr/>
        </p:nvSpPr>
        <p:spPr>
          <a:xfrm>
            <a:off x="6254855" y="93332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6" name="bg object 3826"/>
          <p:cNvSpPr/>
          <p:nvPr/>
        </p:nvSpPr>
        <p:spPr>
          <a:xfrm>
            <a:off x="6254855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7" name="bg object 3827"/>
          <p:cNvSpPr/>
          <p:nvPr/>
        </p:nvSpPr>
        <p:spPr>
          <a:xfrm>
            <a:off x="6254855" y="95275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8" name="bg object 3828"/>
          <p:cNvSpPr/>
          <p:nvPr/>
        </p:nvSpPr>
        <p:spPr>
          <a:xfrm>
            <a:off x="6254855" y="95234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9" name="bg object 3829"/>
          <p:cNvSpPr/>
          <p:nvPr/>
        </p:nvSpPr>
        <p:spPr>
          <a:xfrm>
            <a:off x="6254855" y="933321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0" name="bg object 3830"/>
          <p:cNvSpPr/>
          <p:nvPr/>
        </p:nvSpPr>
        <p:spPr>
          <a:xfrm>
            <a:off x="6254855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1" name="bg object 3831"/>
          <p:cNvSpPr/>
          <p:nvPr/>
        </p:nvSpPr>
        <p:spPr>
          <a:xfrm>
            <a:off x="6260939" y="952750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2" name="bg object 3832"/>
          <p:cNvSpPr/>
          <p:nvPr/>
        </p:nvSpPr>
        <p:spPr>
          <a:xfrm>
            <a:off x="6260939" y="933017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3" name="bg object 3833"/>
          <p:cNvSpPr/>
          <p:nvPr/>
        </p:nvSpPr>
        <p:spPr>
          <a:xfrm>
            <a:off x="6260939" y="9330171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59">
                <a:moveTo>
                  <a:pt x="0" y="200372"/>
                </a:moveTo>
                <a:lnTo>
                  <a:pt x="0" y="0"/>
                </a:lnTo>
              </a:path>
              <a:path w="1270" h="200659">
                <a:moveTo>
                  <a:pt x="1014" y="200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4" name="bg object 3834"/>
          <p:cNvSpPr/>
          <p:nvPr/>
        </p:nvSpPr>
        <p:spPr>
          <a:xfrm>
            <a:off x="6256883" y="1135711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5" name="bg object 3835"/>
          <p:cNvSpPr/>
          <p:nvPr/>
        </p:nvSpPr>
        <p:spPr>
          <a:xfrm>
            <a:off x="6258911" y="11169896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6" name="bg object 3836"/>
          <p:cNvSpPr/>
          <p:nvPr/>
        </p:nvSpPr>
        <p:spPr>
          <a:xfrm>
            <a:off x="6256883" y="111698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7" name="bg object 3837"/>
          <p:cNvSpPr/>
          <p:nvPr/>
        </p:nvSpPr>
        <p:spPr>
          <a:xfrm>
            <a:off x="6254855" y="11166867"/>
            <a:ext cx="6350" cy="190500"/>
          </a:xfrm>
          <a:custGeom>
            <a:avLst/>
            <a:gdLst/>
            <a:ahLst/>
            <a:cxnLst/>
            <a:rect l="l" t="t" r="r" b="b"/>
            <a:pathLst>
              <a:path w="6350" h="190500">
                <a:moveTo>
                  <a:pt x="2028" y="3028"/>
                </a:moveTo>
                <a:lnTo>
                  <a:pt x="2028" y="190244"/>
                </a:lnTo>
              </a:path>
              <a:path w="6350" h="190500">
                <a:moveTo>
                  <a:pt x="0" y="4042"/>
                </a:moveTo>
                <a:lnTo>
                  <a:pt x="2028" y="7085"/>
                </a:lnTo>
              </a:path>
              <a:path w="6350" h="190500">
                <a:moveTo>
                  <a:pt x="2028" y="7085"/>
                </a:moveTo>
                <a:lnTo>
                  <a:pt x="2028" y="3028"/>
                </a:lnTo>
              </a:path>
              <a:path w="6350" h="190500">
                <a:moveTo>
                  <a:pt x="2028" y="3028"/>
                </a:moveTo>
                <a:lnTo>
                  <a:pt x="6084" y="3028"/>
                </a:lnTo>
              </a:path>
              <a:path w="6350" h="190500">
                <a:moveTo>
                  <a:pt x="6084" y="3028"/>
                </a:moveTo>
                <a:lnTo>
                  <a:pt x="6084" y="7085"/>
                </a:lnTo>
              </a:path>
              <a:path w="6350" h="190500">
                <a:moveTo>
                  <a:pt x="6084" y="7085"/>
                </a:moveTo>
                <a:lnTo>
                  <a:pt x="6084" y="7085"/>
                </a:lnTo>
              </a:path>
              <a:path w="6350" h="190500">
                <a:moveTo>
                  <a:pt x="6084" y="7085"/>
                </a:moveTo>
                <a:lnTo>
                  <a:pt x="6084" y="0"/>
                </a:lnTo>
              </a:path>
              <a:path w="6350" h="19050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8" name="bg object 3838"/>
          <p:cNvSpPr/>
          <p:nvPr/>
        </p:nvSpPr>
        <p:spPr>
          <a:xfrm>
            <a:off x="6254855" y="1116282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9" name="bg object 3839"/>
          <p:cNvSpPr/>
          <p:nvPr/>
        </p:nvSpPr>
        <p:spPr>
          <a:xfrm>
            <a:off x="6254855" y="1116282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0" name="bg object 3840"/>
          <p:cNvSpPr/>
          <p:nvPr/>
        </p:nvSpPr>
        <p:spPr>
          <a:xfrm>
            <a:off x="6254855" y="1116989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1" name="bg object 3841"/>
          <p:cNvSpPr/>
          <p:nvPr/>
        </p:nvSpPr>
        <p:spPr>
          <a:xfrm>
            <a:off x="6254855" y="111698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2" name="bg object 3842"/>
          <p:cNvSpPr/>
          <p:nvPr/>
        </p:nvSpPr>
        <p:spPr>
          <a:xfrm>
            <a:off x="6256883" y="111698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3" name="bg object 3843"/>
          <p:cNvSpPr/>
          <p:nvPr/>
        </p:nvSpPr>
        <p:spPr>
          <a:xfrm>
            <a:off x="6254855" y="11170910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4" name="bg object 3844"/>
          <p:cNvSpPr/>
          <p:nvPr/>
        </p:nvSpPr>
        <p:spPr>
          <a:xfrm>
            <a:off x="6254855" y="1116989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5" name="bg object 3845"/>
          <p:cNvSpPr/>
          <p:nvPr/>
        </p:nvSpPr>
        <p:spPr>
          <a:xfrm>
            <a:off x="6254855" y="11354069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6" name="bg object 3846"/>
          <p:cNvSpPr/>
          <p:nvPr/>
        </p:nvSpPr>
        <p:spPr>
          <a:xfrm>
            <a:off x="6254855" y="113571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7" name="bg object 3847"/>
          <p:cNvSpPr/>
          <p:nvPr/>
        </p:nvSpPr>
        <p:spPr>
          <a:xfrm>
            <a:off x="6254855" y="11166867"/>
            <a:ext cx="6350" cy="198755"/>
          </a:xfrm>
          <a:custGeom>
            <a:avLst/>
            <a:gdLst/>
            <a:ahLst/>
            <a:cxnLst/>
            <a:rect l="l" t="t" r="r" b="b"/>
            <a:pathLst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1259"/>
                </a:lnTo>
              </a:path>
              <a:path w="6350" h="198754">
                <a:moveTo>
                  <a:pt x="0" y="191259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8344"/>
                </a:lnTo>
              </a:path>
              <a:path w="6350" h="198754">
                <a:moveTo>
                  <a:pt x="0" y="198344"/>
                </a:moveTo>
                <a:lnTo>
                  <a:pt x="0" y="194287"/>
                </a:lnTo>
              </a:path>
              <a:path w="6350" h="198754">
                <a:moveTo>
                  <a:pt x="0" y="194287"/>
                </a:moveTo>
                <a:lnTo>
                  <a:pt x="6084" y="194287"/>
                </a:lnTo>
              </a:path>
              <a:path w="6350" h="198754">
                <a:moveTo>
                  <a:pt x="6084" y="194287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87202"/>
                </a:lnTo>
              </a:path>
              <a:path w="6350" h="198754">
                <a:moveTo>
                  <a:pt x="6084" y="187202"/>
                </a:moveTo>
                <a:lnTo>
                  <a:pt x="6084" y="191259"/>
                </a:lnTo>
              </a:path>
              <a:path w="6350" h="198754">
                <a:moveTo>
                  <a:pt x="6084" y="191259"/>
                </a:moveTo>
                <a:lnTo>
                  <a:pt x="2028" y="191259"/>
                </a:lnTo>
              </a:path>
              <a:path w="6350" h="198754">
                <a:moveTo>
                  <a:pt x="2028" y="191259"/>
                </a:moveTo>
                <a:lnTo>
                  <a:pt x="2028" y="187202"/>
                </a:lnTo>
              </a:path>
              <a:path w="6350" h="198754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8" name="bg object 3848"/>
          <p:cNvSpPr/>
          <p:nvPr/>
        </p:nvSpPr>
        <p:spPr>
          <a:xfrm>
            <a:off x="6260939" y="111668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9" name="bg object 3849"/>
          <p:cNvSpPr/>
          <p:nvPr/>
        </p:nvSpPr>
        <p:spPr>
          <a:xfrm>
            <a:off x="6254855" y="111698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0" name="bg object 3850"/>
          <p:cNvSpPr/>
          <p:nvPr/>
        </p:nvSpPr>
        <p:spPr>
          <a:xfrm>
            <a:off x="6254855" y="111668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1" name="bg object 3851"/>
          <p:cNvSpPr/>
          <p:nvPr/>
        </p:nvSpPr>
        <p:spPr>
          <a:xfrm>
            <a:off x="6254855" y="113581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2" name="bg object 3852"/>
          <p:cNvSpPr/>
          <p:nvPr/>
        </p:nvSpPr>
        <p:spPr>
          <a:xfrm>
            <a:off x="6254855" y="113571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3" name="bg object 3853"/>
          <p:cNvSpPr/>
          <p:nvPr/>
        </p:nvSpPr>
        <p:spPr>
          <a:xfrm>
            <a:off x="6254855" y="113550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4" name="bg object 3854"/>
          <p:cNvSpPr/>
          <p:nvPr/>
        </p:nvSpPr>
        <p:spPr>
          <a:xfrm>
            <a:off x="6256883" y="113550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5" name="bg object 3855"/>
          <p:cNvSpPr/>
          <p:nvPr/>
        </p:nvSpPr>
        <p:spPr>
          <a:xfrm>
            <a:off x="6254855" y="113611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6" name="bg object 3856"/>
          <p:cNvSpPr/>
          <p:nvPr/>
        </p:nvSpPr>
        <p:spPr>
          <a:xfrm>
            <a:off x="6254855" y="113581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7" name="bg object 3857"/>
          <p:cNvSpPr/>
          <p:nvPr/>
        </p:nvSpPr>
        <p:spPr>
          <a:xfrm>
            <a:off x="6254855" y="1135812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8" name="bg object 3858"/>
          <p:cNvSpPr/>
          <p:nvPr/>
        </p:nvSpPr>
        <p:spPr>
          <a:xfrm>
            <a:off x="6260939" y="113581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9" name="bg object 3859"/>
          <p:cNvSpPr/>
          <p:nvPr/>
        </p:nvSpPr>
        <p:spPr>
          <a:xfrm>
            <a:off x="6254855" y="113611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0" name="bg object 3860"/>
          <p:cNvSpPr/>
          <p:nvPr/>
        </p:nvSpPr>
        <p:spPr>
          <a:xfrm>
            <a:off x="6260939" y="1135812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1" name="bg object 3861"/>
          <p:cNvSpPr/>
          <p:nvPr/>
        </p:nvSpPr>
        <p:spPr>
          <a:xfrm>
            <a:off x="6260939" y="11169896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188230"/>
                </a:moveTo>
                <a:lnTo>
                  <a:pt x="0" y="184173"/>
                </a:lnTo>
              </a:path>
              <a:path h="18859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2" name="bg object 3862"/>
          <p:cNvSpPr/>
          <p:nvPr/>
        </p:nvSpPr>
        <p:spPr>
          <a:xfrm>
            <a:off x="6260939" y="1116686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3" name="bg object 3863"/>
          <p:cNvSpPr/>
          <p:nvPr/>
        </p:nvSpPr>
        <p:spPr>
          <a:xfrm>
            <a:off x="6254855" y="111668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4" name="bg object 3864"/>
          <p:cNvSpPr/>
          <p:nvPr/>
        </p:nvSpPr>
        <p:spPr>
          <a:xfrm>
            <a:off x="6254855" y="111668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5" name="bg object 3865"/>
          <p:cNvSpPr/>
          <p:nvPr/>
        </p:nvSpPr>
        <p:spPr>
          <a:xfrm>
            <a:off x="6254855" y="113571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6" name="bg object 3866"/>
          <p:cNvSpPr/>
          <p:nvPr/>
        </p:nvSpPr>
        <p:spPr>
          <a:xfrm>
            <a:off x="6254855" y="11169896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4173"/>
                </a:moveTo>
                <a:lnTo>
                  <a:pt x="0" y="187216"/>
                </a:lnTo>
              </a:path>
              <a:path w="2539" h="188595">
                <a:moveTo>
                  <a:pt x="2028" y="0"/>
                </a:moveTo>
                <a:lnTo>
                  <a:pt x="2028" y="188230"/>
                </a:lnTo>
              </a:path>
              <a:path w="2539" h="188595">
                <a:moveTo>
                  <a:pt x="2028" y="184173"/>
                </a:moveTo>
                <a:lnTo>
                  <a:pt x="2028" y="4056"/>
                </a:lnTo>
              </a:path>
              <a:path w="2539" h="188595">
                <a:moveTo>
                  <a:pt x="2028" y="4056"/>
                </a:moveTo>
                <a:lnTo>
                  <a:pt x="0" y="1014"/>
                </a:lnTo>
              </a:path>
              <a:path w="2539" h="188595">
                <a:moveTo>
                  <a:pt x="0" y="1014"/>
                </a:moveTo>
                <a:lnTo>
                  <a:pt x="0" y="187216"/>
                </a:lnTo>
              </a:path>
              <a:path w="2539" h="188595">
                <a:moveTo>
                  <a:pt x="0" y="188230"/>
                </a:moveTo>
                <a:lnTo>
                  <a:pt x="0" y="18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7" name="bg object 3867"/>
          <p:cNvSpPr/>
          <p:nvPr/>
        </p:nvSpPr>
        <p:spPr>
          <a:xfrm>
            <a:off x="6254855" y="1116989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8" name="bg object 3868"/>
          <p:cNvSpPr/>
          <p:nvPr/>
        </p:nvSpPr>
        <p:spPr>
          <a:xfrm>
            <a:off x="6254855" y="113571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9" name="bg object 3869"/>
          <p:cNvSpPr/>
          <p:nvPr/>
        </p:nvSpPr>
        <p:spPr>
          <a:xfrm>
            <a:off x="6254855" y="11169896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184173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0" name="bg object 3870"/>
          <p:cNvSpPr/>
          <p:nvPr/>
        </p:nvSpPr>
        <p:spPr>
          <a:xfrm>
            <a:off x="6254855" y="1135812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1" name="bg object 3871"/>
          <p:cNvSpPr/>
          <p:nvPr/>
        </p:nvSpPr>
        <p:spPr>
          <a:xfrm>
            <a:off x="6256883" y="1135508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2" name="bg object 3872"/>
          <p:cNvSpPr/>
          <p:nvPr/>
        </p:nvSpPr>
        <p:spPr>
          <a:xfrm>
            <a:off x="6256883" y="1116989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3" name="bg object 3873"/>
          <p:cNvSpPr/>
          <p:nvPr/>
        </p:nvSpPr>
        <p:spPr>
          <a:xfrm>
            <a:off x="6254855" y="11169896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4" name="bg object 3874"/>
          <p:cNvSpPr/>
          <p:nvPr/>
        </p:nvSpPr>
        <p:spPr>
          <a:xfrm>
            <a:off x="6254855" y="1116989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5" name="bg object 3875"/>
          <p:cNvSpPr/>
          <p:nvPr/>
        </p:nvSpPr>
        <p:spPr>
          <a:xfrm>
            <a:off x="6254855" y="1135711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6" name="bg object 3876"/>
          <p:cNvSpPr/>
          <p:nvPr/>
        </p:nvSpPr>
        <p:spPr>
          <a:xfrm>
            <a:off x="6254855" y="11364197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7" name="bg object 3877"/>
          <p:cNvSpPr/>
          <p:nvPr/>
        </p:nvSpPr>
        <p:spPr>
          <a:xfrm>
            <a:off x="6260939" y="1137128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8" name="bg object 3878"/>
          <p:cNvSpPr/>
          <p:nvPr/>
        </p:nvSpPr>
        <p:spPr>
          <a:xfrm>
            <a:off x="6261953" y="11360141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9" name="bg object 3879"/>
          <p:cNvSpPr/>
          <p:nvPr/>
        </p:nvSpPr>
        <p:spPr>
          <a:xfrm>
            <a:off x="6260939" y="113601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0" name="bg object 3880"/>
          <p:cNvSpPr/>
          <p:nvPr/>
        </p:nvSpPr>
        <p:spPr>
          <a:xfrm>
            <a:off x="6254855" y="11156753"/>
            <a:ext cx="6350" cy="214629"/>
          </a:xfrm>
          <a:custGeom>
            <a:avLst/>
            <a:gdLst/>
            <a:ahLst/>
            <a:cxnLst/>
            <a:rect l="l" t="t" r="r" b="b"/>
            <a:pathLst>
              <a:path w="6350" h="214629">
                <a:moveTo>
                  <a:pt x="6084" y="203387"/>
                </a:moveTo>
                <a:lnTo>
                  <a:pt x="6084" y="207444"/>
                </a:lnTo>
              </a:path>
              <a:path w="6350" h="214629">
                <a:moveTo>
                  <a:pt x="6084" y="207444"/>
                </a:moveTo>
                <a:lnTo>
                  <a:pt x="0" y="207444"/>
                </a:lnTo>
              </a:path>
              <a:path w="6350" h="214629">
                <a:moveTo>
                  <a:pt x="0" y="207444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14529"/>
                </a:lnTo>
              </a:path>
              <a:path w="6350" h="214629">
                <a:moveTo>
                  <a:pt x="0" y="214529"/>
                </a:moveTo>
                <a:lnTo>
                  <a:pt x="0" y="207444"/>
                </a:lnTo>
              </a:path>
              <a:path w="6350" h="214629">
                <a:moveTo>
                  <a:pt x="6084" y="6071"/>
                </a:moveTo>
                <a:lnTo>
                  <a:pt x="0" y="6071"/>
                </a:lnTo>
              </a:path>
              <a:path w="6350" h="214629">
                <a:moveTo>
                  <a:pt x="0" y="6071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0"/>
                </a:lnTo>
              </a:path>
              <a:path w="6350" h="214629">
                <a:moveTo>
                  <a:pt x="0" y="0"/>
                </a:moveTo>
                <a:lnTo>
                  <a:pt x="0" y="7071"/>
                </a:lnTo>
              </a:path>
              <a:path w="6350" h="214629">
                <a:moveTo>
                  <a:pt x="0" y="7071"/>
                </a:moveTo>
                <a:lnTo>
                  <a:pt x="6084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1" name="bg object 3881"/>
          <p:cNvSpPr/>
          <p:nvPr/>
        </p:nvSpPr>
        <p:spPr>
          <a:xfrm>
            <a:off x="6260939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2" name="bg object 3882"/>
          <p:cNvSpPr/>
          <p:nvPr/>
        </p:nvSpPr>
        <p:spPr>
          <a:xfrm>
            <a:off x="6260939" y="111668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3" name="bg object 3883"/>
          <p:cNvSpPr/>
          <p:nvPr/>
        </p:nvSpPr>
        <p:spPr>
          <a:xfrm>
            <a:off x="6261953" y="11156753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101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4" name="bg object 3884"/>
          <p:cNvSpPr/>
          <p:nvPr/>
        </p:nvSpPr>
        <p:spPr>
          <a:xfrm>
            <a:off x="6260939" y="111567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5" name="bg object 3885"/>
          <p:cNvSpPr/>
          <p:nvPr/>
        </p:nvSpPr>
        <p:spPr>
          <a:xfrm>
            <a:off x="6260939" y="11156753"/>
            <a:ext cx="1270" cy="203835"/>
          </a:xfrm>
          <a:custGeom>
            <a:avLst/>
            <a:gdLst/>
            <a:ahLst/>
            <a:cxnLst/>
            <a:rect l="l" t="t" r="r" b="b"/>
            <a:pathLst>
              <a:path w="1270" h="203834">
                <a:moveTo>
                  <a:pt x="0" y="0"/>
                </a:moveTo>
                <a:lnTo>
                  <a:pt x="0" y="6071"/>
                </a:lnTo>
              </a:path>
              <a:path w="1270" h="203834">
                <a:moveTo>
                  <a:pt x="1014" y="203387"/>
                </a:moveTo>
                <a:lnTo>
                  <a:pt x="1014" y="10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6" name="bg object 3886"/>
          <p:cNvSpPr/>
          <p:nvPr/>
        </p:nvSpPr>
        <p:spPr>
          <a:xfrm>
            <a:off x="6254855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7" name="bg object 3887"/>
          <p:cNvSpPr/>
          <p:nvPr/>
        </p:nvSpPr>
        <p:spPr>
          <a:xfrm>
            <a:off x="6254855" y="111668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8" name="bg object 3888"/>
          <p:cNvSpPr/>
          <p:nvPr/>
        </p:nvSpPr>
        <p:spPr>
          <a:xfrm>
            <a:off x="6254855" y="113571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9" name="bg object 3889"/>
          <p:cNvSpPr/>
          <p:nvPr/>
        </p:nvSpPr>
        <p:spPr>
          <a:xfrm>
            <a:off x="6254855" y="113611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0" name="bg object 3890"/>
          <p:cNvSpPr/>
          <p:nvPr/>
        </p:nvSpPr>
        <p:spPr>
          <a:xfrm>
            <a:off x="6254855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1" name="bg object 3891"/>
          <p:cNvSpPr/>
          <p:nvPr/>
        </p:nvSpPr>
        <p:spPr>
          <a:xfrm>
            <a:off x="6254855" y="111668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2" name="bg object 3892"/>
          <p:cNvSpPr/>
          <p:nvPr/>
        </p:nvSpPr>
        <p:spPr>
          <a:xfrm>
            <a:off x="6254855" y="113571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3" name="bg object 3893"/>
          <p:cNvSpPr/>
          <p:nvPr/>
        </p:nvSpPr>
        <p:spPr>
          <a:xfrm>
            <a:off x="6254855" y="11361155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4" name="bg object 3894"/>
          <p:cNvSpPr/>
          <p:nvPr/>
        </p:nvSpPr>
        <p:spPr>
          <a:xfrm>
            <a:off x="6254855" y="113611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5" name="bg object 3895"/>
          <p:cNvSpPr/>
          <p:nvPr/>
        </p:nvSpPr>
        <p:spPr>
          <a:xfrm>
            <a:off x="6254855" y="113571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6" name="bg object 3896"/>
          <p:cNvSpPr/>
          <p:nvPr/>
        </p:nvSpPr>
        <p:spPr>
          <a:xfrm>
            <a:off x="6254855" y="111668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7" name="bg object 3897"/>
          <p:cNvSpPr/>
          <p:nvPr/>
        </p:nvSpPr>
        <p:spPr>
          <a:xfrm>
            <a:off x="6254855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8" name="bg object 3898"/>
          <p:cNvSpPr/>
          <p:nvPr/>
        </p:nvSpPr>
        <p:spPr>
          <a:xfrm>
            <a:off x="6254855" y="113611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9" name="bg object 3899"/>
          <p:cNvSpPr/>
          <p:nvPr/>
        </p:nvSpPr>
        <p:spPr>
          <a:xfrm>
            <a:off x="6254855" y="1135711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0" name="bg object 3900"/>
          <p:cNvSpPr/>
          <p:nvPr/>
        </p:nvSpPr>
        <p:spPr>
          <a:xfrm>
            <a:off x="6254855" y="1116686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1" name="bg object 3901"/>
          <p:cNvSpPr/>
          <p:nvPr/>
        </p:nvSpPr>
        <p:spPr>
          <a:xfrm>
            <a:off x="6254855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2" name="bg object 3902"/>
          <p:cNvSpPr/>
          <p:nvPr/>
        </p:nvSpPr>
        <p:spPr>
          <a:xfrm>
            <a:off x="6260939" y="1136115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3" name="bg object 3903"/>
          <p:cNvSpPr/>
          <p:nvPr/>
        </p:nvSpPr>
        <p:spPr>
          <a:xfrm>
            <a:off x="6260939" y="1116382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4" name="bg object 3904"/>
          <p:cNvSpPr/>
          <p:nvPr/>
        </p:nvSpPr>
        <p:spPr>
          <a:xfrm>
            <a:off x="6260939" y="11163824"/>
            <a:ext cx="1270" cy="200660"/>
          </a:xfrm>
          <a:custGeom>
            <a:avLst/>
            <a:gdLst/>
            <a:ahLst/>
            <a:cxnLst/>
            <a:rect l="l" t="t" r="r" b="b"/>
            <a:pathLst>
              <a:path w="1270" h="200659">
                <a:moveTo>
                  <a:pt x="0" y="200372"/>
                </a:moveTo>
                <a:lnTo>
                  <a:pt x="0" y="0"/>
                </a:lnTo>
              </a:path>
              <a:path w="1270" h="200659">
                <a:moveTo>
                  <a:pt x="1014" y="200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5" name="bg object 3905"/>
          <p:cNvSpPr/>
          <p:nvPr/>
        </p:nvSpPr>
        <p:spPr>
          <a:xfrm>
            <a:off x="6256883" y="1018628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6" name="bg object 3906"/>
          <p:cNvSpPr/>
          <p:nvPr/>
        </p:nvSpPr>
        <p:spPr>
          <a:xfrm>
            <a:off x="6258911" y="9999071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7" name="bg object 3907"/>
          <p:cNvSpPr/>
          <p:nvPr/>
        </p:nvSpPr>
        <p:spPr>
          <a:xfrm>
            <a:off x="6256883" y="999907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8" name="bg object 3908"/>
          <p:cNvSpPr/>
          <p:nvPr/>
        </p:nvSpPr>
        <p:spPr>
          <a:xfrm>
            <a:off x="6254855" y="9999071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0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9" name="bg object 3909"/>
          <p:cNvSpPr/>
          <p:nvPr/>
        </p:nvSpPr>
        <p:spPr>
          <a:xfrm>
            <a:off x="6256883" y="999807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0" name="bg object 3910"/>
          <p:cNvSpPr/>
          <p:nvPr/>
        </p:nvSpPr>
        <p:spPr>
          <a:xfrm>
            <a:off x="6256883" y="999807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1" name="bg object 3911"/>
          <p:cNvSpPr/>
          <p:nvPr/>
        </p:nvSpPr>
        <p:spPr>
          <a:xfrm>
            <a:off x="6260939" y="999807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2" name="bg object 3912"/>
          <p:cNvSpPr/>
          <p:nvPr/>
        </p:nvSpPr>
        <p:spPr>
          <a:xfrm>
            <a:off x="6254855" y="999502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3" name="bg object 3913"/>
          <p:cNvSpPr/>
          <p:nvPr/>
        </p:nvSpPr>
        <p:spPr>
          <a:xfrm>
            <a:off x="6254855" y="999098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4" name="bg object 3914"/>
          <p:cNvSpPr/>
          <p:nvPr/>
        </p:nvSpPr>
        <p:spPr>
          <a:xfrm>
            <a:off x="6254855" y="999098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5" name="bg object 3915"/>
          <p:cNvSpPr/>
          <p:nvPr/>
        </p:nvSpPr>
        <p:spPr>
          <a:xfrm>
            <a:off x="6254855" y="99980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6" name="bg object 3916"/>
          <p:cNvSpPr/>
          <p:nvPr/>
        </p:nvSpPr>
        <p:spPr>
          <a:xfrm>
            <a:off x="6254855" y="9998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7" name="bg object 3917"/>
          <p:cNvSpPr/>
          <p:nvPr/>
        </p:nvSpPr>
        <p:spPr>
          <a:xfrm>
            <a:off x="6256883" y="999807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8" name="bg object 3918"/>
          <p:cNvSpPr/>
          <p:nvPr/>
        </p:nvSpPr>
        <p:spPr>
          <a:xfrm>
            <a:off x="6254855" y="999907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9" name="bg object 3919"/>
          <p:cNvSpPr/>
          <p:nvPr/>
        </p:nvSpPr>
        <p:spPr>
          <a:xfrm>
            <a:off x="6254855" y="99980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0" name="bg object 3920"/>
          <p:cNvSpPr/>
          <p:nvPr/>
        </p:nvSpPr>
        <p:spPr>
          <a:xfrm>
            <a:off x="6254855" y="1018325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1" name="bg object 3921"/>
          <p:cNvSpPr/>
          <p:nvPr/>
        </p:nvSpPr>
        <p:spPr>
          <a:xfrm>
            <a:off x="6254855" y="10185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2" name="bg object 3922"/>
          <p:cNvSpPr/>
          <p:nvPr/>
        </p:nvSpPr>
        <p:spPr>
          <a:xfrm>
            <a:off x="6254855" y="10186287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3" name="bg object 3923"/>
          <p:cNvSpPr/>
          <p:nvPr/>
        </p:nvSpPr>
        <p:spPr>
          <a:xfrm>
            <a:off x="6254855" y="101903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4" name="bg object 3924"/>
          <p:cNvSpPr/>
          <p:nvPr/>
        </p:nvSpPr>
        <p:spPr>
          <a:xfrm>
            <a:off x="6254855" y="1018325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71"/>
                </a:moveTo>
                <a:lnTo>
                  <a:pt x="6084" y="7071"/>
                </a:lnTo>
              </a:path>
              <a:path w="6350" h="7620">
                <a:moveTo>
                  <a:pt x="6084" y="7071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5" name="bg object 3925"/>
          <p:cNvSpPr/>
          <p:nvPr/>
        </p:nvSpPr>
        <p:spPr>
          <a:xfrm>
            <a:off x="6260939" y="101832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6" name="bg object 3926"/>
          <p:cNvSpPr/>
          <p:nvPr/>
        </p:nvSpPr>
        <p:spPr>
          <a:xfrm>
            <a:off x="6256883" y="1018628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7" name="bg object 3927"/>
          <p:cNvSpPr/>
          <p:nvPr/>
        </p:nvSpPr>
        <p:spPr>
          <a:xfrm>
            <a:off x="6256883" y="101832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8" name="bg object 3928"/>
          <p:cNvSpPr/>
          <p:nvPr/>
        </p:nvSpPr>
        <p:spPr>
          <a:xfrm>
            <a:off x="6254855" y="999502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9" name="bg object 3929"/>
          <p:cNvSpPr/>
          <p:nvPr/>
        </p:nvSpPr>
        <p:spPr>
          <a:xfrm>
            <a:off x="6260939" y="999502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0" name="bg object 3930"/>
          <p:cNvSpPr/>
          <p:nvPr/>
        </p:nvSpPr>
        <p:spPr>
          <a:xfrm>
            <a:off x="6254855" y="999807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1" name="bg object 3931"/>
          <p:cNvSpPr/>
          <p:nvPr/>
        </p:nvSpPr>
        <p:spPr>
          <a:xfrm>
            <a:off x="6254855" y="999502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2" name="bg object 3932"/>
          <p:cNvSpPr/>
          <p:nvPr/>
        </p:nvSpPr>
        <p:spPr>
          <a:xfrm>
            <a:off x="6254855" y="1018628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3" name="bg object 3933"/>
          <p:cNvSpPr/>
          <p:nvPr/>
        </p:nvSpPr>
        <p:spPr>
          <a:xfrm>
            <a:off x="6254855" y="10185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4" name="bg object 3934"/>
          <p:cNvSpPr/>
          <p:nvPr/>
        </p:nvSpPr>
        <p:spPr>
          <a:xfrm>
            <a:off x="6254855" y="1018325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5" name="bg object 3935"/>
          <p:cNvSpPr/>
          <p:nvPr/>
        </p:nvSpPr>
        <p:spPr>
          <a:xfrm>
            <a:off x="6256883" y="101832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6" name="bg object 3936"/>
          <p:cNvSpPr/>
          <p:nvPr/>
        </p:nvSpPr>
        <p:spPr>
          <a:xfrm>
            <a:off x="6254855" y="10187301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14"/>
                </a:moveTo>
                <a:lnTo>
                  <a:pt x="0" y="2014"/>
                </a:lnTo>
              </a:path>
              <a:path w="6350" h="2540">
                <a:moveTo>
                  <a:pt x="0" y="2014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14"/>
                </a:lnTo>
              </a:path>
              <a:path w="6350" h="2540">
                <a:moveTo>
                  <a:pt x="6084" y="2014"/>
                </a:moveTo>
                <a:lnTo>
                  <a:pt x="0" y="2014"/>
                </a:lnTo>
              </a:path>
              <a:path w="6350" h="2540">
                <a:moveTo>
                  <a:pt x="6084" y="2014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7" name="bg object 3937"/>
          <p:cNvSpPr/>
          <p:nvPr/>
        </p:nvSpPr>
        <p:spPr>
          <a:xfrm>
            <a:off x="6260939" y="101832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8" name="bg object 3938"/>
          <p:cNvSpPr/>
          <p:nvPr/>
        </p:nvSpPr>
        <p:spPr>
          <a:xfrm>
            <a:off x="6260939" y="999807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9" name="bg object 3939"/>
          <p:cNvSpPr/>
          <p:nvPr/>
        </p:nvSpPr>
        <p:spPr>
          <a:xfrm>
            <a:off x="6260939" y="999502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0" name="bg object 3940"/>
          <p:cNvSpPr/>
          <p:nvPr/>
        </p:nvSpPr>
        <p:spPr>
          <a:xfrm>
            <a:off x="6254855" y="9995028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084" y="0"/>
                </a:moveTo>
                <a:lnTo>
                  <a:pt x="0" y="0"/>
                </a:lnTo>
              </a:path>
              <a:path w="6350"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1" name="bg object 3941"/>
          <p:cNvSpPr/>
          <p:nvPr/>
        </p:nvSpPr>
        <p:spPr>
          <a:xfrm>
            <a:off x="6254855" y="10185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2" name="bg object 3942"/>
          <p:cNvSpPr/>
          <p:nvPr/>
        </p:nvSpPr>
        <p:spPr>
          <a:xfrm>
            <a:off x="6254855" y="9998070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5188"/>
                </a:moveTo>
                <a:lnTo>
                  <a:pt x="0" y="187202"/>
                </a:lnTo>
              </a:path>
              <a:path w="2539" h="188595">
                <a:moveTo>
                  <a:pt x="2028" y="0"/>
                </a:moveTo>
                <a:lnTo>
                  <a:pt x="2028" y="188216"/>
                </a:lnTo>
              </a:path>
              <a:path w="2539" h="188595">
                <a:moveTo>
                  <a:pt x="2028" y="185188"/>
                </a:moveTo>
                <a:lnTo>
                  <a:pt x="2028" y="4042"/>
                </a:lnTo>
              </a:path>
              <a:path w="2539" h="188595">
                <a:moveTo>
                  <a:pt x="2028" y="4042"/>
                </a:moveTo>
                <a:lnTo>
                  <a:pt x="0" y="1000"/>
                </a:lnTo>
              </a:path>
              <a:path w="2539" h="188595">
                <a:moveTo>
                  <a:pt x="0" y="1000"/>
                </a:moveTo>
                <a:lnTo>
                  <a:pt x="0" y="187202"/>
                </a:lnTo>
              </a:path>
              <a:path w="2539" h="188595">
                <a:moveTo>
                  <a:pt x="0" y="188216"/>
                </a:moveTo>
                <a:lnTo>
                  <a:pt x="0" y="18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3" name="bg object 3943"/>
          <p:cNvSpPr/>
          <p:nvPr/>
        </p:nvSpPr>
        <p:spPr>
          <a:xfrm>
            <a:off x="6254855" y="99980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4" name="bg object 3944"/>
          <p:cNvSpPr/>
          <p:nvPr/>
        </p:nvSpPr>
        <p:spPr>
          <a:xfrm>
            <a:off x="6254855" y="10185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5" name="bg object 3945"/>
          <p:cNvSpPr/>
          <p:nvPr/>
        </p:nvSpPr>
        <p:spPr>
          <a:xfrm>
            <a:off x="6254855" y="9998070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5188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6" name="bg object 3946"/>
          <p:cNvSpPr/>
          <p:nvPr/>
        </p:nvSpPr>
        <p:spPr>
          <a:xfrm>
            <a:off x="6254855" y="1018628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7" name="bg object 3947"/>
          <p:cNvSpPr/>
          <p:nvPr/>
        </p:nvSpPr>
        <p:spPr>
          <a:xfrm>
            <a:off x="6256883" y="101832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8" name="bg object 3948"/>
          <p:cNvSpPr/>
          <p:nvPr/>
        </p:nvSpPr>
        <p:spPr>
          <a:xfrm>
            <a:off x="6256883" y="999807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9" name="bg object 3949"/>
          <p:cNvSpPr/>
          <p:nvPr/>
        </p:nvSpPr>
        <p:spPr>
          <a:xfrm>
            <a:off x="6254855" y="999807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0" name="bg object 3950"/>
          <p:cNvSpPr/>
          <p:nvPr/>
        </p:nvSpPr>
        <p:spPr>
          <a:xfrm>
            <a:off x="6254855" y="999807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1" name="bg object 3951"/>
          <p:cNvSpPr/>
          <p:nvPr/>
        </p:nvSpPr>
        <p:spPr>
          <a:xfrm>
            <a:off x="6254855" y="10185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2" name="bg object 3952"/>
          <p:cNvSpPr/>
          <p:nvPr/>
        </p:nvSpPr>
        <p:spPr>
          <a:xfrm>
            <a:off x="6254855" y="10193372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3" name="bg object 3953"/>
          <p:cNvSpPr/>
          <p:nvPr/>
        </p:nvSpPr>
        <p:spPr>
          <a:xfrm>
            <a:off x="6260939" y="102004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4" name="bg object 3954"/>
          <p:cNvSpPr/>
          <p:nvPr/>
        </p:nvSpPr>
        <p:spPr>
          <a:xfrm>
            <a:off x="6261953" y="10189316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5" name="bg object 3955"/>
          <p:cNvSpPr/>
          <p:nvPr/>
        </p:nvSpPr>
        <p:spPr>
          <a:xfrm>
            <a:off x="6260939" y="101893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6" name="bg object 3956"/>
          <p:cNvSpPr/>
          <p:nvPr/>
        </p:nvSpPr>
        <p:spPr>
          <a:xfrm>
            <a:off x="6254855" y="9984900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4415"/>
                </a:moveTo>
                <a:lnTo>
                  <a:pt x="6084" y="208471"/>
                </a:lnTo>
              </a:path>
              <a:path w="6350" h="215900">
                <a:moveTo>
                  <a:pt x="6084" y="208471"/>
                </a:moveTo>
                <a:lnTo>
                  <a:pt x="0" y="208471"/>
                </a:lnTo>
              </a:path>
              <a:path w="6350" h="215900">
                <a:moveTo>
                  <a:pt x="0" y="208471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08471"/>
                </a:lnTo>
              </a:path>
              <a:path w="6350" h="215900">
                <a:moveTo>
                  <a:pt x="6084" y="7098"/>
                </a:moveTo>
                <a:lnTo>
                  <a:pt x="0" y="7098"/>
                </a:lnTo>
              </a:path>
              <a:path w="6350" h="215900">
                <a:moveTo>
                  <a:pt x="0" y="7098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98"/>
                </a:lnTo>
              </a:path>
              <a:path w="6350" h="215900">
                <a:moveTo>
                  <a:pt x="0" y="7098"/>
                </a:moveTo>
                <a:lnTo>
                  <a:pt x="6084" y="70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7" name="bg object 3957"/>
          <p:cNvSpPr/>
          <p:nvPr/>
        </p:nvSpPr>
        <p:spPr>
          <a:xfrm>
            <a:off x="6260939" y="999199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8" name="bg object 3958"/>
          <p:cNvSpPr/>
          <p:nvPr/>
        </p:nvSpPr>
        <p:spPr>
          <a:xfrm>
            <a:off x="6260939" y="99960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9" name="bg object 3959"/>
          <p:cNvSpPr/>
          <p:nvPr/>
        </p:nvSpPr>
        <p:spPr>
          <a:xfrm>
            <a:off x="6261953" y="998490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0" name="bg object 3960"/>
          <p:cNvSpPr/>
          <p:nvPr/>
        </p:nvSpPr>
        <p:spPr>
          <a:xfrm>
            <a:off x="6260939" y="99849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1" name="bg object 3961"/>
          <p:cNvSpPr/>
          <p:nvPr/>
        </p:nvSpPr>
        <p:spPr>
          <a:xfrm>
            <a:off x="6260939" y="9984900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98"/>
                </a:lnTo>
              </a:path>
              <a:path w="1270" h="204470">
                <a:moveTo>
                  <a:pt x="1014" y="204415"/>
                </a:moveTo>
                <a:lnTo>
                  <a:pt x="101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2" name="bg object 3962"/>
          <p:cNvSpPr/>
          <p:nvPr/>
        </p:nvSpPr>
        <p:spPr>
          <a:xfrm>
            <a:off x="6254855" y="99919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3" name="bg object 3963"/>
          <p:cNvSpPr/>
          <p:nvPr/>
        </p:nvSpPr>
        <p:spPr>
          <a:xfrm>
            <a:off x="6254855" y="9995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4" name="bg object 3964"/>
          <p:cNvSpPr/>
          <p:nvPr/>
        </p:nvSpPr>
        <p:spPr>
          <a:xfrm>
            <a:off x="6254855" y="10185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5" name="bg object 3965"/>
          <p:cNvSpPr/>
          <p:nvPr/>
        </p:nvSpPr>
        <p:spPr>
          <a:xfrm>
            <a:off x="6254855" y="101903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6" name="bg object 3966"/>
          <p:cNvSpPr/>
          <p:nvPr/>
        </p:nvSpPr>
        <p:spPr>
          <a:xfrm>
            <a:off x="6254855" y="99930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2028"/>
                </a:lnTo>
              </a:path>
              <a:path h="7620">
                <a:moveTo>
                  <a:pt x="0" y="2028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7" name="bg object 3967"/>
          <p:cNvSpPr/>
          <p:nvPr/>
        </p:nvSpPr>
        <p:spPr>
          <a:xfrm>
            <a:off x="6254855" y="10185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8" name="bg object 3968"/>
          <p:cNvSpPr/>
          <p:nvPr/>
        </p:nvSpPr>
        <p:spPr>
          <a:xfrm>
            <a:off x="6254855" y="10190330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9" name="bg object 3969"/>
          <p:cNvSpPr/>
          <p:nvPr/>
        </p:nvSpPr>
        <p:spPr>
          <a:xfrm>
            <a:off x="6254855" y="101903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0" name="bg object 3970"/>
          <p:cNvSpPr/>
          <p:nvPr/>
        </p:nvSpPr>
        <p:spPr>
          <a:xfrm>
            <a:off x="6254855" y="10185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1" name="bg object 3971"/>
          <p:cNvSpPr/>
          <p:nvPr/>
        </p:nvSpPr>
        <p:spPr>
          <a:xfrm>
            <a:off x="6254855" y="9995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2" name="bg object 3972"/>
          <p:cNvSpPr/>
          <p:nvPr/>
        </p:nvSpPr>
        <p:spPr>
          <a:xfrm>
            <a:off x="6254855" y="99919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3" name="bg object 3973"/>
          <p:cNvSpPr/>
          <p:nvPr/>
        </p:nvSpPr>
        <p:spPr>
          <a:xfrm>
            <a:off x="6254855" y="101903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4" name="bg object 3974"/>
          <p:cNvSpPr/>
          <p:nvPr/>
        </p:nvSpPr>
        <p:spPr>
          <a:xfrm>
            <a:off x="6254855" y="1018527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5" name="bg object 3975"/>
          <p:cNvSpPr/>
          <p:nvPr/>
        </p:nvSpPr>
        <p:spPr>
          <a:xfrm>
            <a:off x="6254855" y="9995028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6" name="bg object 3976"/>
          <p:cNvSpPr/>
          <p:nvPr/>
        </p:nvSpPr>
        <p:spPr>
          <a:xfrm>
            <a:off x="6254855" y="99919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7" name="bg object 3977"/>
          <p:cNvSpPr/>
          <p:nvPr/>
        </p:nvSpPr>
        <p:spPr>
          <a:xfrm>
            <a:off x="6260939" y="1019033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8" name="bg object 3978"/>
          <p:cNvSpPr/>
          <p:nvPr/>
        </p:nvSpPr>
        <p:spPr>
          <a:xfrm>
            <a:off x="6260939" y="999199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9" name="bg object 3979"/>
          <p:cNvSpPr/>
          <p:nvPr/>
        </p:nvSpPr>
        <p:spPr>
          <a:xfrm>
            <a:off x="6260939" y="9991999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0" name="bg object 3980"/>
          <p:cNvSpPr/>
          <p:nvPr/>
        </p:nvSpPr>
        <p:spPr>
          <a:xfrm>
            <a:off x="6256883" y="1061130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1" name="bg object 3981"/>
          <p:cNvSpPr/>
          <p:nvPr/>
        </p:nvSpPr>
        <p:spPr>
          <a:xfrm>
            <a:off x="6258911" y="10424100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0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2" name="bg object 3982"/>
          <p:cNvSpPr/>
          <p:nvPr/>
        </p:nvSpPr>
        <p:spPr>
          <a:xfrm>
            <a:off x="6256883" y="1042410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3" name="bg object 3983"/>
          <p:cNvSpPr/>
          <p:nvPr/>
        </p:nvSpPr>
        <p:spPr>
          <a:xfrm>
            <a:off x="6254855" y="10424100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02"/>
                </a:lnTo>
              </a:path>
              <a:path w="2539" h="187325">
                <a:moveTo>
                  <a:pt x="0" y="1014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4" name="bg object 3984"/>
          <p:cNvSpPr/>
          <p:nvPr/>
        </p:nvSpPr>
        <p:spPr>
          <a:xfrm>
            <a:off x="6256883" y="104241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5" name="bg object 3985"/>
          <p:cNvSpPr/>
          <p:nvPr/>
        </p:nvSpPr>
        <p:spPr>
          <a:xfrm>
            <a:off x="6256883" y="1042410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6" name="bg object 3986"/>
          <p:cNvSpPr/>
          <p:nvPr/>
        </p:nvSpPr>
        <p:spPr>
          <a:xfrm>
            <a:off x="6260939" y="1042410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7" name="bg object 3987"/>
          <p:cNvSpPr/>
          <p:nvPr/>
        </p:nvSpPr>
        <p:spPr>
          <a:xfrm>
            <a:off x="6254855" y="1042105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8" name="bg object 3988"/>
          <p:cNvSpPr/>
          <p:nvPr/>
        </p:nvSpPr>
        <p:spPr>
          <a:xfrm>
            <a:off x="6254855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9" name="bg object 3989"/>
          <p:cNvSpPr/>
          <p:nvPr/>
        </p:nvSpPr>
        <p:spPr>
          <a:xfrm>
            <a:off x="6254855" y="10417015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0" name="bg object 3990"/>
          <p:cNvSpPr/>
          <p:nvPr/>
        </p:nvSpPr>
        <p:spPr>
          <a:xfrm>
            <a:off x="6254855" y="104241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1" name="bg object 3991"/>
          <p:cNvSpPr/>
          <p:nvPr/>
        </p:nvSpPr>
        <p:spPr>
          <a:xfrm>
            <a:off x="6254855" y="1042410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2" name="bg object 3992"/>
          <p:cNvSpPr/>
          <p:nvPr/>
        </p:nvSpPr>
        <p:spPr>
          <a:xfrm>
            <a:off x="6256883" y="104241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3" name="bg object 3993"/>
          <p:cNvSpPr/>
          <p:nvPr/>
        </p:nvSpPr>
        <p:spPr>
          <a:xfrm>
            <a:off x="6254855" y="10425114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4" name="bg object 3994"/>
          <p:cNvSpPr/>
          <p:nvPr/>
        </p:nvSpPr>
        <p:spPr>
          <a:xfrm>
            <a:off x="6254855" y="104241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5" name="bg object 3995"/>
          <p:cNvSpPr/>
          <p:nvPr/>
        </p:nvSpPr>
        <p:spPr>
          <a:xfrm>
            <a:off x="6254855" y="10608274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2028" y="0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6" name="bg object 3996"/>
          <p:cNvSpPr/>
          <p:nvPr/>
        </p:nvSpPr>
        <p:spPr>
          <a:xfrm>
            <a:off x="6254855" y="10611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7" name="bg object 3997"/>
          <p:cNvSpPr/>
          <p:nvPr/>
        </p:nvSpPr>
        <p:spPr>
          <a:xfrm>
            <a:off x="6254855" y="10612317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8" name="bg object 3998"/>
          <p:cNvSpPr/>
          <p:nvPr/>
        </p:nvSpPr>
        <p:spPr>
          <a:xfrm>
            <a:off x="6254855" y="1061535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9" name="bg object 3999"/>
          <p:cNvSpPr/>
          <p:nvPr/>
        </p:nvSpPr>
        <p:spPr>
          <a:xfrm>
            <a:off x="6254855" y="10608274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0" name="bg object 4000"/>
          <p:cNvSpPr/>
          <p:nvPr/>
        </p:nvSpPr>
        <p:spPr>
          <a:xfrm>
            <a:off x="6260939" y="106082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1" name="bg object 4001"/>
          <p:cNvSpPr/>
          <p:nvPr/>
        </p:nvSpPr>
        <p:spPr>
          <a:xfrm>
            <a:off x="6256883" y="1061231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2" name="bg object 4002"/>
          <p:cNvSpPr/>
          <p:nvPr/>
        </p:nvSpPr>
        <p:spPr>
          <a:xfrm>
            <a:off x="6256883" y="106082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3" name="bg object 4003"/>
          <p:cNvSpPr/>
          <p:nvPr/>
        </p:nvSpPr>
        <p:spPr>
          <a:xfrm>
            <a:off x="6254855" y="1042105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4" name="bg object 4004"/>
          <p:cNvSpPr/>
          <p:nvPr/>
        </p:nvSpPr>
        <p:spPr>
          <a:xfrm>
            <a:off x="6260939" y="104210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5" name="bg object 4005"/>
          <p:cNvSpPr/>
          <p:nvPr/>
        </p:nvSpPr>
        <p:spPr>
          <a:xfrm>
            <a:off x="6254855" y="104241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6" name="bg object 4006"/>
          <p:cNvSpPr/>
          <p:nvPr/>
        </p:nvSpPr>
        <p:spPr>
          <a:xfrm>
            <a:off x="6254855" y="104210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7" name="bg object 4007"/>
          <p:cNvSpPr/>
          <p:nvPr/>
        </p:nvSpPr>
        <p:spPr>
          <a:xfrm>
            <a:off x="6254855" y="1061231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8" name="bg object 4008"/>
          <p:cNvSpPr/>
          <p:nvPr/>
        </p:nvSpPr>
        <p:spPr>
          <a:xfrm>
            <a:off x="6254855" y="10611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9" name="bg object 4009"/>
          <p:cNvSpPr/>
          <p:nvPr/>
        </p:nvSpPr>
        <p:spPr>
          <a:xfrm>
            <a:off x="6254855" y="1060928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0" y="2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0" name="bg object 4010"/>
          <p:cNvSpPr/>
          <p:nvPr/>
        </p:nvSpPr>
        <p:spPr>
          <a:xfrm>
            <a:off x="6256883" y="1060928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1" name="bg object 4011"/>
          <p:cNvSpPr/>
          <p:nvPr/>
        </p:nvSpPr>
        <p:spPr>
          <a:xfrm>
            <a:off x="6254855" y="106153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2" name="bg object 4012"/>
          <p:cNvSpPr/>
          <p:nvPr/>
        </p:nvSpPr>
        <p:spPr>
          <a:xfrm>
            <a:off x="6254855" y="1061231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3" name="bg object 4013"/>
          <p:cNvSpPr/>
          <p:nvPr/>
        </p:nvSpPr>
        <p:spPr>
          <a:xfrm>
            <a:off x="6254855" y="1061231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4" name="bg object 4014"/>
          <p:cNvSpPr/>
          <p:nvPr/>
        </p:nvSpPr>
        <p:spPr>
          <a:xfrm>
            <a:off x="6260939" y="1061231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5" name="bg object 4015"/>
          <p:cNvSpPr/>
          <p:nvPr/>
        </p:nvSpPr>
        <p:spPr>
          <a:xfrm>
            <a:off x="6254855" y="106153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6" name="bg object 4016"/>
          <p:cNvSpPr/>
          <p:nvPr/>
        </p:nvSpPr>
        <p:spPr>
          <a:xfrm>
            <a:off x="6260939" y="1061231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7" name="bg object 4017"/>
          <p:cNvSpPr/>
          <p:nvPr/>
        </p:nvSpPr>
        <p:spPr>
          <a:xfrm>
            <a:off x="6259927" y="10426121"/>
            <a:ext cx="2540" cy="184785"/>
          </a:xfrm>
          <a:custGeom>
            <a:avLst/>
            <a:gdLst/>
            <a:ahLst/>
            <a:cxnLst/>
            <a:rect l="l" t="t" r="r" b="b"/>
            <a:pathLst>
              <a:path w="2539" h="184784">
                <a:moveTo>
                  <a:pt x="0" y="184173"/>
                </a:moveTo>
                <a:lnTo>
                  <a:pt x="2023" y="184173"/>
                </a:lnTo>
              </a:path>
              <a:path w="2539" h="184784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8" name="bg object 4018"/>
          <p:cNvSpPr/>
          <p:nvPr/>
        </p:nvSpPr>
        <p:spPr>
          <a:xfrm>
            <a:off x="6260939" y="10421058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9" name="bg object 4019"/>
          <p:cNvSpPr/>
          <p:nvPr/>
        </p:nvSpPr>
        <p:spPr>
          <a:xfrm>
            <a:off x="6254855" y="10421058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09">
                <a:moveTo>
                  <a:pt x="6084" y="0"/>
                </a:moveTo>
                <a:lnTo>
                  <a:pt x="0" y="0"/>
                </a:lnTo>
              </a:path>
              <a:path w="6350" h="194309">
                <a:moveTo>
                  <a:pt x="0" y="0"/>
                </a:moveTo>
                <a:lnTo>
                  <a:pt x="0" y="4056"/>
                </a:lnTo>
              </a:path>
              <a:path w="6350" h="194309">
                <a:moveTo>
                  <a:pt x="0" y="190244"/>
                </a:moveTo>
                <a:lnTo>
                  <a:pt x="0" y="194301"/>
                </a:lnTo>
              </a:path>
              <a:path w="6350" h="194309">
                <a:moveTo>
                  <a:pt x="2028" y="187216"/>
                </a:moveTo>
                <a:lnTo>
                  <a:pt x="0" y="190244"/>
                </a:lnTo>
              </a:path>
              <a:path w="6350" h="194309">
                <a:moveTo>
                  <a:pt x="2028" y="3042"/>
                </a:moveTo>
                <a:lnTo>
                  <a:pt x="2028" y="191259"/>
                </a:lnTo>
              </a:path>
              <a:path w="6350" h="194309">
                <a:moveTo>
                  <a:pt x="2028" y="187216"/>
                </a:moveTo>
                <a:lnTo>
                  <a:pt x="2028" y="6071"/>
                </a:lnTo>
              </a:path>
              <a:path w="6350" h="194309">
                <a:moveTo>
                  <a:pt x="2028" y="6071"/>
                </a:moveTo>
                <a:lnTo>
                  <a:pt x="0" y="4056"/>
                </a:lnTo>
              </a:path>
              <a:path w="6350" h="194309">
                <a:moveTo>
                  <a:pt x="0" y="4056"/>
                </a:moveTo>
                <a:lnTo>
                  <a:pt x="0" y="190244"/>
                </a:lnTo>
              </a:path>
              <a:path w="6350" h="194309">
                <a:moveTo>
                  <a:pt x="0" y="191259"/>
                </a:moveTo>
                <a:lnTo>
                  <a:pt x="0" y="191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0" name="bg object 4020"/>
          <p:cNvSpPr/>
          <p:nvPr/>
        </p:nvSpPr>
        <p:spPr>
          <a:xfrm>
            <a:off x="6253843" y="10424607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0" y="0"/>
                </a:moveTo>
                <a:lnTo>
                  <a:pt x="2023" y="0"/>
                </a:lnTo>
              </a:path>
              <a:path w="2539" h="187325">
                <a:moveTo>
                  <a:pt x="0" y="187202"/>
                </a:moveTo>
                <a:lnTo>
                  <a:pt x="2023" y="1872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1" name="bg object 4021"/>
          <p:cNvSpPr/>
          <p:nvPr/>
        </p:nvSpPr>
        <p:spPr>
          <a:xfrm>
            <a:off x="6254855" y="10424100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4173"/>
                </a:moveTo>
                <a:lnTo>
                  <a:pt x="6084" y="184173"/>
                </a:lnTo>
              </a:path>
              <a:path w="6350" h="188595">
                <a:moveTo>
                  <a:pt x="6084" y="184173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4173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2" name="bg object 4022"/>
          <p:cNvSpPr/>
          <p:nvPr/>
        </p:nvSpPr>
        <p:spPr>
          <a:xfrm>
            <a:off x="6254855" y="1061231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3" name="bg object 4023"/>
          <p:cNvSpPr/>
          <p:nvPr/>
        </p:nvSpPr>
        <p:spPr>
          <a:xfrm>
            <a:off x="6256883" y="1060827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4" name="bg object 4024"/>
          <p:cNvSpPr/>
          <p:nvPr/>
        </p:nvSpPr>
        <p:spPr>
          <a:xfrm>
            <a:off x="6256883" y="104241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5" name="bg object 4025"/>
          <p:cNvSpPr/>
          <p:nvPr/>
        </p:nvSpPr>
        <p:spPr>
          <a:xfrm>
            <a:off x="6254855" y="1042410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6" name="bg object 4026"/>
          <p:cNvSpPr/>
          <p:nvPr/>
        </p:nvSpPr>
        <p:spPr>
          <a:xfrm>
            <a:off x="6253843" y="10424607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0" y="0"/>
                </a:moveTo>
                <a:lnTo>
                  <a:pt x="2023" y="0"/>
                </a:lnTo>
              </a:path>
              <a:path w="2539" h="187325">
                <a:moveTo>
                  <a:pt x="0" y="187202"/>
                </a:moveTo>
                <a:lnTo>
                  <a:pt x="2023" y="18720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7" name="bg object 4027"/>
          <p:cNvSpPr/>
          <p:nvPr/>
        </p:nvSpPr>
        <p:spPr>
          <a:xfrm>
            <a:off x="6254855" y="10618388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8" name="bg object 4028"/>
          <p:cNvSpPr/>
          <p:nvPr/>
        </p:nvSpPr>
        <p:spPr>
          <a:xfrm>
            <a:off x="6260939" y="106254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9" name="bg object 4029"/>
          <p:cNvSpPr/>
          <p:nvPr/>
        </p:nvSpPr>
        <p:spPr>
          <a:xfrm>
            <a:off x="6261953" y="1061434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0" name="bg object 4030"/>
          <p:cNvSpPr/>
          <p:nvPr/>
        </p:nvSpPr>
        <p:spPr>
          <a:xfrm>
            <a:off x="6260939" y="10614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1" name="bg object 4031"/>
          <p:cNvSpPr/>
          <p:nvPr/>
        </p:nvSpPr>
        <p:spPr>
          <a:xfrm>
            <a:off x="6260939" y="106143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2" name="bg object 4032"/>
          <p:cNvSpPr/>
          <p:nvPr/>
        </p:nvSpPr>
        <p:spPr>
          <a:xfrm>
            <a:off x="6254855" y="10409930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85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85"/>
                </a:lnTo>
              </a:path>
              <a:path w="6350" h="215900">
                <a:moveTo>
                  <a:pt x="0" y="7085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3" name="bg object 4033"/>
          <p:cNvSpPr/>
          <p:nvPr/>
        </p:nvSpPr>
        <p:spPr>
          <a:xfrm>
            <a:off x="6260939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4" name="bg object 4034"/>
          <p:cNvSpPr/>
          <p:nvPr/>
        </p:nvSpPr>
        <p:spPr>
          <a:xfrm>
            <a:off x="6260939" y="1042105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5" name="bg object 4035"/>
          <p:cNvSpPr/>
          <p:nvPr/>
        </p:nvSpPr>
        <p:spPr>
          <a:xfrm>
            <a:off x="6261953" y="10409930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6" name="bg object 4036"/>
          <p:cNvSpPr/>
          <p:nvPr/>
        </p:nvSpPr>
        <p:spPr>
          <a:xfrm>
            <a:off x="6260939" y="104099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7" name="bg object 4037"/>
          <p:cNvSpPr/>
          <p:nvPr/>
        </p:nvSpPr>
        <p:spPr>
          <a:xfrm>
            <a:off x="6260939" y="10409930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85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8" name="bg object 4038"/>
          <p:cNvSpPr/>
          <p:nvPr/>
        </p:nvSpPr>
        <p:spPr>
          <a:xfrm>
            <a:off x="6254855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9" name="bg object 4039"/>
          <p:cNvSpPr/>
          <p:nvPr/>
        </p:nvSpPr>
        <p:spPr>
          <a:xfrm>
            <a:off x="6254855" y="104210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4056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0" name="bg object 4040"/>
          <p:cNvSpPr/>
          <p:nvPr/>
        </p:nvSpPr>
        <p:spPr>
          <a:xfrm>
            <a:off x="6254855" y="10615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1" name="bg object 4041"/>
          <p:cNvSpPr/>
          <p:nvPr/>
        </p:nvSpPr>
        <p:spPr>
          <a:xfrm>
            <a:off x="6254855" y="1041801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2" name="bg object 4042"/>
          <p:cNvSpPr/>
          <p:nvPr/>
        </p:nvSpPr>
        <p:spPr>
          <a:xfrm>
            <a:off x="6254855" y="10421058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4056"/>
                </a:lnTo>
              </a:path>
              <a:path h="196850">
                <a:moveTo>
                  <a:pt x="0" y="190244"/>
                </a:moveTo>
                <a:lnTo>
                  <a:pt x="0" y="194301"/>
                </a:lnTo>
              </a:path>
              <a:path h="196850">
                <a:moveTo>
                  <a:pt x="0" y="194301"/>
                </a:moveTo>
                <a:lnTo>
                  <a:pt x="0" y="1963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3" name="bg object 4043"/>
          <p:cNvSpPr/>
          <p:nvPr/>
        </p:nvSpPr>
        <p:spPr>
          <a:xfrm>
            <a:off x="6254855" y="10615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4" name="bg object 4044"/>
          <p:cNvSpPr/>
          <p:nvPr/>
        </p:nvSpPr>
        <p:spPr>
          <a:xfrm>
            <a:off x="6254855" y="104210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5" name="bg object 4045"/>
          <p:cNvSpPr/>
          <p:nvPr/>
        </p:nvSpPr>
        <p:spPr>
          <a:xfrm>
            <a:off x="6254855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6" name="bg object 4046"/>
          <p:cNvSpPr/>
          <p:nvPr/>
        </p:nvSpPr>
        <p:spPr>
          <a:xfrm>
            <a:off x="6254855" y="10615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7" name="bg object 4047"/>
          <p:cNvSpPr/>
          <p:nvPr/>
        </p:nvSpPr>
        <p:spPr>
          <a:xfrm>
            <a:off x="6254855" y="10421058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8" name="bg object 4048"/>
          <p:cNvSpPr/>
          <p:nvPr/>
        </p:nvSpPr>
        <p:spPr>
          <a:xfrm>
            <a:off x="6254855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9" name="bg object 4049"/>
          <p:cNvSpPr/>
          <p:nvPr/>
        </p:nvSpPr>
        <p:spPr>
          <a:xfrm>
            <a:off x="6260939" y="1061535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0" name="bg object 4050"/>
          <p:cNvSpPr/>
          <p:nvPr/>
        </p:nvSpPr>
        <p:spPr>
          <a:xfrm>
            <a:off x="6260939" y="1041701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1" name="bg object 4051"/>
          <p:cNvSpPr/>
          <p:nvPr/>
        </p:nvSpPr>
        <p:spPr>
          <a:xfrm>
            <a:off x="6260939" y="10417015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2" name="bg object 4052"/>
          <p:cNvSpPr/>
          <p:nvPr/>
        </p:nvSpPr>
        <p:spPr>
          <a:xfrm>
            <a:off x="6256883" y="1090578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3" name="bg object 4053"/>
          <p:cNvSpPr/>
          <p:nvPr/>
        </p:nvSpPr>
        <p:spPr>
          <a:xfrm>
            <a:off x="6258911" y="10718568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4" name="bg object 4054"/>
          <p:cNvSpPr/>
          <p:nvPr/>
        </p:nvSpPr>
        <p:spPr>
          <a:xfrm>
            <a:off x="6256883" y="1071856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5" name="bg object 4055"/>
          <p:cNvSpPr/>
          <p:nvPr/>
        </p:nvSpPr>
        <p:spPr>
          <a:xfrm>
            <a:off x="6254855" y="10714525"/>
            <a:ext cx="6350" cy="191770"/>
          </a:xfrm>
          <a:custGeom>
            <a:avLst/>
            <a:gdLst/>
            <a:ahLst/>
            <a:cxnLst/>
            <a:rect l="l" t="t" r="r" b="b"/>
            <a:pathLst>
              <a:path w="6350" h="191770">
                <a:moveTo>
                  <a:pt x="2028" y="4042"/>
                </a:moveTo>
                <a:lnTo>
                  <a:pt x="2028" y="191259"/>
                </a:lnTo>
              </a:path>
              <a:path w="6350" h="191770">
                <a:moveTo>
                  <a:pt x="0" y="4042"/>
                </a:moveTo>
                <a:lnTo>
                  <a:pt x="2028" y="7085"/>
                </a:lnTo>
              </a:path>
              <a:path w="6350" h="191770">
                <a:moveTo>
                  <a:pt x="2028" y="7085"/>
                </a:moveTo>
                <a:lnTo>
                  <a:pt x="2028" y="3028"/>
                </a:lnTo>
              </a:path>
              <a:path w="6350" h="191770">
                <a:moveTo>
                  <a:pt x="2028" y="3028"/>
                </a:moveTo>
                <a:lnTo>
                  <a:pt x="6084" y="3028"/>
                </a:lnTo>
              </a:path>
              <a:path w="6350" h="191770">
                <a:moveTo>
                  <a:pt x="6084" y="3028"/>
                </a:moveTo>
                <a:lnTo>
                  <a:pt x="6084" y="7085"/>
                </a:lnTo>
              </a:path>
              <a:path w="6350" h="191770">
                <a:moveTo>
                  <a:pt x="6084" y="7085"/>
                </a:moveTo>
                <a:lnTo>
                  <a:pt x="6084" y="7085"/>
                </a:lnTo>
              </a:path>
              <a:path w="6350" h="191770">
                <a:moveTo>
                  <a:pt x="6084" y="7085"/>
                </a:moveTo>
                <a:lnTo>
                  <a:pt x="6084" y="0"/>
                </a:lnTo>
              </a:path>
              <a:path w="6350" h="19177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6" name="bg object 4056"/>
          <p:cNvSpPr/>
          <p:nvPr/>
        </p:nvSpPr>
        <p:spPr>
          <a:xfrm>
            <a:off x="6254855" y="1071048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7" name="bg object 4057"/>
          <p:cNvSpPr/>
          <p:nvPr/>
        </p:nvSpPr>
        <p:spPr>
          <a:xfrm>
            <a:off x="6254855" y="1071048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  <a:path h="7620">
                <a:moveTo>
                  <a:pt x="0" y="7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8" name="bg object 4058"/>
          <p:cNvSpPr/>
          <p:nvPr/>
        </p:nvSpPr>
        <p:spPr>
          <a:xfrm>
            <a:off x="6254855" y="107175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9" name="bg object 4059"/>
          <p:cNvSpPr/>
          <p:nvPr/>
        </p:nvSpPr>
        <p:spPr>
          <a:xfrm>
            <a:off x="6254855" y="1071755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0" name="bg object 4060"/>
          <p:cNvSpPr/>
          <p:nvPr/>
        </p:nvSpPr>
        <p:spPr>
          <a:xfrm>
            <a:off x="6256883" y="10717553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1" name="bg object 4061"/>
          <p:cNvSpPr/>
          <p:nvPr/>
        </p:nvSpPr>
        <p:spPr>
          <a:xfrm>
            <a:off x="6254855" y="1071856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2" name="bg object 4062"/>
          <p:cNvSpPr/>
          <p:nvPr/>
        </p:nvSpPr>
        <p:spPr>
          <a:xfrm>
            <a:off x="6254855" y="107175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3" name="bg object 4063"/>
          <p:cNvSpPr/>
          <p:nvPr/>
        </p:nvSpPr>
        <p:spPr>
          <a:xfrm>
            <a:off x="6254855" y="1090274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4" name="bg object 4064"/>
          <p:cNvSpPr/>
          <p:nvPr/>
        </p:nvSpPr>
        <p:spPr>
          <a:xfrm>
            <a:off x="6254855" y="10904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5" name="bg object 4065"/>
          <p:cNvSpPr/>
          <p:nvPr/>
        </p:nvSpPr>
        <p:spPr>
          <a:xfrm>
            <a:off x="6254855" y="1090578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6" name="bg object 4066"/>
          <p:cNvSpPr/>
          <p:nvPr/>
        </p:nvSpPr>
        <p:spPr>
          <a:xfrm>
            <a:off x="6254855" y="1090982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7" name="bg object 4067"/>
          <p:cNvSpPr/>
          <p:nvPr/>
        </p:nvSpPr>
        <p:spPr>
          <a:xfrm>
            <a:off x="6254855" y="10902741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8" name="bg object 4068"/>
          <p:cNvSpPr/>
          <p:nvPr/>
        </p:nvSpPr>
        <p:spPr>
          <a:xfrm>
            <a:off x="6260939" y="10902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9" name="bg object 4069"/>
          <p:cNvSpPr/>
          <p:nvPr/>
        </p:nvSpPr>
        <p:spPr>
          <a:xfrm>
            <a:off x="6256883" y="1090578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0" name="bg object 4070"/>
          <p:cNvSpPr/>
          <p:nvPr/>
        </p:nvSpPr>
        <p:spPr>
          <a:xfrm>
            <a:off x="6256883" y="10902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1" name="bg object 4071"/>
          <p:cNvSpPr/>
          <p:nvPr/>
        </p:nvSpPr>
        <p:spPr>
          <a:xfrm>
            <a:off x="6254855" y="107145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2" name="bg object 4072"/>
          <p:cNvSpPr/>
          <p:nvPr/>
        </p:nvSpPr>
        <p:spPr>
          <a:xfrm>
            <a:off x="6260939" y="107145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3" name="bg object 4073"/>
          <p:cNvSpPr/>
          <p:nvPr/>
        </p:nvSpPr>
        <p:spPr>
          <a:xfrm>
            <a:off x="6254855" y="107175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4" name="bg object 4074"/>
          <p:cNvSpPr/>
          <p:nvPr/>
        </p:nvSpPr>
        <p:spPr>
          <a:xfrm>
            <a:off x="6254855" y="107145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5" name="bg object 4075"/>
          <p:cNvSpPr/>
          <p:nvPr/>
        </p:nvSpPr>
        <p:spPr>
          <a:xfrm>
            <a:off x="6254855" y="1090578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6" name="bg object 4076"/>
          <p:cNvSpPr/>
          <p:nvPr/>
        </p:nvSpPr>
        <p:spPr>
          <a:xfrm>
            <a:off x="6254855" y="10902741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42"/>
                </a:moveTo>
                <a:lnTo>
                  <a:pt x="0" y="3042"/>
                </a:lnTo>
              </a:path>
              <a:path w="2539" h="3175">
                <a:moveTo>
                  <a:pt x="0" y="3042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7" name="bg object 4077"/>
          <p:cNvSpPr/>
          <p:nvPr/>
        </p:nvSpPr>
        <p:spPr>
          <a:xfrm>
            <a:off x="6256883" y="10902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8" name="bg object 4078"/>
          <p:cNvSpPr/>
          <p:nvPr/>
        </p:nvSpPr>
        <p:spPr>
          <a:xfrm>
            <a:off x="6254855" y="10906798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0" y="2028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28"/>
                </a:lnTo>
              </a:path>
              <a:path w="6350" h="2540">
                <a:moveTo>
                  <a:pt x="6084" y="2028"/>
                </a:moveTo>
                <a:lnTo>
                  <a:pt x="0" y="2028"/>
                </a:lnTo>
              </a:path>
              <a:path w="6350" h="2540">
                <a:moveTo>
                  <a:pt x="6084" y="2028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9" name="bg object 4079"/>
          <p:cNvSpPr/>
          <p:nvPr/>
        </p:nvSpPr>
        <p:spPr>
          <a:xfrm>
            <a:off x="6260939" y="10902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0" name="bg object 4080"/>
          <p:cNvSpPr/>
          <p:nvPr/>
        </p:nvSpPr>
        <p:spPr>
          <a:xfrm>
            <a:off x="6260939" y="1071755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1" name="bg object 4081"/>
          <p:cNvSpPr/>
          <p:nvPr/>
        </p:nvSpPr>
        <p:spPr>
          <a:xfrm>
            <a:off x="6260939" y="107145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2" name="bg object 4082"/>
          <p:cNvSpPr/>
          <p:nvPr/>
        </p:nvSpPr>
        <p:spPr>
          <a:xfrm>
            <a:off x="6254855" y="10714525"/>
            <a:ext cx="6350" cy="194310"/>
          </a:xfrm>
          <a:custGeom>
            <a:avLst/>
            <a:gdLst/>
            <a:ahLst/>
            <a:cxnLst/>
            <a:rect l="l" t="t" r="r" b="b"/>
            <a:pathLst>
              <a:path w="6350" h="194309">
                <a:moveTo>
                  <a:pt x="6084" y="0"/>
                </a:moveTo>
                <a:lnTo>
                  <a:pt x="0" y="0"/>
                </a:lnTo>
              </a:path>
              <a:path w="6350" h="194309">
                <a:moveTo>
                  <a:pt x="0" y="0"/>
                </a:moveTo>
                <a:lnTo>
                  <a:pt x="0" y="5056"/>
                </a:lnTo>
              </a:path>
              <a:path w="6350" h="194309">
                <a:moveTo>
                  <a:pt x="0" y="190244"/>
                </a:moveTo>
                <a:lnTo>
                  <a:pt x="0" y="194301"/>
                </a:lnTo>
              </a:path>
              <a:path w="6350" h="194309">
                <a:moveTo>
                  <a:pt x="2028" y="188216"/>
                </a:moveTo>
                <a:lnTo>
                  <a:pt x="0" y="190244"/>
                </a:lnTo>
              </a:path>
              <a:path w="6350" h="194309">
                <a:moveTo>
                  <a:pt x="2028" y="3028"/>
                </a:moveTo>
                <a:lnTo>
                  <a:pt x="2028" y="191259"/>
                </a:lnTo>
              </a:path>
              <a:path w="6350" h="194309">
                <a:moveTo>
                  <a:pt x="2028" y="188216"/>
                </a:moveTo>
                <a:lnTo>
                  <a:pt x="2028" y="7085"/>
                </a:lnTo>
              </a:path>
              <a:path w="6350" h="194309">
                <a:moveTo>
                  <a:pt x="2028" y="7085"/>
                </a:moveTo>
                <a:lnTo>
                  <a:pt x="0" y="4042"/>
                </a:lnTo>
              </a:path>
              <a:path w="6350" h="194309">
                <a:moveTo>
                  <a:pt x="0" y="4042"/>
                </a:moveTo>
                <a:lnTo>
                  <a:pt x="0" y="190244"/>
                </a:lnTo>
              </a:path>
              <a:path w="6350" h="194309">
                <a:moveTo>
                  <a:pt x="0" y="191259"/>
                </a:moveTo>
                <a:lnTo>
                  <a:pt x="0" y="191259"/>
                </a:lnTo>
              </a:path>
              <a:path w="6350" h="194309">
                <a:moveTo>
                  <a:pt x="0" y="3028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3" name="bg object 4083"/>
          <p:cNvSpPr/>
          <p:nvPr/>
        </p:nvSpPr>
        <p:spPr>
          <a:xfrm>
            <a:off x="6254855" y="10904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4" name="bg object 4084"/>
          <p:cNvSpPr/>
          <p:nvPr/>
        </p:nvSpPr>
        <p:spPr>
          <a:xfrm>
            <a:off x="6254855" y="10717553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30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4056"/>
                </a:lnTo>
              </a:path>
              <a:path w="6350" h="188595">
                <a:moveTo>
                  <a:pt x="6084" y="4056"/>
                </a:moveTo>
                <a:lnTo>
                  <a:pt x="6084" y="185188"/>
                </a:lnTo>
              </a:path>
              <a:path w="6350" h="188595">
                <a:moveTo>
                  <a:pt x="6084" y="188230"/>
                </a:moveTo>
                <a:lnTo>
                  <a:pt x="2028" y="188230"/>
                </a:lnTo>
              </a:path>
              <a:path w="6350" h="188595">
                <a:moveTo>
                  <a:pt x="6084" y="188230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5" name="bg object 4085"/>
          <p:cNvSpPr/>
          <p:nvPr/>
        </p:nvSpPr>
        <p:spPr>
          <a:xfrm>
            <a:off x="6254855" y="1090578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6" name="bg object 4086"/>
          <p:cNvSpPr/>
          <p:nvPr/>
        </p:nvSpPr>
        <p:spPr>
          <a:xfrm>
            <a:off x="6256883" y="10902741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7" name="bg object 4087"/>
          <p:cNvSpPr/>
          <p:nvPr/>
        </p:nvSpPr>
        <p:spPr>
          <a:xfrm>
            <a:off x="6256883" y="10717553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0" y="4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8" name="bg object 4088"/>
          <p:cNvSpPr/>
          <p:nvPr/>
        </p:nvSpPr>
        <p:spPr>
          <a:xfrm>
            <a:off x="6254855" y="1071755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9" name="bg object 4089"/>
          <p:cNvSpPr/>
          <p:nvPr/>
        </p:nvSpPr>
        <p:spPr>
          <a:xfrm>
            <a:off x="6254855" y="10717553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0" name="bg object 4090"/>
          <p:cNvSpPr/>
          <p:nvPr/>
        </p:nvSpPr>
        <p:spPr>
          <a:xfrm>
            <a:off x="6254855" y="10904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1" name="bg object 4091"/>
          <p:cNvSpPr/>
          <p:nvPr/>
        </p:nvSpPr>
        <p:spPr>
          <a:xfrm>
            <a:off x="6254855" y="1091286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2" name="bg object 4092"/>
          <p:cNvSpPr/>
          <p:nvPr/>
        </p:nvSpPr>
        <p:spPr>
          <a:xfrm>
            <a:off x="6260939" y="109199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3" name="bg object 4093"/>
          <p:cNvSpPr/>
          <p:nvPr/>
        </p:nvSpPr>
        <p:spPr>
          <a:xfrm>
            <a:off x="6261953" y="10908826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4" name="bg object 4094"/>
          <p:cNvSpPr/>
          <p:nvPr/>
        </p:nvSpPr>
        <p:spPr>
          <a:xfrm>
            <a:off x="6260939" y="109088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5" name="bg object 4095"/>
          <p:cNvSpPr/>
          <p:nvPr/>
        </p:nvSpPr>
        <p:spPr>
          <a:xfrm>
            <a:off x="6260939" y="1090882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6" name="bg object 4096"/>
          <p:cNvSpPr/>
          <p:nvPr/>
        </p:nvSpPr>
        <p:spPr>
          <a:xfrm>
            <a:off x="6254855" y="10704411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8458"/>
                </a:moveTo>
                <a:lnTo>
                  <a:pt x="0" y="208458"/>
                </a:lnTo>
              </a:path>
              <a:path w="6350" h="215900">
                <a:moveTo>
                  <a:pt x="0" y="208458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15543"/>
                </a:lnTo>
              </a:path>
              <a:path w="6350" h="215900">
                <a:moveTo>
                  <a:pt x="0" y="215543"/>
                </a:moveTo>
                <a:lnTo>
                  <a:pt x="0" y="208458"/>
                </a:lnTo>
              </a:path>
              <a:path w="6350" h="215900">
                <a:moveTo>
                  <a:pt x="6084" y="7071"/>
                </a:moveTo>
                <a:lnTo>
                  <a:pt x="0" y="7071"/>
                </a:lnTo>
              </a:path>
              <a:path w="6350" h="215900">
                <a:moveTo>
                  <a:pt x="0" y="7071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71"/>
                </a:lnTo>
              </a:path>
              <a:path w="6350" h="215900">
                <a:moveTo>
                  <a:pt x="0" y="7071"/>
                </a:moveTo>
                <a:lnTo>
                  <a:pt x="6084" y="7071"/>
                </a:lnTo>
              </a:path>
              <a:path w="6350" h="215900">
                <a:moveTo>
                  <a:pt x="6084" y="7071"/>
                </a:moveTo>
                <a:lnTo>
                  <a:pt x="608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7" name="bg object 4097"/>
          <p:cNvSpPr/>
          <p:nvPr/>
        </p:nvSpPr>
        <p:spPr>
          <a:xfrm>
            <a:off x="6260939" y="1071553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8" name="bg object 4098"/>
          <p:cNvSpPr/>
          <p:nvPr/>
        </p:nvSpPr>
        <p:spPr>
          <a:xfrm>
            <a:off x="6261953" y="10704411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9" name="bg object 4099"/>
          <p:cNvSpPr/>
          <p:nvPr/>
        </p:nvSpPr>
        <p:spPr>
          <a:xfrm>
            <a:off x="6260939" y="107044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0" name="bg object 4100"/>
          <p:cNvSpPr/>
          <p:nvPr/>
        </p:nvSpPr>
        <p:spPr>
          <a:xfrm>
            <a:off x="6260939" y="10704411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71"/>
                </a:lnTo>
              </a:path>
              <a:path w="1270" h="204470">
                <a:moveTo>
                  <a:pt x="1014" y="204415"/>
                </a:moveTo>
                <a:lnTo>
                  <a:pt x="1014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1" name="bg object 4101"/>
          <p:cNvSpPr/>
          <p:nvPr/>
        </p:nvSpPr>
        <p:spPr>
          <a:xfrm>
            <a:off x="6254855" y="1071148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2" name="bg object 4102"/>
          <p:cNvSpPr/>
          <p:nvPr/>
        </p:nvSpPr>
        <p:spPr>
          <a:xfrm>
            <a:off x="6254855" y="10714525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5056"/>
                </a:lnTo>
              </a:path>
              <a:path h="194309">
                <a:moveTo>
                  <a:pt x="0" y="190244"/>
                </a:moveTo>
                <a:lnTo>
                  <a:pt x="0" y="194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3" name="bg object 4103"/>
          <p:cNvSpPr/>
          <p:nvPr/>
        </p:nvSpPr>
        <p:spPr>
          <a:xfrm>
            <a:off x="6254855" y="1090982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4" name="bg object 4104"/>
          <p:cNvSpPr/>
          <p:nvPr/>
        </p:nvSpPr>
        <p:spPr>
          <a:xfrm>
            <a:off x="6254855" y="10712496"/>
            <a:ext cx="0" cy="199390"/>
          </a:xfrm>
          <a:custGeom>
            <a:avLst/>
            <a:gdLst/>
            <a:ahLst/>
            <a:cxnLst/>
            <a:rect l="l" t="t" r="r" b="b"/>
            <a:pathLst>
              <a:path h="199390">
                <a:moveTo>
                  <a:pt x="0" y="0"/>
                </a:moveTo>
                <a:lnTo>
                  <a:pt x="0" y="2028"/>
                </a:lnTo>
              </a:path>
              <a:path h="199390">
                <a:moveTo>
                  <a:pt x="0" y="2028"/>
                </a:moveTo>
                <a:lnTo>
                  <a:pt x="0" y="7085"/>
                </a:lnTo>
              </a:path>
              <a:path h="199390">
                <a:moveTo>
                  <a:pt x="0" y="192273"/>
                </a:moveTo>
                <a:lnTo>
                  <a:pt x="0" y="196329"/>
                </a:lnTo>
              </a:path>
              <a:path h="199390">
                <a:moveTo>
                  <a:pt x="0" y="197330"/>
                </a:moveTo>
                <a:lnTo>
                  <a:pt x="0" y="19935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5" name="bg object 4105"/>
          <p:cNvSpPr/>
          <p:nvPr/>
        </p:nvSpPr>
        <p:spPr>
          <a:xfrm>
            <a:off x="6254855" y="1090982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6" name="bg object 4106"/>
          <p:cNvSpPr/>
          <p:nvPr/>
        </p:nvSpPr>
        <p:spPr>
          <a:xfrm>
            <a:off x="6254855" y="10714525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7" name="bg object 4107"/>
          <p:cNvSpPr/>
          <p:nvPr/>
        </p:nvSpPr>
        <p:spPr>
          <a:xfrm>
            <a:off x="6254855" y="1071148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8" name="bg object 4108"/>
          <p:cNvSpPr/>
          <p:nvPr/>
        </p:nvSpPr>
        <p:spPr>
          <a:xfrm>
            <a:off x="6254855" y="1090982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9" name="bg object 4109"/>
          <p:cNvSpPr/>
          <p:nvPr/>
        </p:nvSpPr>
        <p:spPr>
          <a:xfrm>
            <a:off x="6254855" y="10714525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194301"/>
                </a:moveTo>
                <a:lnTo>
                  <a:pt x="0" y="190244"/>
                </a:lnTo>
              </a:path>
              <a:path h="19430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0" name="bg object 4110"/>
          <p:cNvSpPr/>
          <p:nvPr/>
        </p:nvSpPr>
        <p:spPr>
          <a:xfrm>
            <a:off x="6254855" y="1071148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1" name="bg object 4111"/>
          <p:cNvSpPr/>
          <p:nvPr/>
        </p:nvSpPr>
        <p:spPr>
          <a:xfrm>
            <a:off x="6260939" y="1090982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2" name="bg object 4112"/>
          <p:cNvSpPr/>
          <p:nvPr/>
        </p:nvSpPr>
        <p:spPr>
          <a:xfrm>
            <a:off x="6260939" y="10711482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3" name="bg object 4113"/>
          <p:cNvSpPr/>
          <p:nvPr/>
        </p:nvSpPr>
        <p:spPr>
          <a:xfrm>
            <a:off x="6260939" y="10711482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86"/>
                </a:moveTo>
                <a:lnTo>
                  <a:pt x="0" y="0"/>
                </a:lnTo>
              </a:path>
              <a:path w="1270" h="201929">
                <a:moveTo>
                  <a:pt x="1014" y="201386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4" name="bg object 4114"/>
          <p:cNvSpPr/>
          <p:nvPr/>
        </p:nvSpPr>
        <p:spPr>
          <a:xfrm>
            <a:off x="6256883" y="1180945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5" name="bg object 4115"/>
          <p:cNvSpPr/>
          <p:nvPr/>
        </p:nvSpPr>
        <p:spPr>
          <a:xfrm>
            <a:off x="6258911" y="11622238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721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6" name="bg object 4116"/>
          <p:cNvSpPr/>
          <p:nvPr/>
        </p:nvSpPr>
        <p:spPr>
          <a:xfrm>
            <a:off x="6256883" y="11622238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7" name="bg object 4117"/>
          <p:cNvSpPr/>
          <p:nvPr/>
        </p:nvSpPr>
        <p:spPr>
          <a:xfrm>
            <a:off x="6254855" y="11622238"/>
            <a:ext cx="2540" cy="187325"/>
          </a:xfrm>
          <a:custGeom>
            <a:avLst/>
            <a:gdLst/>
            <a:ahLst/>
            <a:cxnLst/>
            <a:rect l="l" t="t" r="r" b="b"/>
            <a:pathLst>
              <a:path w="2539" h="187325">
                <a:moveTo>
                  <a:pt x="2028" y="0"/>
                </a:moveTo>
                <a:lnTo>
                  <a:pt x="2028" y="187216"/>
                </a:lnTo>
              </a:path>
              <a:path w="2539" h="187325">
                <a:moveTo>
                  <a:pt x="0" y="0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8" name="bg object 4118"/>
          <p:cNvSpPr/>
          <p:nvPr/>
        </p:nvSpPr>
        <p:spPr>
          <a:xfrm>
            <a:off x="6256883" y="1162123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9" name="bg object 4119"/>
          <p:cNvSpPr/>
          <p:nvPr/>
        </p:nvSpPr>
        <p:spPr>
          <a:xfrm>
            <a:off x="6256883" y="1162123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0" name="bg object 4120"/>
          <p:cNvSpPr/>
          <p:nvPr/>
        </p:nvSpPr>
        <p:spPr>
          <a:xfrm>
            <a:off x="6260939" y="1162123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1" name="bg object 4121"/>
          <p:cNvSpPr/>
          <p:nvPr/>
        </p:nvSpPr>
        <p:spPr>
          <a:xfrm>
            <a:off x="6254855" y="1161819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84" y="7085"/>
                </a:moveTo>
                <a:lnTo>
                  <a:pt x="6084" y="7085"/>
                </a:lnTo>
              </a:path>
              <a:path w="6350" h="7620">
                <a:moveTo>
                  <a:pt x="6084" y="7085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2" name="bg object 4122"/>
          <p:cNvSpPr/>
          <p:nvPr/>
        </p:nvSpPr>
        <p:spPr>
          <a:xfrm>
            <a:off x="6254855" y="1161415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3" name="bg object 4123"/>
          <p:cNvSpPr/>
          <p:nvPr/>
        </p:nvSpPr>
        <p:spPr>
          <a:xfrm>
            <a:off x="6254855" y="11614152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4" name="bg object 4124"/>
          <p:cNvSpPr/>
          <p:nvPr/>
        </p:nvSpPr>
        <p:spPr>
          <a:xfrm>
            <a:off x="6254855" y="1162123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5" name="bg object 4125"/>
          <p:cNvSpPr/>
          <p:nvPr/>
        </p:nvSpPr>
        <p:spPr>
          <a:xfrm>
            <a:off x="6254855" y="1162123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6" name="bg object 4126"/>
          <p:cNvSpPr/>
          <p:nvPr/>
        </p:nvSpPr>
        <p:spPr>
          <a:xfrm>
            <a:off x="6256883" y="1162123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7" name="bg object 4127"/>
          <p:cNvSpPr/>
          <p:nvPr/>
        </p:nvSpPr>
        <p:spPr>
          <a:xfrm>
            <a:off x="6254855" y="11622238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8" name="bg object 4128"/>
          <p:cNvSpPr/>
          <p:nvPr/>
        </p:nvSpPr>
        <p:spPr>
          <a:xfrm>
            <a:off x="6254855" y="1162123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9" name="bg object 4129"/>
          <p:cNvSpPr/>
          <p:nvPr/>
        </p:nvSpPr>
        <p:spPr>
          <a:xfrm>
            <a:off x="6254855" y="11806425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40">
                <a:moveTo>
                  <a:pt x="2028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0" name="bg object 4130"/>
          <p:cNvSpPr/>
          <p:nvPr/>
        </p:nvSpPr>
        <p:spPr>
          <a:xfrm>
            <a:off x="6254855" y="118084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1" name="bg object 4131"/>
          <p:cNvSpPr/>
          <p:nvPr/>
        </p:nvSpPr>
        <p:spPr>
          <a:xfrm>
            <a:off x="6254855" y="11809454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0"/>
                </a:lnTo>
              </a:path>
              <a:path h="7620">
                <a:moveTo>
                  <a:pt x="0" y="0"/>
                </a:moveTo>
                <a:lnTo>
                  <a:pt x="0" y="7085"/>
                </a:lnTo>
              </a:path>
              <a:path h="7620">
                <a:moveTo>
                  <a:pt x="0" y="7085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2" name="bg object 4132"/>
          <p:cNvSpPr/>
          <p:nvPr/>
        </p:nvSpPr>
        <p:spPr>
          <a:xfrm>
            <a:off x="6254855" y="11813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3" name="bg object 4133"/>
          <p:cNvSpPr/>
          <p:nvPr/>
        </p:nvSpPr>
        <p:spPr>
          <a:xfrm>
            <a:off x="6254855" y="1180642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7071"/>
                </a:moveTo>
                <a:lnTo>
                  <a:pt x="6084" y="7071"/>
                </a:lnTo>
              </a:path>
              <a:path w="6350" h="7620">
                <a:moveTo>
                  <a:pt x="6084" y="7071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4" name="bg object 4134"/>
          <p:cNvSpPr/>
          <p:nvPr/>
        </p:nvSpPr>
        <p:spPr>
          <a:xfrm>
            <a:off x="6260939" y="11806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5" name="bg object 4135"/>
          <p:cNvSpPr/>
          <p:nvPr/>
        </p:nvSpPr>
        <p:spPr>
          <a:xfrm>
            <a:off x="6256883" y="1180945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6" name="bg object 4136"/>
          <p:cNvSpPr/>
          <p:nvPr/>
        </p:nvSpPr>
        <p:spPr>
          <a:xfrm>
            <a:off x="6256883" y="11806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7" name="bg object 4137"/>
          <p:cNvSpPr/>
          <p:nvPr/>
        </p:nvSpPr>
        <p:spPr>
          <a:xfrm>
            <a:off x="6254855" y="1161819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8" name="bg object 4138"/>
          <p:cNvSpPr/>
          <p:nvPr/>
        </p:nvSpPr>
        <p:spPr>
          <a:xfrm>
            <a:off x="6260939" y="116181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9" name="bg object 4139"/>
          <p:cNvSpPr/>
          <p:nvPr/>
        </p:nvSpPr>
        <p:spPr>
          <a:xfrm>
            <a:off x="6254855" y="1162123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0" name="bg object 4140"/>
          <p:cNvSpPr/>
          <p:nvPr/>
        </p:nvSpPr>
        <p:spPr>
          <a:xfrm>
            <a:off x="6254855" y="116181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1" name="bg object 4141"/>
          <p:cNvSpPr/>
          <p:nvPr/>
        </p:nvSpPr>
        <p:spPr>
          <a:xfrm>
            <a:off x="6254855" y="1180945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2" name="bg object 4142"/>
          <p:cNvSpPr/>
          <p:nvPr/>
        </p:nvSpPr>
        <p:spPr>
          <a:xfrm>
            <a:off x="6254855" y="11806425"/>
            <a:ext cx="2540" cy="3175"/>
          </a:xfrm>
          <a:custGeom>
            <a:avLst/>
            <a:gdLst/>
            <a:ahLst/>
            <a:cxnLst/>
            <a:rect l="l" t="t" r="r" b="b"/>
            <a:pathLst>
              <a:path w="2539" h="3175">
                <a:moveTo>
                  <a:pt x="0" y="3028"/>
                </a:moveTo>
                <a:lnTo>
                  <a:pt x="0" y="3028"/>
                </a:lnTo>
              </a:path>
              <a:path w="2539" h="3175">
                <a:moveTo>
                  <a:pt x="0" y="3028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3" name="bg object 4143"/>
          <p:cNvSpPr/>
          <p:nvPr/>
        </p:nvSpPr>
        <p:spPr>
          <a:xfrm>
            <a:off x="6256883" y="11806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4" name="bg object 4144"/>
          <p:cNvSpPr/>
          <p:nvPr/>
        </p:nvSpPr>
        <p:spPr>
          <a:xfrm>
            <a:off x="6254855" y="11810468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40">
                <a:moveTo>
                  <a:pt x="6084" y="2014"/>
                </a:moveTo>
                <a:lnTo>
                  <a:pt x="0" y="2014"/>
                </a:lnTo>
              </a:path>
              <a:path w="6350" h="2540">
                <a:moveTo>
                  <a:pt x="0" y="2014"/>
                </a:moveTo>
                <a:lnTo>
                  <a:pt x="0" y="0"/>
                </a:lnTo>
              </a:path>
              <a:path w="6350" h="2540">
                <a:moveTo>
                  <a:pt x="0" y="0"/>
                </a:moveTo>
                <a:lnTo>
                  <a:pt x="6084" y="0"/>
                </a:lnTo>
              </a:path>
              <a:path w="6350" h="2540">
                <a:moveTo>
                  <a:pt x="6084" y="0"/>
                </a:moveTo>
                <a:lnTo>
                  <a:pt x="6084" y="2014"/>
                </a:lnTo>
              </a:path>
              <a:path w="6350" h="2540">
                <a:moveTo>
                  <a:pt x="6084" y="2014"/>
                </a:moveTo>
                <a:lnTo>
                  <a:pt x="0" y="2014"/>
                </a:lnTo>
              </a:path>
              <a:path w="6350" h="2540">
                <a:moveTo>
                  <a:pt x="6084" y="2014"/>
                </a:moveTo>
                <a:lnTo>
                  <a:pt x="60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5" name="bg object 4145"/>
          <p:cNvSpPr/>
          <p:nvPr/>
        </p:nvSpPr>
        <p:spPr>
          <a:xfrm>
            <a:off x="6260939" y="11806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6" name="bg object 4146"/>
          <p:cNvSpPr/>
          <p:nvPr/>
        </p:nvSpPr>
        <p:spPr>
          <a:xfrm>
            <a:off x="6260939" y="1162123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7" name="bg object 4147"/>
          <p:cNvSpPr/>
          <p:nvPr/>
        </p:nvSpPr>
        <p:spPr>
          <a:xfrm>
            <a:off x="6260939" y="1161819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8" name="bg object 4148"/>
          <p:cNvSpPr/>
          <p:nvPr/>
        </p:nvSpPr>
        <p:spPr>
          <a:xfrm>
            <a:off x="6254855" y="11618195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084" y="0"/>
                </a:moveTo>
                <a:lnTo>
                  <a:pt x="0" y="0"/>
                </a:lnTo>
              </a:path>
              <a:path w="6350"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9" name="bg object 4149"/>
          <p:cNvSpPr/>
          <p:nvPr/>
        </p:nvSpPr>
        <p:spPr>
          <a:xfrm>
            <a:off x="6254855" y="1180844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0" name="bg object 4150"/>
          <p:cNvSpPr/>
          <p:nvPr/>
        </p:nvSpPr>
        <p:spPr>
          <a:xfrm>
            <a:off x="6254855" y="11621237"/>
            <a:ext cx="2540" cy="188595"/>
          </a:xfrm>
          <a:custGeom>
            <a:avLst/>
            <a:gdLst/>
            <a:ahLst/>
            <a:cxnLst/>
            <a:rect l="l" t="t" r="r" b="b"/>
            <a:pathLst>
              <a:path w="2539" h="188595">
                <a:moveTo>
                  <a:pt x="2028" y="185188"/>
                </a:moveTo>
                <a:lnTo>
                  <a:pt x="0" y="187202"/>
                </a:lnTo>
              </a:path>
              <a:path w="2539" h="188595">
                <a:moveTo>
                  <a:pt x="2028" y="0"/>
                </a:moveTo>
                <a:lnTo>
                  <a:pt x="2028" y="188216"/>
                </a:lnTo>
              </a:path>
              <a:path w="2539" h="188595">
                <a:moveTo>
                  <a:pt x="2028" y="185188"/>
                </a:moveTo>
                <a:lnTo>
                  <a:pt x="2028" y="4042"/>
                </a:lnTo>
              </a:path>
              <a:path w="2539" h="188595">
                <a:moveTo>
                  <a:pt x="2028" y="4042"/>
                </a:moveTo>
                <a:lnTo>
                  <a:pt x="0" y="1000"/>
                </a:lnTo>
              </a:path>
              <a:path w="2539" h="188595">
                <a:moveTo>
                  <a:pt x="0" y="1000"/>
                </a:moveTo>
                <a:lnTo>
                  <a:pt x="0" y="187202"/>
                </a:lnTo>
              </a:path>
              <a:path w="2539" h="188595">
                <a:moveTo>
                  <a:pt x="0" y="188216"/>
                </a:moveTo>
                <a:lnTo>
                  <a:pt x="0" y="188216"/>
                </a:lnTo>
              </a:path>
              <a:path w="2539" h="188595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1" name="bg object 4151"/>
          <p:cNvSpPr/>
          <p:nvPr/>
        </p:nvSpPr>
        <p:spPr>
          <a:xfrm>
            <a:off x="6254855" y="118084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2" name="bg object 4152"/>
          <p:cNvSpPr/>
          <p:nvPr/>
        </p:nvSpPr>
        <p:spPr>
          <a:xfrm>
            <a:off x="6254855" y="11621237"/>
            <a:ext cx="6350" cy="188595"/>
          </a:xfrm>
          <a:custGeom>
            <a:avLst/>
            <a:gdLst/>
            <a:ahLst/>
            <a:cxnLst/>
            <a:rect l="l" t="t" r="r" b="b"/>
            <a:pathLst>
              <a:path w="6350" h="188595">
                <a:moveTo>
                  <a:pt x="0" y="0"/>
                </a:moveTo>
                <a:lnTo>
                  <a:pt x="0" y="0"/>
                </a:lnTo>
              </a:path>
              <a:path w="6350" h="188595">
                <a:moveTo>
                  <a:pt x="0" y="0"/>
                </a:moveTo>
                <a:lnTo>
                  <a:pt x="0" y="188216"/>
                </a:lnTo>
              </a:path>
              <a:path w="6350" h="188595">
                <a:moveTo>
                  <a:pt x="6084" y="185188"/>
                </a:moveTo>
                <a:lnTo>
                  <a:pt x="6084" y="185188"/>
                </a:lnTo>
              </a:path>
              <a:path w="6350" h="188595">
                <a:moveTo>
                  <a:pt x="6084" y="185188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4042"/>
                </a:lnTo>
              </a:path>
              <a:path w="6350" h="188595">
                <a:moveTo>
                  <a:pt x="6084" y="4042"/>
                </a:moveTo>
                <a:lnTo>
                  <a:pt x="6084" y="185188"/>
                </a:lnTo>
              </a:path>
              <a:path w="6350" h="188595">
                <a:moveTo>
                  <a:pt x="6084" y="188216"/>
                </a:moveTo>
                <a:lnTo>
                  <a:pt x="2028" y="188216"/>
                </a:lnTo>
              </a:path>
              <a:path w="6350" h="188595">
                <a:moveTo>
                  <a:pt x="6084" y="188216"/>
                </a:moveTo>
                <a:lnTo>
                  <a:pt x="6084" y="0"/>
                </a:lnTo>
              </a:path>
              <a:path w="6350" h="188595">
                <a:moveTo>
                  <a:pt x="608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3" name="bg object 4153"/>
          <p:cNvSpPr/>
          <p:nvPr/>
        </p:nvSpPr>
        <p:spPr>
          <a:xfrm>
            <a:off x="6254855" y="11809454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4" name="bg object 4154"/>
          <p:cNvSpPr/>
          <p:nvPr/>
        </p:nvSpPr>
        <p:spPr>
          <a:xfrm>
            <a:off x="6256883" y="11806425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5" name="bg object 4155"/>
          <p:cNvSpPr/>
          <p:nvPr/>
        </p:nvSpPr>
        <p:spPr>
          <a:xfrm>
            <a:off x="6256883" y="11621237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6" name="bg object 4156"/>
          <p:cNvSpPr/>
          <p:nvPr/>
        </p:nvSpPr>
        <p:spPr>
          <a:xfrm>
            <a:off x="6254855" y="11621237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7" name="bg object 4157"/>
          <p:cNvSpPr/>
          <p:nvPr/>
        </p:nvSpPr>
        <p:spPr>
          <a:xfrm>
            <a:off x="6254855" y="1162123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8" name="bg object 4158"/>
          <p:cNvSpPr/>
          <p:nvPr/>
        </p:nvSpPr>
        <p:spPr>
          <a:xfrm>
            <a:off x="6254855" y="118084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9" name="bg object 4159"/>
          <p:cNvSpPr/>
          <p:nvPr/>
        </p:nvSpPr>
        <p:spPr>
          <a:xfrm>
            <a:off x="6254855" y="1181653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0" y="0"/>
                </a:moveTo>
                <a:lnTo>
                  <a:pt x="6084" y="0"/>
                </a:lnTo>
              </a:path>
              <a:path w="6350" h="7620">
                <a:moveTo>
                  <a:pt x="6084" y="0"/>
                </a:moveTo>
                <a:lnTo>
                  <a:pt x="6084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0" name="bg object 4160"/>
          <p:cNvSpPr/>
          <p:nvPr/>
        </p:nvSpPr>
        <p:spPr>
          <a:xfrm>
            <a:off x="6260939" y="1182362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1" name="bg object 4161"/>
          <p:cNvSpPr/>
          <p:nvPr/>
        </p:nvSpPr>
        <p:spPr>
          <a:xfrm>
            <a:off x="6261953" y="11812483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2" name="bg object 4162"/>
          <p:cNvSpPr/>
          <p:nvPr/>
        </p:nvSpPr>
        <p:spPr>
          <a:xfrm>
            <a:off x="6260939" y="1181248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3" name="bg object 4163"/>
          <p:cNvSpPr/>
          <p:nvPr/>
        </p:nvSpPr>
        <p:spPr>
          <a:xfrm>
            <a:off x="6254855" y="11608067"/>
            <a:ext cx="6350" cy="215900"/>
          </a:xfrm>
          <a:custGeom>
            <a:avLst/>
            <a:gdLst/>
            <a:ahLst/>
            <a:cxnLst/>
            <a:rect l="l" t="t" r="r" b="b"/>
            <a:pathLst>
              <a:path w="6350" h="215900">
                <a:moveTo>
                  <a:pt x="6084" y="204415"/>
                </a:moveTo>
                <a:lnTo>
                  <a:pt x="6084" y="208471"/>
                </a:lnTo>
              </a:path>
              <a:path w="6350" h="215900">
                <a:moveTo>
                  <a:pt x="6084" y="208471"/>
                </a:moveTo>
                <a:lnTo>
                  <a:pt x="0" y="208471"/>
                </a:lnTo>
              </a:path>
              <a:path w="6350" h="215900">
                <a:moveTo>
                  <a:pt x="0" y="208471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15557"/>
                </a:lnTo>
              </a:path>
              <a:path w="6350" h="215900">
                <a:moveTo>
                  <a:pt x="0" y="215557"/>
                </a:moveTo>
                <a:lnTo>
                  <a:pt x="0" y="208471"/>
                </a:lnTo>
              </a:path>
              <a:path w="6350" h="215900">
                <a:moveTo>
                  <a:pt x="6084" y="7098"/>
                </a:moveTo>
                <a:lnTo>
                  <a:pt x="0" y="7098"/>
                </a:lnTo>
              </a:path>
              <a:path w="6350" h="215900">
                <a:moveTo>
                  <a:pt x="0" y="7098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0"/>
                </a:lnTo>
              </a:path>
              <a:path w="6350" h="215900">
                <a:moveTo>
                  <a:pt x="0" y="0"/>
                </a:moveTo>
                <a:lnTo>
                  <a:pt x="0" y="7098"/>
                </a:lnTo>
              </a:path>
              <a:path w="6350" h="215900">
                <a:moveTo>
                  <a:pt x="0" y="7098"/>
                </a:moveTo>
                <a:lnTo>
                  <a:pt x="6084" y="70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4" name="bg object 4164"/>
          <p:cNvSpPr/>
          <p:nvPr/>
        </p:nvSpPr>
        <p:spPr>
          <a:xfrm>
            <a:off x="6260939" y="1161516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5" name="bg object 4165"/>
          <p:cNvSpPr/>
          <p:nvPr/>
        </p:nvSpPr>
        <p:spPr>
          <a:xfrm>
            <a:off x="6260939" y="1161920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6" name="bg object 4166"/>
          <p:cNvSpPr/>
          <p:nvPr/>
        </p:nvSpPr>
        <p:spPr>
          <a:xfrm>
            <a:off x="6261953" y="11608067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111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7" name="bg object 4167"/>
          <p:cNvSpPr/>
          <p:nvPr/>
        </p:nvSpPr>
        <p:spPr>
          <a:xfrm>
            <a:off x="6260939" y="1160806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8" name="bg object 4168"/>
          <p:cNvSpPr/>
          <p:nvPr/>
        </p:nvSpPr>
        <p:spPr>
          <a:xfrm>
            <a:off x="6260939" y="11608067"/>
            <a:ext cx="1270" cy="204470"/>
          </a:xfrm>
          <a:custGeom>
            <a:avLst/>
            <a:gdLst/>
            <a:ahLst/>
            <a:cxnLst/>
            <a:rect l="l" t="t" r="r" b="b"/>
            <a:pathLst>
              <a:path w="1270" h="204470">
                <a:moveTo>
                  <a:pt x="0" y="0"/>
                </a:moveTo>
                <a:lnTo>
                  <a:pt x="0" y="7098"/>
                </a:lnTo>
              </a:path>
              <a:path w="1270" h="204470">
                <a:moveTo>
                  <a:pt x="1014" y="204415"/>
                </a:moveTo>
                <a:lnTo>
                  <a:pt x="1014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9" name="bg object 4169"/>
          <p:cNvSpPr/>
          <p:nvPr/>
        </p:nvSpPr>
        <p:spPr>
          <a:xfrm>
            <a:off x="6254855" y="1161516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0" name="bg object 4170"/>
          <p:cNvSpPr/>
          <p:nvPr/>
        </p:nvSpPr>
        <p:spPr>
          <a:xfrm>
            <a:off x="6254855" y="1161819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5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1" name="bg object 4171"/>
          <p:cNvSpPr/>
          <p:nvPr/>
        </p:nvSpPr>
        <p:spPr>
          <a:xfrm>
            <a:off x="6254855" y="1180844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2" name="bg object 4172"/>
          <p:cNvSpPr/>
          <p:nvPr/>
        </p:nvSpPr>
        <p:spPr>
          <a:xfrm>
            <a:off x="6254855" y="11813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3" name="bg object 4173"/>
          <p:cNvSpPr/>
          <p:nvPr/>
        </p:nvSpPr>
        <p:spPr>
          <a:xfrm>
            <a:off x="6254855" y="11616167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2028"/>
                </a:lnTo>
              </a:path>
              <a:path h="7620">
                <a:moveTo>
                  <a:pt x="0" y="2028"/>
                </a:moveTo>
                <a:lnTo>
                  <a:pt x="0" y="7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4" name="bg object 4174"/>
          <p:cNvSpPr/>
          <p:nvPr/>
        </p:nvSpPr>
        <p:spPr>
          <a:xfrm>
            <a:off x="6254855" y="1180844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5" name="bg object 4175"/>
          <p:cNvSpPr/>
          <p:nvPr/>
        </p:nvSpPr>
        <p:spPr>
          <a:xfrm>
            <a:off x="6254855" y="11813497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6" name="bg object 4176"/>
          <p:cNvSpPr/>
          <p:nvPr/>
        </p:nvSpPr>
        <p:spPr>
          <a:xfrm>
            <a:off x="6254855" y="11813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7" name="bg object 4177"/>
          <p:cNvSpPr/>
          <p:nvPr/>
        </p:nvSpPr>
        <p:spPr>
          <a:xfrm>
            <a:off x="6254855" y="1180844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8" name="bg object 4178"/>
          <p:cNvSpPr/>
          <p:nvPr/>
        </p:nvSpPr>
        <p:spPr>
          <a:xfrm>
            <a:off x="6254855" y="1161819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9" name="bg object 4179"/>
          <p:cNvSpPr/>
          <p:nvPr/>
        </p:nvSpPr>
        <p:spPr>
          <a:xfrm>
            <a:off x="6254855" y="1161516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0" name="bg object 4180"/>
          <p:cNvSpPr/>
          <p:nvPr/>
        </p:nvSpPr>
        <p:spPr>
          <a:xfrm>
            <a:off x="6254855" y="11813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1" name="bg object 4181"/>
          <p:cNvSpPr/>
          <p:nvPr/>
        </p:nvSpPr>
        <p:spPr>
          <a:xfrm>
            <a:off x="6254855" y="11808440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2" name="bg object 4182"/>
          <p:cNvSpPr/>
          <p:nvPr/>
        </p:nvSpPr>
        <p:spPr>
          <a:xfrm>
            <a:off x="6254855" y="11618195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50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3" name="bg object 4183"/>
          <p:cNvSpPr/>
          <p:nvPr/>
        </p:nvSpPr>
        <p:spPr>
          <a:xfrm>
            <a:off x="6254855" y="1161516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4" name="bg object 4184"/>
          <p:cNvSpPr/>
          <p:nvPr/>
        </p:nvSpPr>
        <p:spPr>
          <a:xfrm>
            <a:off x="6260939" y="11813497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21"/>
                </a:moveTo>
                <a:lnTo>
                  <a:pt x="1011" y="15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5" name="bg object 4185"/>
          <p:cNvSpPr/>
          <p:nvPr/>
        </p:nvSpPr>
        <p:spPr>
          <a:xfrm>
            <a:off x="6260939" y="11615166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6" name="bg object 4186"/>
          <p:cNvSpPr/>
          <p:nvPr/>
        </p:nvSpPr>
        <p:spPr>
          <a:xfrm>
            <a:off x="6260939" y="11615166"/>
            <a:ext cx="1270" cy="201930"/>
          </a:xfrm>
          <a:custGeom>
            <a:avLst/>
            <a:gdLst/>
            <a:ahLst/>
            <a:cxnLst/>
            <a:rect l="l" t="t" r="r" b="b"/>
            <a:pathLst>
              <a:path w="1270" h="201929">
                <a:moveTo>
                  <a:pt x="0" y="201372"/>
                </a:moveTo>
                <a:lnTo>
                  <a:pt x="0" y="0"/>
                </a:lnTo>
              </a:path>
              <a:path w="1270" h="201929">
                <a:moveTo>
                  <a:pt x="1014" y="201372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7" name="bg object 4187"/>
          <p:cNvSpPr/>
          <p:nvPr/>
        </p:nvSpPr>
        <p:spPr>
          <a:xfrm>
            <a:off x="9346370" y="3533729"/>
            <a:ext cx="0" cy="3867785"/>
          </a:xfrm>
          <a:custGeom>
            <a:avLst/>
            <a:gdLst/>
            <a:ahLst/>
            <a:cxnLst/>
            <a:rect l="l" t="t" r="r" b="b"/>
            <a:pathLst>
              <a:path h="3867784">
                <a:moveTo>
                  <a:pt x="0" y="0"/>
                </a:moveTo>
                <a:lnTo>
                  <a:pt x="0" y="386766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8" name="bg object 4188"/>
          <p:cNvSpPr/>
          <p:nvPr/>
        </p:nvSpPr>
        <p:spPr>
          <a:xfrm>
            <a:off x="9346370" y="7457063"/>
            <a:ext cx="2677795" cy="1903730"/>
          </a:xfrm>
          <a:custGeom>
            <a:avLst/>
            <a:gdLst/>
            <a:ahLst/>
            <a:cxnLst/>
            <a:rect l="l" t="t" r="r" b="b"/>
            <a:pathLst>
              <a:path w="2677795" h="1903729">
                <a:moveTo>
                  <a:pt x="0" y="0"/>
                </a:moveTo>
                <a:lnTo>
                  <a:pt x="0" y="68809"/>
                </a:lnTo>
              </a:path>
              <a:path w="2677795" h="1903729">
                <a:moveTo>
                  <a:pt x="0" y="70838"/>
                </a:moveTo>
                <a:lnTo>
                  <a:pt x="0" y="231728"/>
                </a:lnTo>
              </a:path>
              <a:path w="2677795" h="1903729">
                <a:moveTo>
                  <a:pt x="0" y="233756"/>
                </a:moveTo>
                <a:lnTo>
                  <a:pt x="0" y="1903477"/>
                </a:lnTo>
              </a:path>
              <a:path w="2677795" h="1903729">
                <a:moveTo>
                  <a:pt x="0" y="1903477"/>
                </a:moveTo>
                <a:lnTo>
                  <a:pt x="291438" y="1903477"/>
                </a:lnTo>
              </a:path>
              <a:path w="2677795" h="1903729">
                <a:moveTo>
                  <a:pt x="291438" y="1713232"/>
                </a:moveTo>
                <a:lnTo>
                  <a:pt x="291438" y="1702090"/>
                </a:lnTo>
              </a:path>
              <a:path w="2677795" h="1903729">
                <a:moveTo>
                  <a:pt x="315722" y="1702090"/>
                </a:moveTo>
                <a:lnTo>
                  <a:pt x="2677613" y="17020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9" name="bg object 4189"/>
          <p:cNvSpPr/>
          <p:nvPr/>
        </p:nvSpPr>
        <p:spPr>
          <a:xfrm>
            <a:off x="9692461" y="9180409"/>
            <a:ext cx="403225" cy="12700"/>
          </a:xfrm>
          <a:custGeom>
            <a:avLst/>
            <a:gdLst/>
            <a:ahLst/>
            <a:cxnLst/>
            <a:rect l="l" t="t" r="r" b="b"/>
            <a:pathLst>
              <a:path w="403225" h="12700">
                <a:moveTo>
                  <a:pt x="390603" y="0"/>
                </a:moveTo>
                <a:lnTo>
                  <a:pt x="390603" y="12142"/>
                </a:lnTo>
              </a:path>
              <a:path w="403225" h="12700">
                <a:moveTo>
                  <a:pt x="12142" y="12142"/>
                </a:moveTo>
                <a:lnTo>
                  <a:pt x="12142" y="0"/>
                </a:lnTo>
              </a:path>
              <a:path w="403225" h="12700">
                <a:moveTo>
                  <a:pt x="12142" y="0"/>
                </a:moveTo>
                <a:lnTo>
                  <a:pt x="390603" y="0"/>
                </a:lnTo>
              </a:path>
              <a:path w="403225" h="12700">
                <a:moveTo>
                  <a:pt x="12142" y="12142"/>
                </a:moveTo>
                <a:lnTo>
                  <a:pt x="390603" y="12142"/>
                </a:lnTo>
              </a:path>
              <a:path w="403225" h="12700">
                <a:moveTo>
                  <a:pt x="12142" y="0"/>
                </a:moveTo>
                <a:lnTo>
                  <a:pt x="0" y="0"/>
                </a:lnTo>
              </a:path>
              <a:path w="403225" h="12700">
                <a:moveTo>
                  <a:pt x="0" y="0"/>
                </a:moveTo>
                <a:lnTo>
                  <a:pt x="0" y="12142"/>
                </a:lnTo>
              </a:path>
              <a:path w="403225" h="12700">
                <a:moveTo>
                  <a:pt x="0" y="12142"/>
                </a:moveTo>
                <a:lnTo>
                  <a:pt x="12142" y="12142"/>
                </a:lnTo>
              </a:path>
              <a:path w="403225" h="12700">
                <a:moveTo>
                  <a:pt x="12142" y="12142"/>
                </a:moveTo>
                <a:lnTo>
                  <a:pt x="12142" y="0"/>
                </a:lnTo>
              </a:path>
              <a:path w="403225" h="12700">
                <a:moveTo>
                  <a:pt x="402745" y="0"/>
                </a:moveTo>
                <a:lnTo>
                  <a:pt x="390603" y="0"/>
                </a:lnTo>
              </a:path>
              <a:path w="403225" h="12700">
                <a:moveTo>
                  <a:pt x="390603" y="0"/>
                </a:moveTo>
                <a:lnTo>
                  <a:pt x="390603" y="12142"/>
                </a:lnTo>
              </a:path>
              <a:path w="403225" h="12700">
                <a:moveTo>
                  <a:pt x="390603" y="12142"/>
                </a:moveTo>
                <a:lnTo>
                  <a:pt x="402745" y="12142"/>
                </a:lnTo>
              </a:path>
              <a:path w="403225" h="12700">
                <a:moveTo>
                  <a:pt x="402745" y="12142"/>
                </a:moveTo>
                <a:lnTo>
                  <a:pt x="4027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0" name="bg object 4190"/>
          <p:cNvSpPr/>
          <p:nvPr/>
        </p:nvSpPr>
        <p:spPr>
          <a:xfrm>
            <a:off x="9322085" y="3599511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164946"/>
                </a:moveTo>
                <a:lnTo>
                  <a:pt x="0" y="0"/>
                </a:lnTo>
              </a:path>
              <a:path h="165100">
                <a:moveTo>
                  <a:pt x="0" y="1014"/>
                </a:moveTo>
                <a:lnTo>
                  <a:pt x="0" y="1639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1" name="bg object 4191"/>
          <p:cNvSpPr/>
          <p:nvPr/>
        </p:nvSpPr>
        <p:spPr>
          <a:xfrm>
            <a:off x="9315000" y="35924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2" name="bg object 4192"/>
          <p:cNvSpPr/>
          <p:nvPr/>
        </p:nvSpPr>
        <p:spPr>
          <a:xfrm>
            <a:off x="9315000" y="3592425"/>
            <a:ext cx="7620" cy="179705"/>
          </a:xfrm>
          <a:custGeom>
            <a:avLst/>
            <a:gdLst/>
            <a:ahLst/>
            <a:cxnLst/>
            <a:rect l="l" t="t" r="r" b="b"/>
            <a:pathLst>
              <a:path w="7620" h="179704">
                <a:moveTo>
                  <a:pt x="1000" y="7085"/>
                </a:moveTo>
                <a:lnTo>
                  <a:pt x="7085" y="7085"/>
                </a:lnTo>
              </a:path>
              <a:path w="7620" h="179704">
                <a:moveTo>
                  <a:pt x="7085" y="0"/>
                </a:moveTo>
                <a:lnTo>
                  <a:pt x="7085" y="0"/>
                </a:lnTo>
              </a:path>
              <a:path w="7620" h="179704">
                <a:moveTo>
                  <a:pt x="0" y="0"/>
                </a:moveTo>
                <a:lnTo>
                  <a:pt x="0" y="1791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3" name="bg object 4193"/>
          <p:cNvSpPr/>
          <p:nvPr/>
        </p:nvSpPr>
        <p:spPr>
          <a:xfrm>
            <a:off x="9315000" y="37715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4" name="bg object 4194"/>
          <p:cNvSpPr/>
          <p:nvPr/>
        </p:nvSpPr>
        <p:spPr>
          <a:xfrm>
            <a:off x="9315000" y="3420394"/>
            <a:ext cx="7620" cy="351155"/>
          </a:xfrm>
          <a:custGeom>
            <a:avLst/>
            <a:gdLst/>
            <a:ahLst/>
            <a:cxnLst/>
            <a:rect l="l" t="t" r="r" b="b"/>
            <a:pathLst>
              <a:path w="7620" h="351154">
                <a:moveTo>
                  <a:pt x="1000" y="179116"/>
                </a:moveTo>
                <a:lnTo>
                  <a:pt x="1000" y="344063"/>
                </a:lnTo>
              </a:path>
              <a:path w="7620" h="351154">
                <a:moveTo>
                  <a:pt x="1000" y="344063"/>
                </a:moveTo>
                <a:lnTo>
                  <a:pt x="7085" y="344063"/>
                </a:lnTo>
              </a:path>
              <a:path w="7620" h="351154">
                <a:moveTo>
                  <a:pt x="7085" y="172031"/>
                </a:moveTo>
                <a:lnTo>
                  <a:pt x="7085" y="351135"/>
                </a:lnTo>
              </a:path>
              <a:path w="7620" h="351154">
                <a:moveTo>
                  <a:pt x="7085" y="351135"/>
                </a:moveTo>
                <a:lnTo>
                  <a:pt x="7085" y="351135"/>
                </a:lnTo>
              </a:path>
              <a:path w="7620" h="351154">
                <a:moveTo>
                  <a:pt x="0" y="183159"/>
                </a:moveTo>
                <a:lnTo>
                  <a:pt x="0" y="340007"/>
                </a:lnTo>
              </a:path>
              <a:path w="7620" h="351154">
                <a:moveTo>
                  <a:pt x="1000" y="351135"/>
                </a:moveTo>
                <a:lnTo>
                  <a:pt x="1000" y="172031"/>
                </a:lnTo>
              </a:path>
              <a:path w="7620" h="351154">
                <a:moveTo>
                  <a:pt x="7085" y="344063"/>
                </a:moveTo>
                <a:lnTo>
                  <a:pt x="7085" y="179116"/>
                </a:lnTo>
              </a:path>
              <a:path w="7620" h="351154">
                <a:moveTo>
                  <a:pt x="7085" y="351135"/>
                </a:moveTo>
                <a:lnTo>
                  <a:pt x="7085" y="172031"/>
                </a:lnTo>
              </a:path>
              <a:path w="7620" h="351154">
                <a:moveTo>
                  <a:pt x="7085" y="179116"/>
                </a:moveTo>
                <a:lnTo>
                  <a:pt x="7085" y="344063"/>
                </a:lnTo>
              </a:path>
              <a:path w="7620" h="351154">
                <a:moveTo>
                  <a:pt x="7085" y="164946"/>
                </a:moveTo>
                <a:lnTo>
                  <a:pt x="7085" y="0"/>
                </a:lnTo>
              </a:path>
              <a:path w="7620" h="351154">
                <a:moveTo>
                  <a:pt x="7085" y="1014"/>
                </a:moveTo>
                <a:lnTo>
                  <a:pt x="7085" y="1639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5" name="bg object 4195"/>
          <p:cNvSpPr/>
          <p:nvPr/>
        </p:nvSpPr>
        <p:spPr>
          <a:xfrm>
            <a:off x="9315000" y="34133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6" name="bg object 4196"/>
          <p:cNvSpPr/>
          <p:nvPr/>
        </p:nvSpPr>
        <p:spPr>
          <a:xfrm>
            <a:off x="9315000" y="3413308"/>
            <a:ext cx="7620" cy="179705"/>
          </a:xfrm>
          <a:custGeom>
            <a:avLst/>
            <a:gdLst/>
            <a:ahLst/>
            <a:cxnLst/>
            <a:rect l="l" t="t" r="r" b="b"/>
            <a:pathLst>
              <a:path w="7620" h="179704">
                <a:moveTo>
                  <a:pt x="1000" y="6071"/>
                </a:moveTo>
                <a:lnTo>
                  <a:pt x="7085" y="6071"/>
                </a:lnTo>
              </a:path>
              <a:path w="7620" h="179704">
                <a:moveTo>
                  <a:pt x="7085" y="0"/>
                </a:moveTo>
                <a:lnTo>
                  <a:pt x="7085" y="0"/>
                </a:lnTo>
              </a:path>
              <a:path w="7620" h="179704">
                <a:moveTo>
                  <a:pt x="0" y="0"/>
                </a:moveTo>
                <a:lnTo>
                  <a:pt x="0" y="1791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7" name="bg object 4197"/>
          <p:cNvSpPr/>
          <p:nvPr/>
        </p:nvSpPr>
        <p:spPr>
          <a:xfrm>
            <a:off x="9315000" y="359242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8" name="bg object 4198"/>
          <p:cNvSpPr/>
          <p:nvPr/>
        </p:nvSpPr>
        <p:spPr>
          <a:xfrm>
            <a:off x="9315000" y="3240263"/>
            <a:ext cx="7620" cy="352425"/>
          </a:xfrm>
          <a:custGeom>
            <a:avLst/>
            <a:gdLst/>
            <a:ahLst/>
            <a:cxnLst/>
            <a:rect l="l" t="t" r="r" b="b"/>
            <a:pathLst>
              <a:path w="7620" h="352425">
                <a:moveTo>
                  <a:pt x="1000" y="179116"/>
                </a:moveTo>
                <a:lnTo>
                  <a:pt x="1000" y="345077"/>
                </a:lnTo>
              </a:path>
              <a:path w="7620" h="352425">
                <a:moveTo>
                  <a:pt x="1000" y="345077"/>
                </a:moveTo>
                <a:lnTo>
                  <a:pt x="7085" y="345077"/>
                </a:lnTo>
              </a:path>
              <a:path w="7620" h="352425">
                <a:moveTo>
                  <a:pt x="7085" y="173045"/>
                </a:moveTo>
                <a:lnTo>
                  <a:pt x="7085" y="352162"/>
                </a:lnTo>
              </a:path>
              <a:path w="7620" h="352425">
                <a:moveTo>
                  <a:pt x="7085" y="352162"/>
                </a:moveTo>
                <a:lnTo>
                  <a:pt x="7085" y="352162"/>
                </a:lnTo>
              </a:path>
              <a:path w="7620" h="352425">
                <a:moveTo>
                  <a:pt x="0" y="183159"/>
                </a:moveTo>
                <a:lnTo>
                  <a:pt x="0" y="341021"/>
                </a:lnTo>
              </a:path>
              <a:path w="7620" h="352425">
                <a:moveTo>
                  <a:pt x="1000" y="352162"/>
                </a:moveTo>
                <a:lnTo>
                  <a:pt x="1000" y="173045"/>
                </a:lnTo>
              </a:path>
              <a:path w="7620" h="352425">
                <a:moveTo>
                  <a:pt x="7085" y="345077"/>
                </a:moveTo>
                <a:lnTo>
                  <a:pt x="7085" y="179116"/>
                </a:lnTo>
              </a:path>
              <a:path w="7620" h="352425">
                <a:moveTo>
                  <a:pt x="7085" y="352162"/>
                </a:moveTo>
                <a:lnTo>
                  <a:pt x="7085" y="173045"/>
                </a:lnTo>
              </a:path>
              <a:path w="7620" h="352425">
                <a:moveTo>
                  <a:pt x="7085" y="180131"/>
                </a:moveTo>
                <a:lnTo>
                  <a:pt x="7085" y="345077"/>
                </a:lnTo>
              </a:path>
              <a:path w="7620" h="352425">
                <a:moveTo>
                  <a:pt x="7085" y="165960"/>
                </a:moveTo>
                <a:lnTo>
                  <a:pt x="7085" y="0"/>
                </a:lnTo>
              </a:path>
              <a:path w="7620" h="352425">
                <a:moveTo>
                  <a:pt x="7085" y="1014"/>
                </a:moveTo>
                <a:lnTo>
                  <a:pt x="7085" y="1649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9" name="bg object 4199"/>
          <p:cNvSpPr/>
          <p:nvPr/>
        </p:nvSpPr>
        <p:spPr>
          <a:xfrm>
            <a:off x="9315000" y="323317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0" name="bg object 4200"/>
          <p:cNvSpPr/>
          <p:nvPr/>
        </p:nvSpPr>
        <p:spPr>
          <a:xfrm>
            <a:off x="9315000" y="3233177"/>
            <a:ext cx="7620" cy="180340"/>
          </a:xfrm>
          <a:custGeom>
            <a:avLst/>
            <a:gdLst/>
            <a:ahLst/>
            <a:cxnLst/>
            <a:rect l="l" t="t" r="r" b="b"/>
            <a:pathLst>
              <a:path w="7620" h="180339">
                <a:moveTo>
                  <a:pt x="1000" y="7085"/>
                </a:moveTo>
                <a:lnTo>
                  <a:pt x="7085" y="7085"/>
                </a:lnTo>
              </a:path>
              <a:path w="7620" h="180339">
                <a:moveTo>
                  <a:pt x="7085" y="0"/>
                </a:moveTo>
                <a:lnTo>
                  <a:pt x="7085" y="0"/>
                </a:lnTo>
              </a:path>
              <a:path w="7620" h="180339">
                <a:moveTo>
                  <a:pt x="0" y="0"/>
                </a:moveTo>
                <a:lnTo>
                  <a:pt x="0" y="180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1" name="bg object 4201"/>
          <p:cNvSpPr/>
          <p:nvPr/>
        </p:nvSpPr>
        <p:spPr>
          <a:xfrm>
            <a:off x="9315000" y="34133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2" name="bg object 4202"/>
          <p:cNvSpPr/>
          <p:nvPr/>
        </p:nvSpPr>
        <p:spPr>
          <a:xfrm>
            <a:off x="9315000" y="3061146"/>
            <a:ext cx="7620" cy="352425"/>
          </a:xfrm>
          <a:custGeom>
            <a:avLst/>
            <a:gdLst/>
            <a:ahLst/>
            <a:cxnLst/>
            <a:rect l="l" t="t" r="r" b="b"/>
            <a:pathLst>
              <a:path w="7620" h="352425">
                <a:moveTo>
                  <a:pt x="1000" y="179116"/>
                </a:moveTo>
                <a:lnTo>
                  <a:pt x="1000" y="345077"/>
                </a:lnTo>
              </a:path>
              <a:path w="7620" h="352425">
                <a:moveTo>
                  <a:pt x="1000" y="345077"/>
                </a:moveTo>
                <a:lnTo>
                  <a:pt x="7085" y="345077"/>
                </a:lnTo>
              </a:path>
              <a:path w="7620" h="352425">
                <a:moveTo>
                  <a:pt x="7085" y="172031"/>
                </a:moveTo>
                <a:lnTo>
                  <a:pt x="7085" y="352162"/>
                </a:lnTo>
              </a:path>
              <a:path w="7620" h="352425">
                <a:moveTo>
                  <a:pt x="7085" y="352162"/>
                </a:moveTo>
                <a:lnTo>
                  <a:pt x="7085" y="352162"/>
                </a:lnTo>
              </a:path>
              <a:path w="7620" h="352425">
                <a:moveTo>
                  <a:pt x="0" y="183159"/>
                </a:moveTo>
                <a:lnTo>
                  <a:pt x="0" y="341034"/>
                </a:lnTo>
              </a:path>
              <a:path w="7620" h="352425">
                <a:moveTo>
                  <a:pt x="1000" y="352162"/>
                </a:moveTo>
                <a:lnTo>
                  <a:pt x="1000" y="172031"/>
                </a:lnTo>
              </a:path>
              <a:path w="7620" h="352425">
                <a:moveTo>
                  <a:pt x="7085" y="345077"/>
                </a:moveTo>
                <a:lnTo>
                  <a:pt x="7085" y="179116"/>
                </a:lnTo>
              </a:path>
              <a:path w="7620" h="352425">
                <a:moveTo>
                  <a:pt x="7085" y="352162"/>
                </a:moveTo>
                <a:lnTo>
                  <a:pt x="7085" y="172031"/>
                </a:lnTo>
              </a:path>
              <a:path w="7620" h="352425">
                <a:moveTo>
                  <a:pt x="7085" y="179116"/>
                </a:moveTo>
                <a:lnTo>
                  <a:pt x="7085" y="345077"/>
                </a:lnTo>
              </a:path>
              <a:path w="7620" h="352425">
                <a:moveTo>
                  <a:pt x="7085" y="164946"/>
                </a:moveTo>
                <a:lnTo>
                  <a:pt x="7085" y="0"/>
                </a:lnTo>
              </a:path>
              <a:path w="7620" h="352425">
                <a:moveTo>
                  <a:pt x="7085" y="1014"/>
                </a:moveTo>
                <a:lnTo>
                  <a:pt x="7085" y="1649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3" name="bg object 4203"/>
          <p:cNvSpPr/>
          <p:nvPr/>
        </p:nvSpPr>
        <p:spPr>
          <a:xfrm>
            <a:off x="9315000" y="30540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4" name="bg object 4204"/>
          <p:cNvSpPr/>
          <p:nvPr/>
        </p:nvSpPr>
        <p:spPr>
          <a:xfrm>
            <a:off x="9315000" y="3054060"/>
            <a:ext cx="7620" cy="179705"/>
          </a:xfrm>
          <a:custGeom>
            <a:avLst/>
            <a:gdLst/>
            <a:ahLst/>
            <a:cxnLst/>
            <a:rect l="l" t="t" r="r" b="b"/>
            <a:pathLst>
              <a:path w="7620" h="179705">
                <a:moveTo>
                  <a:pt x="1000" y="7085"/>
                </a:moveTo>
                <a:lnTo>
                  <a:pt x="7085" y="7085"/>
                </a:lnTo>
              </a:path>
              <a:path w="7620" h="179705">
                <a:moveTo>
                  <a:pt x="7085" y="0"/>
                </a:moveTo>
                <a:lnTo>
                  <a:pt x="7085" y="0"/>
                </a:lnTo>
              </a:path>
              <a:path w="7620" h="179705">
                <a:moveTo>
                  <a:pt x="0" y="0"/>
                </a:moveTo>
                <a:lnTo>
                  <a:pt x="0" y="1791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5" name="bg object 4205"/>
          <p:cNvSpPr/>
          <p:nvPr/>
        </p:nvSpPr>
        <p:spPr>
          <a:xfrm>
            <a:off x="9315000" y="323317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6" name="bg object 4206"/>
          <p:cNvSpPr/>
          <p:nvPr/>
        </p:nvSpPr>
        <p:spPr>
          <a:xfrm>
            <a:off x="9315000" y="3054060"/>
            <a:ext cx="7620" cy="179705"/>
          </a:xfrm>
          <a:custGeom>
            <a:avLst/>
            <a:gdLst/>
            <a:ahLst/>
            <a:cxnLst/>
            <a:rect l="l" t="t" r="r" b="b"/>
            <a:pathLst>
              <a:path w="7620" h="179705">
                <a:moveTo>
                  <a:pt x="1000" y="7085"/>
                </a:moveTo>
                <a:lnTo>
                  <a:pt x="1000" y="173045"/>
                </a:lnTo>
              </a:path>
              <a:path w="7620" h="179705">
                <a:moveTo>
                  <a:pt x="1000" y="173045"/>
                </a:moveTo>
                <a:lnTo>
                  <a:pt x="7085" y="173045"/>
                </a:lnTo>
              </a:path>
              <a:path w="7620" h="179705">
                <a:moveTo>
                  <a:pt x="7085" y="0"/>
                </a:moveTo>
                <a:lnTo>
                  <a:pt x="7085" y="179116"/>
                </a:lnTo>
              </a:path>
              <a:path w="7620" h="179705">
                <a:moveTo>
                  <a:pt x="7085" y="179116"/>
                </a:moveTo>
                <a:lnTo>
                  <a:pt x="7085" y="179116"/>
                </a:lnTo>
              </a:path>
              <a:path w="7620" h="179705">
                <a:moveTo>
                  <a:pt x="0" y="11128"/>
                </a:moveTo>
                <a:lnTo>
                  <a:pt x="0" y="169003"/>
                </a:lnTo>
              </a:path>
              <a:path w="7620" h="179705">
                <a:moveTo>
                  <a:pt x="1000" y="179116"/>
                </a:moveTo>
                <a:lnTo>
                  <a:pt x="1000" y="0"/>
                </a:lnTo>
              </a:path>
              <a:path w="7620" h="179705">
                <a:moveTo>
                  <a:pt x="7085" y="173045"/>
                </a:moveTo>
                <a:lnTo>
                  <a:pt x="7085" y="7085"/>
                </a:lnTo>
              </a:path>
              <a:path w="7620" h="179705">
                <a:moveTo>
                  <a:pt x="7085" y="179116"/>
                </a:moveTo>
                <a:lnTo>
                  <a:pt x="7085" y="0"/>
                </a:lnTo>
              </a:path>
              <a:path w="7620" h="179705">
                <a:moveTo>
                  <a:pt x="7085" y="7085"/>
                </a:moveTo>
                <a:lnTo>
                  <a:pt x="7085" y="17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7" name="bg object 4207"/>
          <p:cNvSpPr/>
          <p:nvPr/>
        </p:nvSpPr>
        <p:spPr>
          <a:xfrm>
            <a:off x="11972373" y="9180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42"/>
                </a:moveTo>
                <a:lnTo>
                  <a:pt x="12155" y="12142"/>
                </a:lnTo>
              </a:path>
              <a:path w="12700" h="12700">
                <a:moveTo>
                  <a:pt x="12155" y="12142"/>
                </a:moveTo>
                <a:lnTo>
                  <a:pt x="12155" y="0"/>
                </a:lnTo>
              </a:path>
              <a:path w="12700" h="12700">
                <a:moveTo>
                  <a:pt x="12155" y="0"/>
                </a:moveTo>
                <a:lnTo>
                  <a:pt x="0" y="0"/>
                </a:lnTo>
              </a:path>
              <a:path w="12700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8" name="bg object 4208"/>
          <p:cNvSpPr/>
          <p:nvPr/>
        </p:nvSpPr>
        <p:spPr>
          <a:xfrm>
            <a:off x="11376339" y="9180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42"/>
                </a:moveTo>
                <a:lnTo>
                  <a:pt x="12142" y="12142"/>
                </a:lnTo>
              </a:path>
              <a:path w="12700" h="12700">
                <a:moveTo>
                  <a:pt x="12142" y="12142"/>
                </a:moveTo>
                <a:lnTo>
                  <a:pt x="12142" y="0"/>
                </a:lnTo>
              </a:path>
              <a:path w="12700" h="12700">
                <a:moveTo>
                  <a:pt x="12142" y="0"/>
                </a:moveTo>
                <a:lnTo>
                  <a:pt x="0" y="0"/>
                </a:lnTo>
              </a:path>
              <a:path w="12700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9" name="bg object 4209"/>
          <p:cNvSpPr/>
          <p:nvPr/>
        </p:nvSpPr>
        <p:spPr>
          <a:xfrm>
            <a:off x="10944238" y="9180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42"/>
                </a:moveTo>
                <a:lnTo>
                  <a:pt x="12142" y="12142"/>
                </a:lnTo>
              </a:path>
              <a:path w="12700" h="12700">
                <a:moveTo>
                  <a:pt x="12142" y="12142"/>
                </a:moveTo>
                <a:lnTo>
                  <a:pt x="12142" y="0"/>
                </a:lnTo>
              </a:path>
              <a:path w="12700" h="12700">
                <a:moveTo>
                  <a:pt x="12142" y="0"/>
                </a:moveTo>
                <a:lnTo>
                  <a:pt x="0" y="0"/>
                </a:lnTo>
              </a:path>
              <a:path w="12700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0" name="bg object 4210"/>
          <p:cNvSpPr/>
          <p:nvPr/>
        </p:nvSpPr>
        <p:spPr>
          <a:xfrm>
            <a:off x="11388481" y="9180409"/>
            <a:ext cx="201930" cy="12700"/>
          </a:xfrm>
          <a:custGeom>
            <a:avLst/>
            <a:gdLst/>
            <a:ahLst/>
            <a:cxnLst/>
            <a:rect l="l" t="t" r="r" b="b"/>
            <a:pathLst>
              <a:path w="201929" h="12700">
                <a:moveTo>
                  <a:pt x="201386" y="12142"/>
                </a:moveTo>
                <a:lnTo>
                  <a:pt x="0" y="12142"/>
                </a:lnTo>
              </a:path>
              <a:path w="201929" h="12700">
                <a:moveTo>
                  <a:pt x="20138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1" name="bg object 4211"/>
          <p:cNvSpPr/>
          <p:nvPr/>
        </p:nvSpPr>
        <p:spPr>
          <a:xfrm>
            <a:off x="10956380" y="9180409"/>
            <a:ext cx="207645" cy="12700"/>
          </a:xfrm>
          <a:custGeom>
            <a:avLst/>
            <a:gdLst/>
            <a:ahLst/>
            <a:cxnLst/>
            <a:rect l="l" t="t" r="r" b="b"/>
            <a:pathLst>
              <a:path w="207645" h="12700">
                <a:moveTo>
                  <a:pt x="0" y="12142"/>
                </a:moveTo>
                <a:lnTo>
                  <a:pt x="0" y="0"/>
                </a:lnTo>
              </a:path>
              <a:path w="207645" h="12700">
                <a:moveTo>
                  <a:pt x="207444" y="12142"/>
                </a:moveTo>
                <a:lnTo>
                  <a:pt x="0" y="12142"/>
                </a:lnTo>
              </a:path>
              <a:path w="207645" h="12700">
                <a:moveTo>
                  <a:pt x="20744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2" name="bg object 4212"/>
          <p:cNvSpPr/>
          <p:nvPr/>
        </p:nvSpPr>
        <p:spPr>
          <a:xfrm>
            <a:off x="11756829" y="9180409"/>
            <a:ext cx="267335" cy="12700"/>
          </a:xfrm>
          <a:custGeom>
            <a:avLst/>
            <a:gdLst/>
            <a:ahLst/>
            <a:cxnLst/>
            <a:rect l="l" t="t" r="r" b="b"/>
            <a:pathLst>
              <a:path w="267334" h="12700">
                <a:moveTo>
                  <a:pt x="227699" y="12142"/>
                </a:moveTo>
                <a:lnTo>
                  <a:pt x="227699" y="0"/>
                </a:lnTo>
              </a:path>
              <a:path w="267334" h="12700">
                <a:moveTo>
                  <a:pt x="267154" y="12142"/>
                </a:moveTo>
                <a:lnTo>
                  <a:pt x="227699" y="12142"/>
                </a:lnTo>
              </a:path>
              <a:path w="267334" h="12700">
                <a:moveTo>
                  <a:pt x="267154" y="0"/>
                </a:moveTo>
                <a:lnTo>
                  <a:pt x="227699" y="0"/>
                </a:lnTo>
              </a:path>
              <a:path w="267334" h="12700">
                <a:moveTo>
                  <a:pt x="215543" y="12142"/>
                </a:moveTo>
                <a:lnTo>
                  <a:pt x="0" y="12142"/>
                </a:lnTo>
              </a:path>
              <a:path w="267334" h="12700">
                <a:moveTo>
                  <a:pt x="2155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3" name="bg object 4213"/>
          <p:cNvSpPr/>
          <p:nvPr/>
        </p:nvSpPr>
        <p:spPr>
          <a:xfrm>
            <a:off x="11589868" y="9180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42"/>
                </a:moveTo>
                <a:lnTo>
                  <a:pt x="12142" y="12142"/>
                </a:lnTo>
              </a:path>
              <a:path w="12700" h="12700">
                <a:moveTo>
                  <a:pt x="12142" y="12142"/>
                </a:moveTo>
                <a:lnTo>
                  <a:pt x="12142" y="0"/>
                </a:lnTo>
              </a:path>
              <a:path w="12700" h="12700">
                <a:moveTo>
                  <a:pt x="12142" y="0"/>
                </a:moveTo>
                <a:lnTo>
                  <a:pt x="0" y="0"/>
                </a:lnTo>
              </a:path>
              <a:path w="12700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4" name="bg object 4214"/>
          <p:cNvSpPr/>
          <p:nvPr/>
        </p:nvSpPr>
        <p:spPr>
          <a:xfrm>
            <a:off x="11744687" y="9180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42"/>
                </a:moveTo>
                <a:lnTo>
                  <a:pt x="12142" y="12142"/>
                </a:lnTo>
              </a:path>
              <a:path w="12700" h="12700">
                <a:moveTo>
                  <a:pt x="12142" y="12142"/>
                </a:moveTo>
                <a:lnTo>
                  <a:pt x="12142" y="0"/>
                </a:lnTo>
              </a:path>
              <a:path w="12700" h="12700">
                <a:moveTo>
                  <a:pt x="12142" y="0"/>
                </a:moveTo>
                <a:lnTo>
                  <a:pt x="0" y="0"/>
                </a:lnTo>
              </a:path>
              <a:path w="12700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15" name="bg object 421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6471428" y="1733476"/>
            <a:ext cx="180113" cy="80947"/>
          </a:xfrm>
          <a:prstGeom prst="rect">
            <a:avLst/>
          </a:prstGeom>
        </p:spPr>
      </p:pic>
      <p:sp>
        <p:nvSpPr>
          <p:cNvPr id="4216" name="bg object 4216"/>
          <p:cNvSpPr/>
          <p:nvPr/>
        </p:nvSpPr>
        <p:spPr>
          <a:xfrm>
            <a:off x="6671785" y="1933832"/>
            <a:ext cx="151130" cy="55880"/>
          </a:xfrm>
          <a:custGeom>
            <a:avLst/>
            <a:gdLst/>
            <a:ahLst/>
            <a:cxnLst/>
            <a:rect l="l" t="t" r="r" b="b"/>
            <a:pathLst>
              <a:path w="151129" h="55880">
                <a:moveTo>
                  <a:pt x="96136" y="0"/>
                </a:moveTo>
                <a:lnTo>
                  <a:pt x="0" y="0"/>
                </a:lnTo>
              </a:path>
              <a:path w="151129" h="55880">
                <a:moveTo>
                  <a:pt x="0" y="0"/>
                </a:moveTo>
                <a:lnTo>
                  <a:pt x="0" y="55653"/>
                </a:lnTo>
              </a:path>
              <a:path w="151129" h="55880">
                <a:moveTo>
                  <a:pt x="0" y="55653"/>
                </a:moveTo>
                <a:lnTo>
                  <a:pt x="150776" y="55653"/>
                </a:lnTo>
              </a:path>
              <a:path w="151129" h="55880">
                <a:moveTo>
                  <a:pt x="150776" y="55653"/>
                </a:moveTo>
                <a:lnTo>
                  <a:pt x="1507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7" name="bg object 4217"/>
          <p:cNvSpPr/>
          <p:nvPr/>
        </p:nvSpPr>
        <p:spPr>
          <a:xfrm>
            <a:off x="6286224" y="1933832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18215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8" name="bg object 4218"/>
          <p:cNvSpPr/>
          <p:nvPr/>
        </p:nvSpPr>
        <p:spPr>
          <a:xfrm>
            <a:off x="6286224" y="1933832"/>
            <a:ext cx="182245" cy="55880"/>
          </a:xfrm>
          <a:custGeom>
            <a:avLst/>
            <a:gdLst/>
            <a:ahLst/>
            <a:cxnLst/>
            <a:rect l="l" t="t" r="r" b="b"/>
            <a:pathLst>
              <a:path w="182245" h="55880">
                <a:moveTo>
                  <a:pt x="0" y="55653"/>
                </a:moveTo>
                <a:lnTo>
                  <a:pt x="182159" y="55653"/>
                </a:lnTo>
              </a:path>
              <a:path w="182245" h="55880">
                <a:moveTo>
                  <a:pt x="182159" y="55653"/>
                </a:moveTo>
                <a:lnTo>
                  <a:pt x="1821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9" name="bg object 4219"/>
          <p:cNvSpPr/>
          <p:nvPr/>
        </p:nvSpPr>
        <p:spPr>
          <a:xfrm>
            <a:off x="6473440" y="199354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91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0" name="bg object 4220"/>
          <p:cNvSpPr/>
          <p:nvPr/>
        </p:nvSpPr>
        <p:spPr>
          <a:xfrm>
            <a:off x="6473440" y="1993543"/>
            <a:ext cx="194310" cy="195580"/>
          </a:xfrm>
          <a:custGeom>
            <a:avLst/>
            <a:gdLst/>
            <a:ahLst/>
            <a:cxnLst/>
            <a:rect l="l" t="t" r="r" b="b"/>
            <a:pathLst>
              <a:path w="194309" h="195580">
                <a:moveTo>
                  <a:pt x="194301" y="0"/>
                </a:moveTo>
                <a:lnTo>
                  <a:pt x="192273" y="16184"/>
                </a:lnTo>
              </a:path>
              <a:path w="194309" h="195580">
                <a:moveTo>
                  <a:pt x="191259" y="30355"/>
                </a:moveTo>
                <a:lnTo>
                  <a:pt x="190244" y="38454"/>
                </a:lnTo>
              </a:path>
              <a:path w="194309" h="195580">
                <a:moveTo>
                  <a:pt x="190244" y="38454"/>
                </a:moveTo>
                <a:lnTo>
                  <a:pt x="184173" y="58696"/>
                </a:lnTo>
              </a:path>
              <a:path w="194309" h="195580">
                <a:moveTo>
                  <a:pt x="180131" y="71852"/>
                </a:moveTo>
                <a:lnTo>
                  <a:pt x="179116" y="74881"/>
                </a:lnTo>
              </a:path>
              <a:path w="194309" h="195580">
                <a:moveTo>
                  <a:pt x="179116" y="74881"/>
                </a:moveTo>
                <a:lnTo>
                  <a:pt x="166974" y="98151"/>
                </a:lnTo>
              </a:path>
              <a:path w="194309" h="195580">
                <a:moveTo>
                  <a:pt x="159889" y="110307"/>
                </a:moveTo>
                <a:lnTo>
                  <a:pt x="141676" y="132563"/>
                </a:lnTo>
              </a:path>
              <a:path w="194309" h="195580">
                <a:moveTo>
                  <a:pt x="131562" y="142690"/>
                </a:moveTo>
                <a:lnTo>
                  <a:pt x="109292" y="160890"/>
                </a:lnTo>
              </a:path>
              <a:path w="194309" h="195580">
                <a:moveTo>
                  <a:pt x="97150" y="167988"/>
                </a:moveTo>
                <a:lnTo>
                  <a:pt x="73880" y="180131"/>
                </a:lnTo>
              </a:path>
              <a:path w="194309" h="195580">
                <a:moveTo>
                  <a:pt x="73880" y="180131"/>
                </a:moveTo>
                <a:lnTo>
                  <a:pt x="71852" y="181131"/>
                </a:lnTo>
              </a:path>
              <a:path w="194309" h="195580">
                <a:moveTo>
                  <a:pt x="57681" y="185188"/>
                </a:moveTo>
                <a:lnTo>
                  <a:pt x="37440" y="191259"/>
                </a:lnTo>
              </a:path>
              <a:path w="194309" h="195580">
                <a:moveTo>
                  <a:pt x="37440" y="191259"/>
                </a:moveTo>
                <a:lnTo>
                  <a:pt x="30369" y="192259"/>
                </a:lnTo>
              </a:path>
              <a:path w="194309" h="195580">
                <a:moveTo>
                  <a:pt x="16198" y="193273"/>
                </a:moveTo>
                <a:lnTo>
                  <a:pt x="0" y="195301"/>
                </a:lnTo>
              </a:path>
              <a:path w="194309" h="195580">
                <a:moveTo>
                  <a:pt x="9113" y="0"/>
                </a:moveTo>
                <a:lnTo>
                  <a:pt x="9113" y="194301"/>
                </a:lnTo>
              </a:path>
              <a:path w="194309" h="195580">
                <a:moveTo>
                  <a:pt x="0" y="0"/>
                </a:moveTo>
                <a:lnTo>
                  <a:pt x="0" y="19530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1" name="bg object 4221"/>
          <p:cNvSpPr/>
          <p:nvPr/>
        </p:nvSpPr>
        <p:spPr>
          <a:xfrm>
            <a:off x="6675827" y="1929790"/>
            <a:ext cx="0" cy="4445"/>
          </a:xfrm>
          <a:custGeom>
            <a:avLst/>
            <a:gdLst/>
            <a:ahLst/>
            <a:cxnLst/>
            <a:rect l="l" t="t" r="r" b="b"/>
            <a:pathLst>
              <a:path h="4444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2" name="bg object 4222"/>
          <p:cNvSpPr/>
          <p:nvPr/>
        </p:nvSpPr>
        <p:spPr>
          <a:xfrm>
            <a:off x="6662685" y="1929790"/>
            <a:ext cx="13335" cy="64135"/>
          </a:xfrm>
          <a:custGeom>
            <a:avLst/>
            <a:gdLst/>
            <a:ahLst/>
            <a:cxnLst/>
            <a:rect l="l" t="t" r="r" b="b"/>
            <a:pathLst>
              <a:path w="13334" h="64135">
                <a:moveTo>
                  <a:pt x="0" y="0"/>
                </a:moveTo>
                <a:lnTo>
                  <a:pt x="13142" y="0"/>
                </a:lnTo>
              </a:path>
              <a:path w="13334" h="64135">
                <a:moveTo>
                  <a:pt x="0" y="51610"/>
                </a:moveTo>
                <a:lnTo>
                  <a:pt x="0" y="0"/>
                </a:lnTo>
              </a:path>
              <a:path w="13334" h="64135">
                <a:moveTo>
                  <a:pt x="6071" y="51610"/>
                </a:moveTo>
                <a:lnTo>
                  <a:pt x="0" y="51610"/>
                </a:lnTo>
              </a:path>
              <a:path w="13334" h="64135">
                <a:moveTo>
                  <a:pt x="6071" y="63753"/>
                </a:moveTo>
                <a:lnTo>
                  <a:pt x="6071" y="51610"/>
                </a:lnTo>
              </a:path>
              <a:path w="13334" h="64135">
                <a:moveTo>
                  <a:pt x="13142" y="63753"/>
                </a:moveTo>
                <a:lnTo>
                  <a:pt x="6071" y="63753"/>
                </a:lnTo>
              </a:path>
              <a:path w="13334" h="64135">
                <a:moveTo>
                  <a:pt x="13142" y="59696"/>
                </a:moveTo>
                <a:lnTo>
                  <a:pt x="13142" y="63753"/>
                </a:lnTo>
              </a:path>
              <a:path w="13334" h="64135">
                <a:moveTo>
                  <a:pt x="13142" y="63753"/>
                </a:moveTo>
                <a:lnTo>
                  <a:pt x="13142" y="59696"/>
                </a:lnTo>
              </a:path>
              <a:path w="13334" h="64135">
                <a:moveTo>
                  <a:pt x="6071" y="63753"/>
                </a:moveTo>
                <a:lnTo>
                  <a:pt x="13142" y="63753"/>
                </a:lnTo>
              </a:path>
              <a:path w="13334" h="64135">
                <a:moveTo>
                  <a:pt x="6071" y="51610"/>
                </a:moveTo>
                <a:lnTo>
                  <a:pt x="6071" y="63753"/>
                </a:lnTo>
              </a:path>
              <a:path w="13334" h="64135">
                <a:moveTo>
                  <a:pt x="0" y="51610"/>
                </a:moveTo>
                <a:lnTo>
                  <a:pt x="6071" y="51610"/>
                </a:lnTo>
              </a:path>
              <a:path w="13334" h="64135">
                <a:moveTo>
                  <a:pt x="0" y="0"/>
                </a:moveTo>
                <a:lnTo>
                  <a:pt x="0" y="51610"/>
                </a:lnTo>
              </a:path>
              <a:path w="13334" h="64135">
                <a:moveTo>
                  <a:pt x="131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3" name="bg object 4223"/>
          <p:cNvSpPr/>
          <p:nvPr/>
        </p:nvSpPr>
        <p:spPr>
          <a:xfrm>
            <a:off x="6675827" y="1929790"/>
            <a:ext cx="0" cy="4445"/>
          </a:xfrm>
          <a:custGeom>
            <a:avLst/>
            <a:gdLst/>
            <a:ahLst/>
            <a:cxnLst/>
            <a:rect l="l" t="t" r="r" b="b"/>
            <a:pathLst>
              <a:path h="4444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4" name="bg object 4224"/>
          <p:cNvSpPr/>
          <p:nvPr/>
        </p:nvSpPr>
        <p:spPr>
          <a:xfrm>
            <a:off x="6465341" y="1929790"/>
            <a:ext cx="0" cy="4445"/>
          </a:xfrm>
          <a:custGeom>
            <a:avLst/>
            <a:gdLst/>
            <a:ahLst/>
            <a:cxnLst/>
            <a:rect l="l" t="t" r="r" b="b"/>
            <a:pathLst>
              <a:path h="4444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5" name="bg object 4225"/>
          <p:cNvSpPr/>
          <p:nvPr/>
        </p:nvSpPr>
        <p:spPr>
          <a:xfrm>
            <a:off x="6465341" y="1929790"/>
            <a:ext cx="13335" cy="64135"/>
          </a:xfrm>
          <a:custGeom>
            <a:avLst/>
            <a:gdLst/>
            <a:ahLst/>
            <a:cxnLst/>
            <a:rect l="l" t="t" r="r" b="b"/>
            <a:pathLst>
              <a:path w="13335" h="64135">
                <a:moveTo>
                  <a:pt x="13156" y="0"/>
                </a:moveTo>
                <a:lnTo>
                  <a:pt x="0" y="0"/>
                </a:lnTo>
              </a:path>
              <a:path w="13335" h="64135">
                <a:moveTo>
                  <a:pt x="13156" y="51610"/>
                </a:moveTo>
                <a:lnTo>
                  <a:pt x="13156" y="0"/>
                </a:lnTo>
              </a:path>
              <a:path w="13335" h="64135">
                <a:moveTo>
                  <a:pt x="7098" y="51610"/>
                </a:moveTo>
                <a:lnTo>
                  <a:pt x="13156" y="51610"/>
                </a:lnTo>
              </a:path>
              <a:path w="13335" h="64135">
                <a:moveTo>
                  <a:pt x="7098" y="63753"/>
                </a:moveTo>
                <a:lnTo>
                  <a:pt x="7098" y="51610"/>
                </a:lnTo>
              </a:path>
              <a:path w="13335" h="64135">
                <a:moveTo>
                  <a:pt x="0" y="63753"/>
                </a:moveTo>
                <a:lnTo>
                  <a:pt x="7098" y="63753"/>
                </a:lnTo>
              </a:path>
              <a:path w="13335" h="64135">
                <a:moveTo>
                  <a:pt x="0" y="59696"/>
                </a:moveTo>
                <a:lnTo>
                  <a:pt x="0" y="63753"/>
                </a:lnTo>
              </a:path>
              <a:path w="13335" h="64135">
                <a:moveTo>
                  <a:pt x="0" y="63753"/>
                </a:moveTo>
                <a:lnTo>
                  <a:pt x="0" y="59696"/>
                </a:lnTo>
              </a:path>
              <a:path w="13335" h="64135">
                <a:moveTo>
                  <a:pt x="7098" y="63753"/>
                </a:moveTo>
                <a:lnTo>
                  <a:pt x="0" y="63753"/>
                </a:lnTo>
              </a:path>
              <a:path w="13335" h="64135">
                <a:moveTo>
                  <a:pt x="7098" y="51610"/>
                </a:moveTo>
                <a:lnTo>
                  <a:pt x="7098" y="63753"/>
                </a:lnTo>
              </a:path>
              <a:path w="13335" h="64135">
                <a:moveTo>
                  <a:pt x="13156" y="51610"/>
                </a:moveTo>
                <a:lnTo>
                  <a:pt x="7098" y="51610"/>
                </a:lnTo>
              </a:path>
              <a:path w="13335" h="64135">
                <a:moveTo>
                  <a:pt x="13156" y="0"/>
                </a:moveTo>
                <a:lnTo>
                  <a:pt x="13156" y="51610"/>
                </a:lnTo>
              </a:path>
              <a:path w="13335" h="64135">
                <a:moveTo>
                  <a:pt x="0" y="0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6" name="bg object 4226"/>
          <p:cNvSpPr/>
          <p:nvPr/>
        </p:nvSpPr>
        <p:spPr>
          <a:xfrm>
            <a:off x="6465341" y="1929790"/>
            <a:ext cx="0" cy="4445"/>
          </a:xfrm>
          <a:custGeom>
            <a:avLst/>
            <a:gdLst/>
            <a:ahLst/>
            <a:cxnLst/>
            <a:rect l="l" t="t" r="r" b="b"/>
            <a:pathLst>
              <a:path h="4444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7" name="bg object 4227"/>
          <p:cNvSpPr/>
          <p:nvPr/>
        </p:nvSpPr>
        <p:spPr>
          <a:xfrm>
            <a:off x="9203679" y="8653186"/>
            <a:ext cx="17780" cy="2540"/>
          </a:xfrm>
          <a:custGeom>
            <a:avLst/>
            <a:gdLst/>
            <a:ahLst/>
            <a:cxnLst/>
            <a:rect l="l" t="t" r="r" b="b"/>
            <a:pathLst>
              <a:path w="17779" h="2540">
                <a:moveTo>
                  <a:pt x="17199" y="2028"/>
                </a:moveTo>
                <a:lnTo>
                  <a:pt x="17199" y="0"/>
                </a:lnTo>
              </a:path>
              <a:path w="17779"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8" name="bg object 4228"/>
          <p:cNvSpPr/>
          <p:nvPr/>
        </p:nvSpPr>
        <p:spPr>
          <a:xfrm>
            <a:off x="9059988" y="8653186"/>
            <a:ext cx="17780" cy="2540"/>
          </a:xfrm>
          <a:custGeom>
            <a:avLst/>
            <a:gdLst/>
            <a:ahLst/>
            <a:cxnLst/>
            <a:rect l="l" t="t" r="r" b="b"/>
            <a:pathLst>
              <a:path w="17779" h="2540">
                <a:moveTo>
                  <a:pt x="17199" y="2028"/>
                </a:moveTo>
                <a:lnTo>
                  <a:pt x="17199" y="0"/>
                </a:lnTo>
              </a:path>
              <a:path w="17779" h="2540">
                <a:moveTo>
                  <a:pt x="0" y="0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9" name="bg object 4229"/>
          <p:cNvSpPr/>
          <p:nvPr/>
        </p:nvSpPr>
        <p:spPr>
          <a:xfrm>
            <a:off x="9211778" y="8655214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3028" y="0"/>
                </a:lnTo>
              </a:path>
              <a:path w="8254">
                <a:moveTo>
                  <a:pt x="3028" y="0"/>
                </a:moveTo>
                <a:lnTo>
                  <a:pt x="5056" y="0"/>
                </a:lnTo>
              </a:path>
              <a:path w="8254">
                <a:moveTo>
                  <a:pt x="5056" y="0"/>
                </a:moveTo>
                <a:lnTo>
                  <a:pt x="6071" y="0"/>
                </a:lnTo>
              </a:path>
              <a:path w="8254">
                <a:moveTo>
                  <a:pt x="6071" y="0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0" name="bg object 4230"/>
          <p:cNvSpPr/>
          <p:nvPr/>
        </p:nvSpPr>
        <p:spPr>
          <a:xfrm>
            <a:off x="9219877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1" name="bg object 4231"/>
          <p:cNvSpPr/>
          <p:nvPr/>
        </p:nvSpPr>
        <p:spPr>
          <a:xfrm>
            <a:off x="9220378" y="8654202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2" name="bg object 4232"/>
          <p:cNvSpPr/>
          <p:nvPr/>
        </p:nvSpPr>
        <p:spPr>
          <a:xfrm>
            <a:off x="9219877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3" name="bg object 4233"/>
          <p:cNvSpPr/>
          <p:nvPr/>
        </p:nvSpPr>
        <p:spPr>
          <a:xfrm>
            <a:off x="9203679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4170" y="0"/>
                </a:moveTo>
                <a:lnTo>
                  <a:pt x="16198" y="0"/>
                </a:lnTo>
              </a:path>
              <a:path w="16509">
                <a:moveTo>
                  <a:pt x="13156" y="0"/>
                </a:moveTo>
                <a:lnTo>
                  <a:pt x="14170" y="0"/>
                </a:lnTo>
              </a:path>
              <a:path w="16509">
                <a:moveTo>
                  <a:pt x="11128" y="0"/>
                </a:moveTo>
                <a:lnTo>
                  <a:pt x="13156" y="0"/>
                </a:lnTo>
              </a:path>
              <a:path w="16509">
                <a:moveTo>
                  <a:pt x="8099" y="0"/>
                </a:moveTo>
                <a:lnTo>
                  <a:pt x="11128" y="0"/>
                </a:lnTo>
              </a:path>
              <a:path w="16509">
                <a:moveTo>
                  <a:pt x="6071" y="0"/>
                </a:moveTo>
                <a:lnTo>
                  <a:pt x="8099" y="0"/>
                </a:lnTo>
              </a:path>
              <a:path w="16509">
                <a:moveTo>
                  <a:pt x="4056" y="0"/>
                </a:moveTo>
                <a:lnTo>
                  <a:pt x="6071" y="0"/>
                </a:lnTo>
              </a:path>
              <a:path w="16509">
                <a:moveTo>
                  <a:pt x="3042" y="0"/>
                </a:moveTo>
                <a:lnTo>
                  <a:pt x="4056" y="0"/>
                </a:lnTo>
              </a:path>
              <a:path w="16509">
                <a:moveTo>
                  <a:pt x="1014" y="0"/>
                </a:moveTo>
                <a:lnTo>
                  <a:pt x="3042" y="0"/>
                </a:lnTo>
              </a:path>
              <a:path w="16509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4" name="bg object 4234"/>
          <p:cNvSpPr/>
          <p:nvPr/>
        </p:nvSpPr>
        <p:spPr>
          <a:xfrm>
            <a:off x="9203679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5" name="bg object 4235"/>
          <p:cNvSpPr/>
          <p:nvPr/>
        </p:nvSpPr>
        <p:spPr>
          <a:xfrm>
            <a:off x="9203679" y="8655214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1014" y="0"/>
                </a:lnTo>
              </a:path>
              <a:path w="8254">
                <a:moveTo>
                  <a:pt x="1014" y="0"/>
                </a:moveTo>
                <a:lnTo>
                  <a:pt x="3042" y="0"/>
                </a:lnTo>
              </a:path>
              <a:path w="8254">
                <a:moveTo>
                  <a:pt x="3042" y="0"/>
                </a:moveTo>
                <a:lnTo>
                  <a:pt x="4056" y="0"/>
                </a:lnTo>
              </a:path>
              <a:path w="8254">
                <a:moveTo>
                  <a:pt x="4056" y="0"/>
                </a:moveTo>
                <a:lnTo>
                  <a:pt x="6071" y="0"/>
                </a:lnTo>
              </a:path>
              <a:path w="8254">
                <a:moveTo>
                  <a:pt x="6071" y="0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6" name="bg object 4236"/>
          <p:cNvSpPr/>
          <p:nvPr/>
        </p:nvSpPr>
        <p:spPr>
          <a:xfrm>
            <a:off x="9069088" y="8655214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2028" y="0"/>
                </a:lnTo>
              </a:path>
              <a:path w="8254">
                <a:moveTo>
                  <a:pt x="2028" y="0"/>
                </a:moveTo>
                <a:lnTo>
                  <a:pt x="4056" y="0"/>
                </a:lnTo>
              </a:path>
              <a:path w="8254">
                <a:moveTo>
                  <a:pt x="4056" y="0"/>
                </a:moveTo>
                <a:lnTo>
                  <a:pt x="5070" y="0"/>
                </a:lnTo>
              </a:path>
              <a:path w="8254">
                <a:moveTo>
                  <a:pt x="5070" y="0"/>
                </a:moveTo>
                <a:lnTo>
                  <a:pt x="7085" y="0"/>
                </a:lnTo>
              </a:path>
              <a:path w="8254">
                <a:moveTo>
                  <a:pt x="7085" y="0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7" name="bg object 4237"/>
          <p:cNvSpPr/>
          <p:nvPr/>
        </p:nvSpPr>
        <p:spPr>
          <a:xfrm>
            <a:off x="9077187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8" name="bg object 4238"/>
          <p:cNvSpPr/>
          <p:nvPr/>
        </p:nvSpPr>
        <p:spPr>
          <a:xfrm>
            <a:off x="906100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70" y="0"/>
                </a:moveTo>
                <a:lnTo>
                  <a:pt x="16184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4042" y="0"/>
                </a:moveTo>
                <a:lnTo>
                  <a:pt x="5056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9" name="bg object 4239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0" name="bg object 4240"/>
          <p:cNvSpPr/>
          <p:nvPr/>
        </p:nvSpPr>
        <p:spPr>
          <a:xfrm>
            <a:off x="9059988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1" name="bg object 4241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2" name="bg object 4242"/>
          <p:cNvSpPr/>
          <p:nvPr/>
        </p:nvSpPr>
        <p:spPr>
          <a:xfrm>
            <a:off x="9061002" y="8655214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2014" y="0"/>
                </a:lnTo>
              </a:path>
              <a:path w="8254">
                <a:moveTo>
                  <a:pt x="2014" y="0"/>
                </a:moveTo>
                <a:lnTo>
                  <a:pt x="4042" y="0"/>
                </a:lnTo>
              </a:path>
              <a:path w="8254">
                <a:moveTo>
                  <a:pt x="4042" y="0"/>
                </a:moveTo>
                <a:lnTo>
                  <a:pt x="5056" y="0"/>
                </a:lnTo>
              </a:path>
              <a:path w="8254">
                <a:moveTo>
                  <a:pt x="6071" y="0"/>
                </a:moveTo>
                <a:lnTo>
                  <a:pt x="8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3" name="bg object 4243"/>
          <p:cNvSpPr/>
          <p:nvPr/>
        </p:nvSpPr>
        <p:spPr>
          <a:xfrm>
            <a:off x="9203679" y="865318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3042" y="0"/>
                </a:moveTo>
                <a:lnTo>
                  <a:pt x="4056" y="0"/>
                </a:lnTo>
              </a:path>
              <a:path w="4445">
                <a:moveTo>
                  <a:pt x="1014" y="0"/>
                </a:moveTo>
                <a:lnTo>
                  <a:pt x="3042" y="0"/>
                </a:lnTo>
              </a:path>
              <a:path w="444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4" name="bg object 4244"/>
          <p:cNvSpPr/>
          <p:nvPr/>
        </p:nvSpPr>
        <p:spPr>
          <a:xfrm>
            <a:off x="9203679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5" name="bg object 4245"/>
          <p:cNvSpPr/>
          <p:nvPr/>
        </p:nvSpPr>
        <p:spPr>
          <a:xfrm>
            <a:off x="9203679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014" y="0"/>
                </a:lnTo>
              </a:path>
              <a:path w="16509">
                <a:moveTo>
                  <a:pt x="1014" y="0"/>
                </a:moveTo>
                <a:lnTo>
                  <a:pt x="3042" y="0"/>
                </a:lnTo>
              </a:path>
              <a:path w="16509">
                <a:moveTo>
                  <a:pt x="3042" y="0"/>
                </a:moveTo>
                <a:lnTo>
                  <a:pt x="4056" y="0"/>
                </a:lnTo>
              </a:path>
              <a:path w="16509">
                <a:moveTo>
                  <a:pt x="4056" y="0"/>
                </a:moveTo>
                <a:lnTo>
                  <a:pt x="6071" y="0"/>
                </a:lnTo>
              </a:path>
              <a:path w="16509">
                <a:moveTo>
                  <a:pt x="6071" y="0"/>
                </a:moveTo>
                <a:lnTo>
                  <a:pt x="8099" y="0"/>
                </a:lnTo>
              </a:path>
              <a:path w="16509">
                <a:moveTo>
                  <a:pt x="8099" y="0"/>
                </a:moveTo>
                <a:lnTo>
                  <a:pt x="11128" y="0"/>
                </a:lnTo>
              </a:path>
              <a:path w="16509">
                <a:moveTo>
                  <a:pt x="11128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4170" y="0"/>
                </a:lnTo>
              </a:path>
              <a:path w="16509">
                <a:moveTo>
                  <a:pt x="14170" y="0"/>
                </a:moveTo>
                <a:lnTo>
                  <a:pt x="161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6" name="bg object 4246"/>
          <p:cNvSpPr/>
          <p:nvPr/>
        </p:nvSpPr>
        <p:spPr>
          <a:xfrm>
            <a:off x="9219877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7" name="bg object 4247"/>
          <p:cNvSpPr/>
          <p:nvPr/>
        </p:nvSpPr>
        <p:spPr>
          <a:xfrm>
            <a:off x="9220378" y="865217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8" name="bg object 4248"/>
          <p:cNvSpPr/>
          <p:nvPr/>
        </p:nvSpPr>
        <p:spPr>
          <a:xfrm>
            <a:off x="9219877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9" name="bg object 4249"/>
          <p:cNvSpPr/>
          <p:nvPr/>
        </p:nvSpPr>
        <p:spPr>
          <a:xfrm>
            <a:off x="9216835" y="865318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1014" y="0"/>
                </a:moveTo>
                <a:lnTo>
                  <a:pt x="3042" y="0"/>
                </a:lnTo>
              </a:path>
              <a:path w="317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0" name="bg object 4250"/>
          <p:cNvSpPr/>
          <p:nvPr/>
        </p:nvSpPr>
        <p:spPr>
          <a:xfrm>
            <a:off x="9061002" y="865318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2014" y="0"/>
                </a:moveTo>
                <a:lnTo>
                  <a:pt x="3028" y="0"/>
                </a:lnTo>
              </a:path>
              <a:path w="3175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1" name="bg object 4251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2" name="bg object 4252"/>
          <p:cNvSpPr/>
          <p:nvPr/>
        </p:nvSpPr>
        <p:spPr>
          <a:xfrm>
            <a:off x="9059988" y="86531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3" name="bg object 4253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4" name="bg object 4254"/>
          <p:cNvSpPr/>
          <p:nvPr/>
        </p:nvSpPr>
        <p:spPr>
          <a:xfrm>
            <a:off x="906100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14" y="0"/>
                </a:lnTo>
              </a:path>
              <a:path w="16509">
                <a:moveTo>
                  <a:pt x="2014" y="0"/>
                </a:moveTo>
                <a:lnTo>
                  <a:pt x="3028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5170" y="0"/>
                </a:moveTo>
                <a:lnTo>
                  <a:pt x="16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5" name="bg object 4255"/>
          <p:cNvSpPr/>
          <p:nvPr/>
        </p:nvSpPr>
        <p:spPr>
          <a:xfrm>
            <a:off x="9077187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6" name="bg object 4256"/>
          <p:cNvSpPr/>
          <p:nvPr/>
        </p:nvSpPr>
        <p:spPr>
          <a:xfrm>
            <a:off x="9073145" y="865318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3028" y="0"/>
                </a:moveTo>
                <a:lnTo>
                  <a:pt x="4042" y="0"/>
                </a:lnTo>
              </a:path>
              <a:path w="4445">
                <a:moveTo>
                  <a:pt x="1014" y="0"/>
                </a:moveTo>
                <a:lnTo>
                  <a:pt x="3028" y="0"/>
                </a:lnTo>
              </a:path>
              <a:path w="444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7" name="bg object 4257"/>
          <p:cNvSpPr/>
          <p:nvPr/>
        </p:nvSpPr>
        <p:spPr>
          <a:xfrm>
            <a:off x="9202679" y="8627887"/>
            <a:ext cx="14604" cy="25400"/>
          </a:xfrm>
          <a:custGeom>
            <a:avLst/>
            <a:gdLst/>
            <a:ahLst/>
            <a:cxnLst/>
            <a:rect l="l" t="t" r="r" b="b"/>
            <a:pathLst>
              <a:path w="14604" h="25400">
                <a:moveTo>
                  <a:pt x="5056" y="13156"/>
                </a:moveTo>
                <a:lnTo>
                  <a:pt x="5056" y="25298"/>
                </a:lnTo>
              </a:path>
              <a:path w="14604" h="25400">
                <a:moveTo>
                  <a:pt x="14156" y="25298"/>
                </a:moveTo>
                <a:lnTo>
                  <a:pt x="14156" y="13156"/>
                </a:lnTo>
              </a:path>
              <a:path w="14604" h="25400">
                <a:moveTo>
                  <a:pt x="0" y="8085"/>
                </a:moveTo>
                <a:lnTo>
                  <a:pt x="4042" y="10113"/>
                </a:lnTo>
              </a:path>
              <a:path w="14604" h="25400">
                <a:moveTo>
                  <a:pt x="4042" y="10113"/>
                </a:moveTo>
                <a:lnTo>
                  <a:pt x="5056" y="13156"/>
                </a:lnTo>
              </a:path>
              <a:path w="14604" h="25400">
                <a:moveTo>
                  <a:pt x="5056" y="13156"/>
                </a:moveTo>
                <a:lnTo>
                  <a:pt x="5056" y="13156"/>
                </a:lnTo>
              </a:path>
              <a:path w="14604" h="25400">
                <a:moveTo>
                  <a:pt x="14156" y="13156"/>
                </a:moveTo>
                <a:lnTo>
                  <a:pt x="12128" y="7085"/>
                </a:lnTo>
              </a:path>
              <a:path w="14604" h="25400">
                <a:moveTo>
                  <a:pt x="12128" y="7085"/>
                </a:moveTo>
                <a:lnTo>
                  <a:pt x="8085" y="2014"/>
                </a:lnTo>
              </a:path>
              <a:path w="14604" h="25400">
                <a:moveTo>
                  <a:pt x="8085" y="2014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8" name="bg object 4258"/>
          <p:cNvSpPr/>
          <p:nvPr/>
        </p:nvSpPr>
        <p:spPr>
          <a:xfrm>
            <a:off x="9202679" y="862788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9" name="bg object 4259"/>
          <p:cNvSpPr/>
          <p:nvPr/>
        </p:nvSpPr>
        <p:spPr>
          <a:xfrm>
            <a:off x="9064031" y="8627887"/>
            <a:ext cx="139065" cy="25400"/>
          </a:xfrm>
          <a:custGeom>
            <a:avLst/>
            <a:gdLst/>
            <a:ahLst/>
            <a:cxnLst/>
            <a:rect l="l" t="t" r="r" b="b"/>
            <a:pathLst>
              <a:path w="139065" h="25400">
                <a:moveTo>
                  <a:pt x="14170" y="8085"/>
                </a:moveTo>
                <a:lnTo>
                  <a:pt x="138647" y="8085"/>
                </a:lnTo>
              </a:path>
              <a:path w="139065" h="25400">
                <a:moveTo>
                  <a:pt x="138647" y="0"/>
                </a:moveTo>
                <a:lnTo>
                  <a:pt x="14170" y="0"/>
                </a:lnTo>
              </a:path>
              <a:path w="139065" h="25400">
                <a:moveTo>
                  <a:pt x="9113" y="13156"/>
                </a:moveTo>
                <a:lnTo>
                  <a:pt x="10127" y="10113"/>
                </a:lnTo>
              </a:path>
              <a:path w="139065" h="25400">
                <a:moveTo>
                  <a:pt x="10127" y="10113"/>
                </a:moveTo>
                <a:lnTo>
                  <a:pt x="14170" y="8085"/>
                </a:lnTo>
              </a:path>
              <a:path w="139065" h="25400">
                <a:moveTo>
                  <a:pt x="14170" y="8085"/>
                </a:moveTo>
                <a:lnTo>
                  <a:pt x="14170" y="8085"/>
                </a:lnTo>
              </a:path>
              <a:path w="139065" h="25400">
                <a:moveTo>
                  <a:pt x="14170" y="0"/>
                </a:moveTo>
                <a:lnTo>
                  <a:pt x="8099" y="1014"/>
                </a:lnTo>
              </a:path>
              <a:path w="139065" h="25400">
                <a:moveTo>
                  <a:pt x="8099" y="1014"/>
                </a:moveTo>
                <a:lnTo>
                  <a:pt x="7085" y="2014"/>
                </a:lnTo>
              </a:path>
              <a:path w="139065" h="25400">
                <a:moveTo>
                  <a:pt x="1014" y="12142"/>
                </a:moveTo>
                <a:lnTo>
                  <a:pt x="0" y="13156"/>
                </a:lnTo>
              </a:path>
              <a:path w="139065" h="25400">
                <a:moveTo>
                  <a:pt x="9113" y="25298"/>
                </a:moveTo>
                <a:lnTo>
                  <a:pt x="9113" y="13156"/>
                </a:lnTo>
              </a:path>
              <a:path w="139065" h="25400">
                <a:moveTo>
                  <a:pt x="0" y="13156"/>
                </a:moveTo>
                <a:lnTo>
                  <a:pt x="0" y="252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0" name="bg object 4260"/>
          <p:cNvSpPr/>
          <p:nvPr/>
        </p:nvSpPr>
        <p:spPr>
          <a:xfrm>
            <a:off x="8940581" y="8653186"/>
            <a:ext cx="17780" cy="2540"/>
          </a:xfrm>
          <a:custGeom>
            <a:avLst/>
            <a:gdLst/>
            <a:ahLst/>
            <a:cxnLst/>
            <a:rect l="l" t="t" r="r" b="b"/>
            <a:pathLst>
              <a:path w="17779" h="2540">
                <a:moveTo>
                  <a:pt x="0" y="0"/>
                </a:moveTo>
                <a:lnTo>
                  <a:pt x="0" y="2028"/>
                </a:lnTo>
              </a:path>
              <a:path w="17779" h="2540">
                <a:moveTo>
                  <a:pt x="17199" y="2028"/>
                </a:moveTo>
                <a:lnTo>
                  <a:pt x="17199" y="0"/>
                </a:lnTo>
              </a:path>
              <a:path w="17779" h="2540">
                <a:moveTo>
                  <a:pt x="0" y="0"/>
                </a:moveTo>
                <a:lnTo>
                  <a:pt x="0" y="2028"/>
                </a:lnTo>
              </a:path>
              <a:path w="17779" h="2540">
                <a:moveTo>
                  <a:pt x="17199" y="2028"/>
                </a:moveTo>
                <a:lnTo>
                  <a:pt x="17199" y="0"/>
                </a:lnTo>
              </a:path>
              <a:path w="17779" h="2540">
                <a:moveTo>
                  <a:pt x="17199" y="2028"/>
                </a:moveTo>
                <a:lnTo>
                  <a:pt x="17199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1" name="bg object 4261"/>
          <p:cNvSpPr/>
          <p:nvPr/>
        </p:nvSpPr>
        <p:spPr>
          <a:xfrm>
            <a:off x="894158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84" y="0"/>
                </a:moveTo>
                <a:lnTo>
                  <a:pt x="16198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0127" y="0"/>
                </a:moveTo>
                <a:lnTo>
                  <a:pt x="12155" y="0"/>
                </a:lnTo>
              </a:path>
              <a:path w="16509">
                <a:moveTo>
                  <a:pt x="8099" y="0"/>
                </a:moveTo>
                <a:lnTo>
                  <a:pt x="10127" y="0"/>
                </a:lnTo>
              </a:path>
              <a:path w="16509">
                <a:moveTo>
                  <a:pt x="5070" y="0"/>
                </a:moveTo>
                <a:lnTo>
                  <a:pt x="8099" y="0"/>
                </a:lnTo>
              </a:path>
              <a:path w="16509">
                <a:moveTo>
                  <a:pt x="3042" y="0"/>
                </a:moveTo>
                <a:lnTo>
                  <a:pt x="5070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2" name="bg object 4262"/>
          <p:cNvSpPr/>
          <p:nvPr/>
        </p:nvSpPr>
        <p:spPr>
          <a:xfrm>
            <a:off x="894158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3" name="bg object 4263"/>
          <p:cNvSpPr/>
          <p:nvPr/>
        </p:nvSpPr>
        <p:spPr>
          <a:xfrm>
            <a:off x="8941082" y="8654202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4" name="bg object 4264"/>
          <p:cNvSpPr/>
          <p:nvPr/>
        </p:nvSpPr>
        <p:spPr>
          <a:xfrm>
            <a:off x="894158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5" name="bg object 4265"/>
          <p:cNvSpPr/>
          <p:nvPr/>
        </p:nvSpPr>
        <p:spPr>
          <a:xfrm>
            <a:off x="894158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28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3042" y="0"/>
                </a:moveTo>
                <a:lnTo>
                  <a:pt x="5070" y="0"/>
                </a:lnTo>
              </a:path>
              <a:path w="16509">
                <a:moveTo>
                  <a:pt x="5070" y="0"/>
                </a:moveTo>
                <a:lnTo>
                  <a:pt x="8099" y="0"/>
                </a:lnTo>
              </a:path>
              <a:path w="16509">
                <a:moveTo>
                  <a:pt x="8099" y="0"/>
                </a:moveTo>
                <a:lnTo>
                  <a:pt x="10127" y="0"/>
                </a:lnTo>
              </a:path>
              <a:path w="16509">
                <a:moveTo>
                  <a:pt x="10127" y="0"/>
                </a:moveTo>
                <a:lnTo>
                  <a:pt x="12155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5184" y="0"/>
                </a:moveTo>
                <a:lnTo>
                  <a:pt x="161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6" name="bg object 4266"/>
          <p:cNvSpPr/>
          <p:nvPr/>
        </p:nvSpPr>
        <p:spPr>
          <a:xfrm>
            <a:off x="8957780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7" name="bg object 4267"/>
          <p:cNvSpPr/>
          <p:nvPr/>
        </p:nvSpPr>
        <p:spPr>
          <a:xfrm>
            <a:off x="894158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84" y="0"/>
                </a:moveTo>
                <a:lnTo>
                  <a:pt x="16198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0127" y="0"/>
                </a:moveTo>
                <a:lnTo>
                  <a:pt x="12155" y="0"/>
                </a:lnTo>
              </a:path>
              <a:path w="16509">
                <a:moveTo>
                  <a:pt x="8099" y="0"/>
                </a:moveTo>
                <a:lnTo>
                  <a:pt x="10127" y="0"/>
                </a:lnTo>
              </a:path>
              <a:path w="16509">
                <a:moveTo>
                  <a:pt x="5070" y="0"/>
                </a:moveTo>
                <a:lnTo>
                  <a:pt x="8099" y="0"/>
                </a:lnTo>
              </a:path>
              <a:path w="16509">
                <a:moveTo>
                  <a:pt x="3042" y="0"/>
                </a:moveTo>
                <a:lnTo>
                  <a:pt x="5070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8" name="bg object 4268"/>
          <p:cNvSpPr/>
          <p:nvPr/>
        </p:nvSpPr>
        <p:spPr>
          <a:xfrm>
            <a:off x="894158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9" name="bg object 4269"/>
          <p:cNvSpPr/>
          <p:nvPr/>
        </p:nvSpPr>
        <p:spPr>
          <a:xfrm>
            <a:off x="8941082" y="8654202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0" name="bg object 4270"/>
          <p:cNvSpPr/>
          <p:nvPr/>
        </p:nvSpPr>
        <p:spPr>
          <a:xfrm>
            <a:off x="894158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1" name="bg object 4271"/>
          <p:cNvSpPr/>
          <p:nvPr/>
        </p:nvSpPr>
        <p:spPr>
          <a:xfrm>
            <a:off x="894158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28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3042" y="0"/>
                </a:moveTo>
                <a:lnTo>
                  <a:pt x="5070" y="0"/>
                </a:lnTo>
              </a:path>
              <a:path w="16509">
                <a:moveTo>
                  <a:pt x="5070" y="0"/>
                </a:moveTo>
                <a:lnTo>
                  <a:pt x="8099" y="0"/>
                </a:lnTo>
              </a:path>
              <a:path w="16509">
                <a:moveTo>
                  <a:pt x="8099" y="0"/>
                </a:moveTo>
                <a:lnTo>
                  <a:pt x="10127" y="0"/>
                </a:lnTo>
              </a:path>
              <a:path w="16509">
                <a:moveTo>
                  <a:pt x="10127" y="0"/>
                </a:moveTo>
                <a:lnTo>
                  <a:pt x="12155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5184" y="0"/>
                </a:moveTo>
                <a:lnTo>
                  <a:pt x="161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2" name="bg object 4272"/>
          <p:cNvSpPr/>
          <p:nvPr/>
        </p:nvSpPr>
        <p:spPr>
          <a:xfrm>
            <a:off x="8957780" y="8653186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3" name="bg object 4273"/>
          <p:cNvSpPr/>
          <p:nvPr/>
        </p:nvSpPr>
        <p:spPr>
          <a:xfrm>
            <a:off x="894158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84" y="0"/>
                </a:moveTo>
                <a:lnTo>
                  <a:pt x="16198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4" name="bg object 4274"/>
          <p:cNvSpPr/>
          <p:nvPr/>
        </p:nvSpPr>
        <p:spPr>
          <a:xfrm>
            <a:off x="894158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5" name="bg object 4275"/>
          <p:cNvSpPr/>
          <p:nvPr/>
        </p:nvSpPr>
        <p:spPr>
          <a:xfrm>
            <a:off x="8941082" y="865217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6" name="bg object 4276"/>
          <p:cNvSpPr/>
          <p:nvPr/>
        </p:nvSpPr>
        <p:spPr>
          <a:xfrm>
            <a:off x="894158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7" name="bg object 4277"/>
          <p:cNvSpPr/>
          <p:nvPr/>
        </p:nvSpPr>
        <p:spPr>
          <a:xfrm>
            <a:off x="894158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28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3042" y="0"/>
                </a:moveTo>
                <a:lnTo>
                  <a:pt x="5070" y="0"/>
                </a:lnTo>
              </a:path>
              <a:path w="16509">
                <a:moveTo>
                  <a:pt x="5070" y="0"/>
                </a:moveTo>
                <a:lnTo>
                  <a:pt x="8099" y="0"/>
                </a:lnTo>
              </a:path>
              <a:path w="16509">
                <a:moveTo>
                  <a:pt x="8099" y="0"/>
                </a:moveTo>
                <a:lnTo>
                  <a:pt x="10127" y="0"/>
                </a:lnTo>
              </a:path>
              <a:path w="16509">
                <a:moveTo>
                  <a:pt x="10127" y="0"/>
                </a:moveTo>
                <a:lnTo>
                  <a:pt x="12155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5184" y="0"/>
                </a:moveTo>
                <a:lnTo>
                  <a:pt x="161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8" name="bg object 4278"/>
          <p:cNvSpPr/>
          <p:nvPr/>
        </p:nvSpPr>
        <p:spPr>
          <a:xfrm>
            <a:off x="8957780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9" name="bg object 4279"/>
          <p:cNvSpPr/>
          <p:nvPr/>
        </p:nvSpPr>
        <p:spPr>
          <a:xfrm>
            <a:off x="894158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84" y="0"/>
                </a:moveTo>
                <a:lnTo>
                  <a:pt x="16198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0" name="bg object 4280"/>
          <p:cNvSpPr/>
          <p:nvPr/>
        </p:nvSpPr>
        <p:spPr>
          <a:xfrm>
            <a:off x="894158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1" name="bg object 4281"/>
          <p:cNvSpPr/>
          <p:nvPr/>
        </p:nvSpPr>
        <p:spPr>
          <a:xfrm>
            <a:off x="8941082" y="8652174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23"/>
                </a:lnTo>
              </a:path>
              <a:path h="2540">
                <a:moveTo>
                  <a:pt x="0" y="0"/>
                </a:moveTo>
                <a:lnTo>
                  <a:pt x="0" y="20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2" name="bg object 4282"/>
          <p:cNvSpPr/>
          <p:nvPr/>
        </p:nvSpPr>
        <p:spPr>
          <a:xfrm>
            <a:off x="894158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3" name="bg object 4283"/>
          <p:cNvSpPr/>
          <p:nvPr/>
        </p:nvSpPr>
        <p:spPr>
          <a:xfrm>
            <a:off x="894158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28" y="0"/>
                </a:lnTo>
              </a:path>
              <a:path w="16509">
                <a:moveTo>
                  <a:pt x="2028" y="0"/>
                </a:moveTo>
                <a:lnTo>
                  <a:pt x="3042" y="0"/>
                </a:lnTo>
              </a:path>
              <a:path w="16509">
                <a:moveTo>
                  <a:pt x="12155" y="0"/>
                </a:moveTo>
                <a:lnTo>
                  <a:pt x="13169" y="0"/>
                </a:lnTo>
              </a:path>
              <a:path w="16509">
                <a:moveTo>
                  <a:pt x="13169" y="0"/>
                </a:moveTo>
                <a:lnTo>
                  <a:pt x="15184" y="0"/>
                </a:lnTo>
              </a:path>
              <a:path w="16509">
                <a:moveTo>
                  <a:pt x="15184" y="0"/>
                </a:moveTo>
                <a:lnTo>
                  <a:pt x="161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4" name="bg object 4284"/>
          <p:cNvSpPr/>
          <p:nvPr/>
        </p:nvSpPr>
        <p:spPr>
          <a:xfrm>
            <a:off x="8944624" y="8635973"/>
            <a:ext cx="13335" cy="17780"/>
          </a:xfrm>
          <a:custGeom>
            <a:avLst/>
            <a:gdLst/>
            <a:ahLst/>
            <a:cxnLst/>
            <a:rect l="l" t="t" r="r" b="b"/>
            <a:pathLst>
              <a:path w="13334" h="17779">
                <a:moveTo>
                  <a:pt x="13156" y="17212"/>
                </a:moveTo>
                <a:lnTo>
                  <a:pt x="13156" y="17212"/>
                </a:lnTo>
              </a:path>
              <a:path w="13334" h="17779">
                <a:moveTo>
                  <a:pt x="0" y="5070"/>
                </a:moveTo>
                <a:lnTo>
                  <a:pt x="0" y="17212"/>
                </a:lnTo>
              </a:path>
              <a:path w="13334" h="17779">
                <a:moveTo>
                  <a:pt x="9113" y="17212"/>
                </a:moveTo>
                <a:lnTo>
                  <a:pt x="9113" y="5070"/>
                </a:lnTo>
              </a:path>
              <a:path w="13334" h="17779">
                <a:moveTo>
                  <a:pt x="9113" y="5070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5" name="bg object 4285"/>
          <p:cNvSpPr/>
          <p:nvPr/>
        </p:nvSpPr>
        <p:spPr>
          <a:xfrm>
            <a:off x="8953738" y="8632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6" name="bg object 4286"/>
          <p:cNvSpPr/>
          <p:nvPr/>
        </p:nvSpPr>
        <p:spPr>
          <a:xfrm>
            <a:off x="8943612" y="8632437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9113" y="0"/>
                </a:moveTo>
                <a:lnTo>
                  <a:pt x="11137" y="0"/>
                </a:lnTo>
              </a:path>
              <a:path w="11429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7" name="bg object 4287"/>
          <p:cNvSpPr/>
          <p:nvPr/>
        </p:nvSpPr>
        <p:spPr>
          <a:xfrm>
            <a:off x="8944624" y="863294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8" name="bg object 4288"/>
          <p:cNvSpPr/>
          <p:nvPr/>
        </p:nvSpPr>
        <p:spPr>
          <a:xfrm>
            <a:off x="8944624" y="8627887"/>
            <a:ext cx="9525" cy="13335"/>
          </a:xfrm>
          <a:custGeom>
            <a:avLst/>
            <a:gdLst/>
            <a:ahLst/>
            <a:cxnLst/>
            <a:rect l="l" t="t" r="r" b="b"/>
            <a:pathLst>
              <a:path w="9525" h="13334">
                <a:moveTo>
                  <a:pt x="0" y="9099"/>
                </a:moveTo>
                <a:lnTo>
                  <a:pt x="0" y="13156"/>
                </a:lnTo>
              </a:path>
              <a:path w="9525" h="13334">
                <a:moveTo>
                  <a:pt x="0" y="4042"/>
                </a:moveTo>
                <a:lnTo>
                  <a:pt x="1014" y="3028"/>
                </a:lnTo>
              </a:path>
              <a:path w="9525" h="13334">
                <a:moveTo>
                  <a:pt x="1014" y="2014"/>
                </a:moveTo>
                <a:lnTo>
                  <a:pt x="2028" y="1014"/>
                </a:lnTo>
              </a:path>
              <a:path w="9525" h="13334">
                <a:moveTo>
                  <a:pt x="2028" y="1014"/>
                </a:moveTo>
                <a:lnTo>
                  <a:pt x="5056" y="0"/>
                </a:lnTo>
              </a:path>
              <a:path w="9525" h="13334">
                <a:moveTo>
                  <a:pt x="5056" y="0"/>
                </a:moveTo>
                <a:lnTo>
                  <a:pt x="8099" y="1014"/>
                </a:lnTo>
              </a:path>
              <a:path w="9525" h="13334">
                <a:moveTo>
                  <a:pt x="8099" y="1014"/>
                </a:moveTo>
                <a:lnTo>
                  <a:pt x="9113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9" name="bg object 4289"/>
          <p:cNvSpPr/>
          <p:nvPr/>
        </p:nvSpPr>
        <p:spPr>
          <a:xfrm>
            <a:off x="8953738" y="86319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0" name="bg object 4290"/>
          <p:cNvSpPr/>
          <p:nvPr/>
        </p:nvSpPr>
        <p:spPr>
          <a:xfrm>
            <a:off x="8953738" y="863294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1" name="bg object 4291"/>
          <p:cNvSpPr/>
          <p:nvPr/>
        </p:nvSpPr>
        <p:spPr>
          <a:xfrm>
            <a:off x="8944624" y="8635973"/>
            <a:ext cx="9525" cy="5080"/>
          </a:xfrm>
          <a:custGeom>
            <a:avLst/>
            <a:gdLst/>
            <a:ahLst/>
            <a:cxnLst/>
            <a:rect l="l" t="t" r="r" b="b"/>
            <a:pathLst>
              <a:path w="9525" h="5079">
                <a:moveTo>
                  <a:pt x="9113" y="1014"/>
                </a:moveTo>
                <a:lnTo>
                  <a:pt x="9113" y="5070"/>
                </a:lnTo>
              </a:path>
              <a:path w="9525" h="507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2" name="bg object 4292"/>
          <p:cNvSpPr/>
          <p:nvPr/>
        </p:nvSpPr>
        <p:spPr>
          <a:xfrm>
            <a:off x="8944624" y="8632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3" name="bg object 4293"/>
          <p:cNvSpPr/>
          <p:nvPr/>
        </p:nvSpPr>
        <p:spPr>
          <a:xfrm>
            <a:off x="8944624" y="86319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4" name="bg object 4294"/>
          <p:cNvSpPr/>
          <p:nvPr/>
        </p:nvSpPr>
        <p:spPr>
          <a:xfrm>
            <a:off x="8944624" y="864104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113" y="12142"/>
                </a:moveTo>
                <a:lnTo>
                  <a:pt x="9113" y="0"/>
                </a:lnTo>
              </a:path>
              <a:path w="9525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5" name="bg object 4295"/>
          <p:cNvSpPr/>
          <p:nvPr/>
        </p:nvSpPr>
        <p:spPr>
          <a:xfrm>
            <a:off x="9031647" y="8621816"/>
            <a:ext cx="8255" cy="12700"/>
          </a:xfrm>
          <a:custGeom>
            <a:avLst/>
            <a:gdLst/>
            <a:ahLst/>
            <a:cxnLst/>
            <a:rect l="l" t="t" r="r" b="b"/>
            <a:pathLst>
              <a:path w="8254" h="12700">
                <a:moveTo>
                  <a:pt x="0" y="12142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6" name="bg object 4296"/>
          <p:cNvSpPr/>
          <p:nvPr/>
        </p:nvSpPr>
        <p:spPr>
          <a:xfrm>
            <a:off x="9039746" y="8606632"/>
            <a:ext cx="1270" cy="15240"/>
          </a:xfrm>
          <a:custGeom>
            <a:avLst/>
            <a:gdLst/>
            <a:ahLst/>
            <a:cxnLst/>
            <a:rect l="l" t="t" r="r" b="b"/>
            <a:pathLst>
              <a:path w="1270" h="15240">
                <a:moveTo>
                  <a:pt x="507" y="-1011"/>
                </a:moveTo>
                <a:lnTo>
                  <a:pt x="507" y="16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7" name="bg object 4297"/>
          <p:cNvSpPr/>
          <p:nvPr/>
        </p:nvSpPr>
        <p:spPr>
          <a:xfrm>
            <a:off x="8977008" y="8579305"/>
            <a:ext cx="64135" cy="27940"/>
          </a:xfrm>
          <a:custGeom>
            <a:avLst/>
            <a:gdLst/>
            <a:ahLst/>
            <a:cxnLst/>
            <a:rect l="l" t="t" r="r" b="b"/>
            <a:pathLst>
              <a:path w="64134" h="27940">
                <a:moveTo>
                  <a:pt x="63753" y="27326"/>
                </a:moveTo>
                <a:lnTo>
                  <a:pt x="57681" y="13156"/>
                </a:lnTo>
              </a:path>
              <a:path w="64134" h="27940">
                <a:moveTo>
                  <a:pt x="57681" y="13156"/>
                </a:moveTo>
                <a:lnTo>
                  <a:pt x="46553" y="4056"/>
                </a:lnTo>
              </a:path>
              <a:path w="64134" h="27940">
                <a:moveTo>
                  <a:pt x="46553" y="4056"/>
                </a:moveTo>
                <a:lnTo>
                  <a:pt x="31369" y="0"/>
                </a:lnTo>
              </a:path>
              <a:path w="64134" h="27940">
                <a:moveTo>
                  <a:pt x="31369" y="0"/>
                </a:moveTo>
                <a:lnTo>
                  <a:pt x="17199" y="4056"/>
                </a:lnTo>
              </a:path>
              <a:path w="64134" h="27940">
                <a:moveTo>
                  <a:pt x="17199" y="4056"/>
                </a:moveTo>
                <a:lnTo>
                  <a:pt x="6071" y="13156"/>
                </a:lnTo>
              </a:path>
              <a:path w="64134" h="27940">
                <a:moveTo>
                  <a:pt x="6071" y="13156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8" name="bg object 4298"/>
          <p:cNvSpPr/>
          <p:nvPr/>
        </p:nvSpPr>
        <p:spPr>
          <a:xfrm>
            <a:off x="8977008" y="8606632"/>
            <a:ext cx="1270" cy="15240"/>
          </a:xfrm>
          <a:custGeom>
            <a:avLst/>
            <a:gdLst/>
            <a:ahLst/>
            <a:cxnLst/>
            <a:rect l="l" t="t" r="r" b="b"/>
            <a:pathLst>
              <a:path w="1270" h="15240">
                <a:moveTo>
                  <a:pt x="507" y="-1011"/>
                </a:moveTo>
                <a:lnTo>
                  <a:pt x="507" y="161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9" name="bg object 4299"/>
          <p:cNvSpPr/>
          <p:nvPr/>
        </p:nvSpPr>
        <p:spPr>
          <a:xfrm>
            <a:off x="8965880" y="8597532"/>
            <a:ext cx="86360" cy="57785"/>
          </a:xfrm>
          <a:custGeom>
            <a:avLst/>
            <a:gdLst/>
            <a:ahLst/>
            <a:cxnLst/>
            <a:rect l="l" t="t" r="r" b="b"/>
            <a:pathLst>
              <a:path w="86359" h="57784">
                <a:moveTo>
                  <a:pt x="12142" y="24284"/>
                </a:moveTo>
                <a:lnTo>
                  <a:pt x="20241" y="37440"/>
                </a:lnTo>
              </a:path>
              <a:path w="86359" h="57784">
                <a:moveTo>
                  <a:pt x="45539" y="25298"/>
                </a:moveTo>
                <a:lnTo>
                  <a:pt x="43511" y="24284"/>
                </a:lnTo>
              </a:path>
              <a:path w="86359" h="57784">
                <a:moveTo>
                  <a:pt x="43511" y="24284"/>
                </a:moveTo>
                <a:lnTo>
                  <a:pt x="41483" y="25298"/>
                </a:lnTo>
              </a:path>
              <a:path w="86359" h="57784">
                <a:moveTo>
                  <a:pt x="45539" y="25298"/>
                </a:moveTo>
                <a:lnTo>
                  <a:pt x="43511" y="26298"/>
                </a:lnTo>
              </a:path>
              <a:path w="86359" h="57784">
                <a:moveTo>
                  <a:pt x="43511" y="26298"/>
                </a:moveTo>
                <a:lnTo>
                  <a:pt x="41483" y="25298"/>
                </a:lnTo>
              </a:path>
              <a:path w="86359" h="57784">
                <a:moveTo>
                  <a:pt x="14156" y="46540"/>
                </a:moveTo>
                <a:lnTo>
                  <a:pt x="16184" y="49582"/>
                </a:lnTo>
              </a:path>
              <a:path w="86359" h="57784">
                <a:moveTo>
                  <a:pt x="16184" y="49582"/>
                </a:moveTo>
                <a:lnTo>
                  <a:pt x="20241" y="49582"/>
                </a:lnTo>
              </a:path>
              <a:path w="86359" h="57784">
                <a:moveTo>
                  <a:pt x="20241" y="49582"/>
                </a:moveTo>
                <a:lnTo>
                  <a:pt x="22256" y="46540"/>
                </a:lnTo>
              </a:path>
              <a:path w="86359" h="57784">
                <a:moveTo>
                  <a:pt x="22256" y="46540"/>
                </a:moveTo>
                <a:lnTo>
                  <a:pt x="20241" y="42497"/>
                </a:lnTo>
              </a:path>
              <a:path w="86359" h="57784">
                <a:moveTo>
                  <a:pt x="20241" y="42497"/>
                </a:moveTo>
                <a:lnTo>
                  <a:pt x="16184" y="42497"/>
                </a:lnTo>
              </a:path>
              <a:path w="86359" h="57784">
                <a:moveTo>
                  <a:pt x="16184" y="42497"/>
                </a:moveTo>
                <a:lnTo>
                  <a:pt x="14156" y="46540"/>
                </a:lnTo>
              </a:path>
              <a:path w="86359" h="57784">
                <a:moveTo>
                  <a:pt x="43511" y="42497"/>
                </a:moveTo>
                <a:lnTo>
                  <a:pt x="46553" y="44512"/>
                </a:lnTo>
              </a:path>
              <a:path w="86359" h="57784">
                <a:moveTo>
                  <a:pt x="46553" y="44512"/>
                </a:moveTo>
                <a:lnTo>
                  <a:pt x="46553" y="48568"/>
                </a:lnTo>
              </a:path>
              <a:path w="86359" h="57784">
                <a:moveTo>
                  <a:pt x="46553" y="48568"/>
                </a:moveTo>
                <a:lnTo>
                  <a:pt x="43511" y="50596"/>
                </a:lnTo>
              </a:path>
              <a:path w="86359" h="57784">
                <a:moveTo>
                  <a:pt x="43511" y="50596"/>
                </a:moveTo>
                <a:lnTo>
                  <a:pt x="39455" y="48568"/>
                </a:lnTo>
              </a:path>
              <a:path w="86359" h="57784">
                <a:moveTo>
                  <a:pt x="39455" y="48568"/>
                </a:moveTo>
                <a:lnTo>
                  <a:pt x="39455" y="44512"/>
                </a:lnTo>
              </a:path>
              <a:path w="86359" h="57784">
                <a:moveTo>
                  <a:pt x="39455" y="44512"/>
                </a:moveTo>
                <a:lnTo>
                  <a:pt x="43511" y="42497"/>
                </a:lnTo>
              </a:path>
              <a:path w="86359" h="57784">
                <a:moveTo>
                  <a:pt x="62738" y="45526"/>
                </a:moveTo>
                <a:lnTo>
                  <a:pt x="65767" y="49582"/>
                </a:lnTo>
              </a:path>
              <a:path w="86359" h="57784">
                <a:moveTo>
                  <a:pt x="65767" y="49582"/>
                </a:moveTo>
                <a:lnTo>
                  <a:pt x="69824" y="49582"/>
                </a:lnTo>
              </a:path>
              <a:path w="86359" h="57784">
                <a:moveTo>
                  <a:pt x="69824" y="49582"/>
                </a:moveTo>
                <a:lnTo>
                  <a:pt x="71838" y="45526"/>
                </a:lnTo>
              </a:path>
              <a:path w="86359" h="57784">
                <a:moveTo>
                  <a:pt x="71838" y="45526"/>
                </a:moveTo>
                <a:lnTo>
                  <a:pt x="69824" y="42497"/>
                </a:lnTo>
              </a:path>
              <a:path w="86359" h="57784">
                <a:moveTo>
                  <a:pt x="69824" y="42497"/>
                </a:moveTo>
                <a:lnTo>
                  <a:pt x="65767" y="42497"/>
                </a:lnTo>
              </a:path>
              <a:path w="86359" h="57784">
                <a:moveTo>
                  <a:pt x="65767" y="42497"/>
                </a:moveTo>
                <a:lnTo>
                  <a:pt x="62738" y="45526"/>
                </a:lnTo>
              </a:path>
              <a:path w="86359" h="57784">
                <a:moveTo>
                  <a:pt x="65767" y="36426"/>
                </a:moveTo>
                <a:lnTo>
                  <a:pt x="50596" y="33384"/>
                </a:lnTo>
              </a:path>
              <a:path w="86359" h="57784">
                <a:moveTo>
                  <a:pt x="50596" y="33384"/>
                </a:moveTo>
                <a:lnTo>
                  <a:pt x="35412" y="33384"/>
                </a:lnTo>
              </a:path>
              <a:path w="86359" h="57784">
                <a:moveTo>
                  <a:pt x="35412" y="33384"/>
                </a:moveTo>
                <a:lnTo>
                  <a:pt x="20241" y="37440"/>
                </a:lnTo>
              </a:path>
              <a:path w="86359" h="57784">
                <a:moveTo>
                  <a:pt x="48568" y="9099"/>
                </a:moveTo>
                <a:lnTo>
                  <a:pt x="45539" y="5056"/>
                </a:lnTo>
              </a:path>
              <a:path w="86359" h="57784">
                <a:moveTo>
                  <a:pt x="45539" y="5056"/>
                </a:moveTo>
                <a:lnTo>
                  <a:pt x="40469" y="5056"/>
                </a:lnTo>
              </a:path>
              <a:path w="86359" h="57784">
                <a:moveTo>
                  <a:pt x="40469" y="5056"/>
                </a:moveTo>
                <a:lnTo>
                  <a:pt x="37440" y="9099"/>
                </a:lnTo>
              </a:path>
              <a:path w="86359" h="57784">
                <a:moveTo>
                  <a:pt x="37440" y="9099"/>
                </a:moveTo>
                <a:lnTo>
                  <a:pt x="40469" y="14156"/>
                </a:lnTo>
              </a:path>
              <a:path w="86359" h="57784">
                <a:moveTo>
                  <a:pt x="40469" y="14156"/>
                </a:moveTo>
                <a:lnTo>
                  <a:pt x="45539" y="14156"/>
                </a:lnTo>
              </a:path>
              <a:path w="86359" h="57784">
                <a:moveTo>
                  <a:pt x="45539" y="14156"/>
                </a:moveTo>
                <a:lnTo>
                  <a:pt x="48568" y="9099"/>
                </a:lnTo>
              </a:path>
              <a:path w="86359" h="57784">
                <a:moveTo>
                  <a:pt x="33384" y="9099"/>
                </a:moveTo>
                <a:lnTo>
                  <a:pt x="36426" y="16184"/>
                </a:lnTo>
              </a:path>
              <a:path w="86359" h="57784">
                <a:moveTo>
                  <a:pt x="36426" y="16184"/>
                </a:moveTo>
                <a:lnTo>
                  <a:pt x="43511" y="18213"/>
                </a:lnTo>
              </a:path>
              <a:path w="86359" h="57784">
                <a:moveTo>
                  <a:pt x="43511" y="18213"/>
                </a:moveTo>
                <a:lnTo>
                  <a:pt x="49582" y="16184"/>
                </a:lnTo>
              </a:path>
              <a:path w="86359" h="57784">
                <a:moveTo>
                  <a:pt x="49582" y="16184"/>
                </a:moveTo>
                <a:lnTo>
                  <a:pt x="52611" y="9099"/>
                </a:lnTo>
              </a:path>
              <a:path w="86359" h="57784">
                <a:moveTo>
                  <a:pt x="52611" y="9099"/>
                </a:moveTo>
                <a:lnTo>
                  <a:pt x="49582" y="3028"/>
                </a:lnTo>
              </a:path>
              <a:path w="86359" h="57784">
                <a:moveTo>
                  <a:pt x="49582" y="3028"/>
                </a:moveTo>
                <a:lnTo>
                  <a:pt x="43511" y="0"/>
                </a:lnTo>
              </a:path>
              <a:path w="86359" h="57784">
                <a:moveTo>
                  <a:pt x="43511" y="0"/>
                </a:moveTo>
                <a:lnTo>
                  <a:pt x="36426" y="3028"/>
                </a:lnTo>
              </a:path>
              <a:path w="86359" h="57784">
                <a:moveTo>
                  <a:pt x="36426" y="3028"/>
                </a:moveTo>
                <a:lnTo>
                  <a:pt x="33384" y="9099"/>
                </a:lnTo>
              </a:path>
              <a:path w="86359" h="57784">
                <a:moveTo>
                  <a:pt x="0" y="57681"/>
                </a:moveTo>
                <a:lnTo>
                  <a:pt x="86009" y="576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0" name="bg object 4300"/>
          <p:cNvSpPr/>
          <p:nvPr/>
        </p:nvSpPr>
        <p:spPr>
          <a:xfrm>
            <a:off x="8958287" y="8608648"/>
            <a:ext cx="0" cy="29845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0"/>
                </a:moveTo>
                <a:lnTo>
                  <a:pt x="0" y="15193"/>
                </a:lnTo>
              </a:path>
              <a:path h="29845">
                <a:moveTo>
                  <a:pt x="0" y="13169"/>
                </a:moveTo>
                <a:lnTo>
                  <a:pt x="0" y="293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1" name="bg object 4301"/>
          <p:cNvSpPr/>
          <p:nvPr/>
        </p:nvSpPr>
        <p:spPr>
          <a:xfrm>
            <a:off x="8958794" y="8636987"/>
            <a:ext cx="7620" cy="18415"/>
          </a:xfrm>
          <a:custGeom>
            <a:avLst/>
            <a:gdLst/>
            <a:ahLst/>
            <a:cxnLst/>
            <a:rect l="l" t="t" r="r" b="b"/>
            <a:pathLst>
              <a:path w="7620" h="18415">
                <a:moveTo>
                  <a:pt x="0" y="0"/>
                </a:moveTo>
                <a:lnTo>
                  <a:pt x="4042" y="13156"/>
                </a:lnTo>
              </a:path>
              <a:path w="7620" h="18415">
                <a:moveTo>
                  <a:pt x="4042" y="13156"/>
                </a:moveTo>
                <a:lnTo>
                  <a:pt x="7085" y="182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2" name="bg object 4302"/>
          <p:cNvSpPr/>
          <p:nvPr/>
        </p:nvSpPr>
        <p:spPr>
          <a:xfrm>
            <a:off x="8996235" y="8571219"/>
            <a:ext cx="13335" cy="1270"/>
          </a:xfrm>
          <a:custGeom>
            <a:avLst/>
            <a:gdLst/>
            <a:ahLst/>
            <a:cxnLst/>
            <a:rect l="l" t="t" r="r" b="b"/>
            <a:pathLst>
              <a:path w="13334" h="1270">
                <a:moveTo>
                  <a:pt x="-1011" y="500"/>
                </a:moveTo>
                <a:lnTo>
                  <a:pt x="14168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3" name="bg object 4303"/>
          <p:cNvSpPr/>
          <p:nvPr/>
        </p:nvSpPr>
        <p:spPr>
          <a:xfrm>
            <a:off x="8958794" y="8571219"/>
            <a:ext cx="101600" cy="84455"/>
          </a:xfrm>
          <a:custGeom>
            <a:avLst/>
            <a:gdLst/>
            <a:ahLst/>
            <a:cxnLst/>
            <a:rect l="l" t="t" r="r" b="b"/>
            <a:pathLst>
              <a:path w="101600" h="84454">
                <a:moveTo>
                  <a:pt x="37440" y="1000"/>
                </a:moveTo>
                <a:lnTo>
                  <a:pt x="26312" y="5056"/>
                </a:lnTo>
              </a:path>
              <a:path w="101600" h="84454">
                <a:moveTo>
                  <a:pt x="26312" y="5056"/>
                </a:moveTo>
                <a:lnTo>
                  <a:pt x="16184" y="12142"/>
                </a:lnTo>
              </a:path>
              <a:path w="101600" h="84454">
                <a:moveTo>
                  <a:pt x="16184" y="12142"/>
                </a:moveTo>
                <a:lnTo>
                  <a:pt x="8085" y="21241"/>
                </a:lnTo>
              </a:path>
              <a:path w="101600" h="84454">
                <a:moveTo>
                  <a:pt x="8085" y="21241"/>
                </a:moveTo>
                <a:lnTo>
                  <a:pt x="2028" y="32369"/>
                </a:lnTo>
              </a:path>
              <a:path w="101600" h="84454">
                <a:moveTo>
                  <a:pt x="2028" y="32369"/>
                </a:moveTo>
                <a:lnTo>
                  <a:pt x="0" y="38440"/>
                </a:lnTo>
              </a:path>
              <a:path w="101600" h="84454">
                <a:moveTo>
                  <a:pt x="100179" y="38440"/>
                </a:moveTo>
                <a:lnTo>
                  <a:pt x="96136" y="26312"/>
                </a:lnTo>
              </a:path>
              <a:path w="101600" h="84454">
                <a:moveTo>
                  <a:pt x="96136" y="26312"/>
                </a:moveTo>
                <a:lnTo>
                  <a:pt x="89051" y="16184"/>
                </a:lnTo>
              </a:path>
              <a:path w="101600" h="84454">
                <a:moveTo>
                  <a:pt x="89051" y="16184"/>
                </a:moveTo>
                <a:lnTo>
                  <a:pt x="78923" y="8085"/>
                </a:lnTo>
              </a:path>
              <a:path w="101600" h="84454">
                <a:moveTo>
                  <a:pt x="78923" y="8085"/>
                </a:moveTo>
                <a:lnTo>
                  <a:pt x="68809" y="3028"/>
                </a:lnTo>
              </a:path>
              <a:path w="101600" h="84454">
                <a:moveTo>
                  <a:pt x="68809" y="3028"/>
                </a:moveTo>
                <a:lnTo>
                  <a:pt x="56667" y="0"/>
                </a:lnTo>
              </a:path>
              <a:path w="101600" h="84454">
                <a:moveTo>
                  <a:pt x="56667" y="0"/>
                </a:moveTo>
                <a:lnTo>
                  <a:pt x="50596" y="0"/>
                </a:lnTo>
              </a:path>
              <a:path w="101600" h="84454">
                <a:moveTo>
                  <a:pt x="94108" y="83994"/>
                </a:moveTo>
                <a:lnTo>
                  <a:pt x="99165" y="71838"/>
                </a:lnTo>
              </a:path>
              <a:path w="101600" h="84454">
                <a:moveTo>
                  <a:pt x="99165" y="71838"/>
                </a:moveTo>
                <a:lnTo>
                  <a:pt x="101193" y="57681"/>
                </a:lnTo>
              </a:path>
              <a:path w="101600" h="84454">
                <a:moveTo>
                  <a:pt x="101193" y="57681"/>
                </a:moveTo>
                <a:lnTo>
                  <a:pt x="101193" y="43511"/>
                </a:lnTo>
              </a:path>
              <a:path w="101600" h="84454">
                <a:moveTo>
                  <a:pt x="101193" y="43511"/>
                </a:moveTo>
                <a:lnTo>
                  <a:pt x="100179" y="38440"/>
                </a:lnTo>
              </a:path>
              <a:path w="101600" h="84454">
                <a:moveTo>
                  <a:pt x="8085" y="83994"/>
                </a:moveTo>
                <a:lnTo>
                  <a:pt x="3028" y="73866"/>
                </a:lnTo>
              </a:path>
              <a:path w="101600" h="84454">
                <a:moveTo>
                  <a:pt x="3028" y="73866"/>
                </a:moveTo>
                <a:lnTo>
                  <a:pt x="0" y="61724"/>
                </a:lnTo>
              </a:path>
              <a:path w="101600" h="84454">
                <a:moveTo>
                  <a:pt x="0" y="61724"/>
                </a:moveTo>
                <a:lnTo>
                  <a:pt x="0" y="505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4" name="bg object 4304"/>
          <p:cNvSpPr/>
          <p:nvPr/>
        </p:nvSpPr>
        <p:spPr>
          <a:xfrm>
            <a:off x="8958794" y="860966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507" y="-1011"/>
                </a:moveTo>
                <a:lnTo>
                  <a:pt x="507" y="13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5" name="bg object 4305"/>
          <p:cNvSpPr/>
          <p:nvPr/>
        </p:nvSpPr>
        <p:spPr>
          <a:xfrm>
            <a:off x="8965880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6" name="bg object 4306"/>
          <p:cNvSpPr/>
          <p:nvPr/>
        </p:nvSpPr>
        <p:spPr>
          <a:xfrm>
            <a:off x="8965880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7" name="bg object 4307"/>
          <p:cNvSpPr/>
          <p:nvPr/>
        </p:nvSpPr>
        <p:spPr>
          <a:xfrm>
            <a:off x="8965880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0" y="0"/>
                </a:lnTo>
              </a:path>
              <a:path w="1270">
                <a:moveTo>
                  <a:pt x="1000" y="0"/>
                </a:moveTo>
                <a:lnTo>
                  <a:pt x="10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8" name="bg object 4308"/>
          <p:cNvSpPr/>
          <p:nvPr/>
        </p:nvSpPr>
        <p:spPr>
          <a:xfrm>
            <a:off x="8965880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9" name="bg object 4309"/>
          <p:cNvSpPr/>
          <p:nvPr/>
        </p:nvSpPr>
        <p:spPr>
          <a:xfrm>
            <a:off x="8963851" y="8581333"/>
            <a:ext cx="15240" cy="74295"/>
          </a:xfrm>
          <a:custGeom>
            <a:avLst/>
            <a:gdLst/>
            <a:ahLst/>
            <a:cxnLst/>
            <a:rect l="l" t="t" r="r" b="b"/>
            <a:pathLst>
              <a:path w="15240" h="74295">
                <a:moveTo>
                  <a:pt x="2028" y="73880"/>
                </a:moveTo>
                <a:lnTo>
                  <a:pt x="2028" y="73880"/>
                </a:lnTo>
              </a:path>
              <a:path w="15240" h="74295">
                <a:moveTo>
                  <a:pt x="2028" y="73880"/>
                </a:moveTo>
                <a:lnTo>
                  <a:pt x="2028" y="73880"/>
                </a:lnTo>
              </a:path>
              <a:path w="15240" h="74295">
                <a:moveTo>
                  <a:pt x="0" y="19227"/>
                </a:moveTo>
                <a:lnTo>
                  <a:pt x="1014" y="17199"/>
                </a:lnTo>
              </a:path>
              <a:path w="15240" h="74295">
                <a:moveTo>
                  <a:pt x="13156" y="2028"/>
                </a:moveTo>
                <a:lnTo>
                  <a:pt x="15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0" name="bg object 4310"/>
          <p:cNvSpPr/>
          <p:nvPr/>
        </p:nvSpPr>
        <p:spPr>
          <a:xfrm>
            <a:off x="8997249" y="8573234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014" y="0"/>
                </a:lnTo>
              </a:path>
              <a:path w="24765">
                <a:moveTo>
                  <a:pt x="21241" y="0"/>
                </a:moveTo>
                <a:lnTo>
                  <a:pt x="2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1" name="bg object 4311"/>
          <p:cNvSpPr/>
          <p:nvPr/>
        </p:nvSpPr>
        <p:spPr>
          <a:xfrm>
            <a:off x="9038732" y="8581333"/>
            <a:ext cx="15240" cy="19685"/>
          </a:xfrm>
          <a:custGeom>
            <a:avLst/>
            <a:gdLst/>
            <a:ahLst/>
            <a:cxnLst/>
            <a:rect l="l" t="t" r="r" b="b"/>
            <a:pathLst>
              <a:path w="15240" h="19684">
                <a:moveTo>
                  <a:pt x="0" y="0"/>
                </a:moveTo>
                <a:lnTo>
                  <a:pt x="2028" y="2028"/>
                </a:lnTo>
              </a:path>
              <a:path w="15240" h="19684">
                <a:moveTo>
                  <a:pt x="14170" y="17199"/>
                </a:moveTo>
                <a:lnTo>
                  <a:pt x="15184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2" name="bg object 4312"/>
          <p:cNvSpPr/>
          <p:nvPr/>
        </p:nvSpPr>
        <p:spPr>
          <a:xfrm>
            <a:off x="8958794" y="860966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507" y="-1011"/>
                </a:moveTo>
                <a:lnTo>
                  <a:pt x="507" y="13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3" name="bg object 4313"/>
          <p:cNvSpPr/>
          <p:nvPr/>
        </p:nvSpPr>
        <p:spPr>
          <a:xfrm>
            <a:off x="8958794" y="8621816"/>
            <a:ext cx="8255" cy="33655"/>
          </a:xfrm>
          <a:custGeom>
            <a:avLst/>
            <a:gdLst/>
            <a:ahLst/>
            <a:cxnLst/>
            <a:rect l="l" t="t" r="r" b="b"/>
            <a:pathLst>
              <a:path w="8254" h="33654">
                <a:moveTo>
                  <a:pt x="0" y="0"/>
                </a:moveTo>
                <a:lnTo>
                  <a:pt x="0" y="11128"/>
                </a:lnTo>
              </a:path>
              <a:path w="8254" h="33654">
                <a:moveTo>
                  <a:pt x="0" y="11128"/>
                </a:moveTo>
                <a:lnTo>
                  <a:pt x="3028" y="23270"/>
                </a:lnTo>
              </a:path>
              <a:path w="8254" h="33654">
                <a:moveTo>
                  <a:pt x="3028" y="23270"/>
                </a:moveTo>
                <a:lnTo>
                  <a:pt x="8085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4" name="bg object 4314"/>
          <p:cNvSpPr/>
          <p:nvPr/>
        </p:nvSpPr>
        <p:spPr>
          <a:xfrm>
            <a:off x="8998263" y="8572220"/>
            <a:ext cx="11430" cy="1270"/>
          </a:xfrm>
          <a:custGeom>
            <a:avLst/>
            <a:gdLst/>
            <a:ahLst/>
            <a:cxnLst/>
            <a:rect l="l" t="t" r="r" b="b"/>
            <a:pathLst>
              <a:path w="11429" h="1270">
                <a:moveTo>
                  <a:pt x="-1011" y="507"/>
                </a:moveTo>
                <a:lnTo>
                  <a:pt x="12139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5" name="bg object 4315"/>
          <p:cNvSpPr/>
          <p:nvPr/>
        </p:nvSpPr>
        <p:spPr>
          <a:xfrm>
            <a:off x="8959808" y="8573234"/>
            <a:ext cx="98425" cy="36830"/>
          </a:xfrm>
          <a:custGeom>
            <a:avLst/>
            <a:gdLst/>
            <a:ahLst/>
            <a:cxnLst/>
            <a:rect l="l" t="t" r="r" b="b"/>
            <a:pathLst>
              <a:path w="98425" h="36829">
                <a:moveTo>
                  <a:pt x="38454" y="0"/>
                </a:moveTo>
                <a:lnTo>
                  <a:pt x="27312" y="3042"/>
                </a:lnTo>
              </a:path>
              <a:path w="98425" h="36829">
                <a:moveTo>
                  <a:pt x="27312" y="3042"/>
                </a:moveTo>
                <a:lnTo>
                  <a:pt x="18213" y="9113"/>
                </a:lnTo>
              </a:path>
              <a:path w="98425" h="36829">
                <a:moveTo>
                  <a:pt x="18213" y="9113"/>
                </a:moveTo>
                <a:lnTo>
                  <a:pt x="10113" y="17212"/>
                </a:lnTo>
              </a:path>
              <a:path w="98425" h="36829">
                <a:moveTo>
                  <a:pt x="10113" y="17212"/>
                </a:moveTo>
                <a:lnTo>
                  <a:pt x="4042" y="26312"/>
                </a:lnTo>
              </a:path>
              <a:path w="98425" h="36829">
                <a:moveTo>
                  <a:pt x="4042" y="26312"/>
                </a:moveTo>
                <a:lnTo>
                  <a:pt x="0" y="36426"/>
                </a:lnTo>
              </a:path>
              <a:path w="98425" h="36829">
                <a:moveTo>
                  <a:pt x="98151" y="36426"/>
                </a:moveTo>
                <a:lnTo>
                  <a:pt x="94108" y="26312"/>
                </a:lnTo>
              </a:path>
              <a:path w="98425" h="36829">
                <a:moveTo>
                  <a:pt x="94108" y="26312"/>
                </a:moveTo>
                <a:lnTo>
                  <a:pt x="88037" y="17212"/>
                </a:lnTo>
              </a:path>
              <a:path w="98425" h="36829">
                <a:moveTo>
                  <a:pt x="88037" y="17212"/>
                </a:moveTo>
                <a:lnTo>
                  <a:pt x="79937" y="9113"/>
                </a:lnTo>
              </a:path>
              <a:path w="98425" h="36829">
                <a:moveTo>
                  <a:pt x="79937" y="9113"/>
                </a:moveTo>
                <a:lnTo>
                  <a:pt x="70824" y="3042"/>
                </a:lnTo>
              </a:path>
              <a:path w="98425" h="36829">
                <a:moveTo>
                  <a:pt x="70824" y="3042"/>
                </a:moveTo>
                <a:lnTo>
                  <a:pt x="596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6" name="bg object 4316"/>
          <p:cNvSpPr/>
          <p:nvPr/>
        </p:nvSpPr>
        <p:spPr>
          <a:xfrm>
            <a:off x="9009391" y="857222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70">
                <a:moveTo>
                  <a:pt x="-1011" y="507"/>
                </a:moveTo>
                <a:lnTo>
                  <a:pt x="11125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7" name="bg object 4317"/>
          <p:cNvSpPr/>
          <p:nvPr/>
        </p:nvSpPr>
        <p:spPr>
          <a:xfrm>
            <a:off x="9057960" y="860966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507" y="-1011"/>
                </a:moveTo>
                <a:lnTo>
                  <a:pt x="507" y="13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8" name="bg object 4318"/>
          <p:cNvSpPr/>
          <p:nvPr/>
        </p:nvSpPr>
        <p:spPr>
          <a:xfrm>
            <a:off x="9050874" y="8621816"/>
            <a:ext cx="8255" cy="33655"/>
          </a:xfrm>
          <a:custGeom>
            <a:avLst/>
            <a:gdLst/>
            <a:ahLst/>
            <a:cxnLst/>
            <a:rect l="l" t="t" r="r" b="b"/>
            <a:pathLst>
              <a:path w="8254" h="33654">
                <a:moveTo>
                  <a:pt x="8099" y="0"/>
                </a:moveTo>
                <a:lnTo>
                  <a:pt x="8099" y="11128"/>
                </a:lnTo>
              </a:path>
              <a:path w="8254" h="33654">
                <a:moveTo>
                  <a:pt x="8099" y="11128"/>
                </a:moveTo>
                <a:lnTo>
                  <a:pt x="5070" y="23270"/>
                </a:lnTo>
              </a:path>
              <a:path w="8254" h="33654">
                <a:moveTo>
                  <a:pt x="5070" y="23270"/>
                </a:moveTo>
                <a:lnTo>
                  <a:pt x="0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9" name="bg object 4319"/>
          <p:cNvSpPr/>
          <p:nvPr/>
        </p:nvSpPr>
        <p:spPr>
          <a:xfrm>
            <a:off x="9050874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0" name="bg object 4320"/>
          <p:cNvSpPr/>
          <p:nvPr/>
        </p:nvSpPr>
        <p:spPr>
          <a:xfrm>
            <a:off x="8966880" y="8572220"/>
            <a:ext cx="42545" cy="83185"/>
          </a:xfrm>
          <a:custGeom>
            <a:avLst/>
            <a:gdLst/>
            <a:ahLst/>
            <a:cxnLst/>
            <a:rect l="l" t="t" r="r" b="b"/>
            <a:pathLst>
              <a:path w="42545" h="83184">
                <a:moveTo>
                  <a:pt x="0" y="82994"/>
                </a:moveTo>
                <a:lnTo>
                  <a:pt x="0" y="82994"/>
                </a:lnTo>
              </a:path>
              <a:path w="42545" h="83184">
                <a:moveTo>
                  <a:pt x="42511" y="0"/>
                </a:moveTo>
                <a:lnTo>
                  <a:pt x="42511" y="0"/>
                </a:lnTo>
              </a:path>
              <a:path w="42545" h="83184">
                <a:moveTo>
                  <a:pt x="42511" y="0"/>
                </a:moveTo>
                <a:lnTo>
                  <a:pt x="425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1" name="bg object 4321"/>
          <p:cNvSpPr/>
          <p:nvPr/>
        </p:nvSpPr>
        <p:spPr>
          <a:xfrm>
            <a:off x="9009391" y="85712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2" name="bg object 4322"/>
          <p:cNvSpPr/>
          <p:nvPr/>
        </p:nvSpPr>
        <p:spPr>
          <a:xfrm>
            <a:off x="9009391" y="85712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3" name="bg object 4323"/>
          <p:cNvSpPr/>
          <p:nvPr/>
        </p:nvSpPr>
        <p:spPr>
          <a:xfrm>
            <a:off x="9009391" y="85712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4" name="bg object 4324"/>
          <p:cNvSpPr/>
          <p:nvPr/>
        </p:nvSpPr>
        <p:spPr>
          <a:xfrm>
            <a:off x="9009391" y="8572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5" name="bg object 4325"/>
          <p:cNvSpPr/>
          <p:nvPr/>
        </p:nvSpPr>
        <p:spPr>
          <a:xfrm>
            <a:off x="9057960" y="8609660"/>
            <a:ext cx="1270" cy="12700"/>
          </a:xfrm>
          <a:custGeom>
            <a:avLst/>
            <a:gdLst/>
            <a:ahLst/>
            <a:cxnLst/>
            <a:rect l="l" t="t" r="r" b="b"/>
            <a:pathLst>
              <a:path w="1270" h="12700">
                <a:moveTo>
                  <a:pt x="507" y="-1011"/>
                </a:moveTo>
                <a:lnTo>
                  <a:pt x="507" y="131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6" name="bg object 4326"/>
          <p:cNvSpPr/>
          <p:nvPr/>
        </p:nvSpPr>
        <p:spPr>
          <a:xfrm>
            <a:off x="9050874" y="8621816"/>
            <a:ext cx="8255" cy="33655"/>
          </a:xfrm>
          <a:custGeom>
            <a:avLst/>
            <a:gdLst/>
            <a:ahLst/>
            <a:cxnLst/>
            <a:rect l="l" t="t" r="r" b="b"/>
            <a:pathLst>
              <a:path w="8254" h="33654">
                <a:moveTo>
                  <a:pt x="8099" y="0"/>
                </a:moveTo>
                <a:lnTo>
                  <a:pt x="8099" y="11128"/>
                </a:lnTo>
              </a:path>
              <a:path w="8254" h="33654">
                <a:moveTo>
                  <a:pt x="8099" y="11128"/>
                </a:moveTo>
                <a:lnTo>
                  <a:pt x="5070" y="23270"/>
                </a:lnTo>
              </a:path>
              <a:path w="8254" h="33654">
                <a:moveTo>
                  <a:pt x="5070" y="23270"/>
                </a:moveTo>
                <a:lnTo>
                  <a:pt x="0" y="33397"/>
                </a:lnTo>
              </a:path>
              <a:path w="8254" h="33654">
                <a:moveTo>
                  <a:pt x="1014" y="33397"/>
                </a:moveTo>
                <a:lnTo>
                  <a:pt x="1014" y="33397"/>
                </a:lnTo>
              </a:path>
              <a:path w="8254" h="33654">
                <a:moveTo>
                  <a:pt x="1014" y="33397"/>
                </a:moveTo>
                <a:lnTo>
                  <a:pt x="1014" y="33397"/>
                </a:lnTo>
              </a:path>
              <a:path w="8254" h="33654">
                <a:moveTo>
                  <a:pt x="1014" y="33397"/>
                </a:moveTo>
                <a:lnTo>
                  <a:pt x="1014" y="33397"/>
                </a:lnTo>
              </a:path>
              <a:path w="8254" h="33654">
                <a:moveTo>
                  <a:pt x="1014" y="33397"/>
                </a:moveTo>
                <a:lnTo>
                  <a:pt x="1014" y="33397"/>
                </a:lnTo>
              </a:path>
              <a:path w="8254" h="33654">
                <a:moveTo>
                  <a:pt x="1014" y="33397"/>
                </a:moveTo>
                <a:lnTo>
                  <a:pt x="1014" y="33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7" name="bg object 4327"/>
          <p:cNvSpPr/>
          <p:nvPr/>
        </p:nvSpPr>
        <p:spPr>
          <a:xfrm>
            <a:off x="9051889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8" name="bg object 4328"/>
          <p:cNvSpPr/>
          <p:nvPr/>
        </p:nvSpPr>
        <p:spPr>
          <a:xfrm>
            <a:off x="9052903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9" name="bg object 4329"/>
          <p:cNvSpPr/>
          <p:nvPr/>
        </p:nvSpPr>
        <p:spPr>
          <a:xfrm>
            <a:off x="9051889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0" name="bg object 4330"/>
          <p:cNvSpPr/>
          <p:nvPr/>
        </p:nvSpPr>
        <p:spPr>
          <a:xfrm>
            <a:off x="9051889" y="8653186"/>
            <a:ext cx="25400" cy="2540"/>
          </a:xfrm>
          <a:custGeom>
            <a:avLst/>
            <a:gdLst/>
            <a:ahLst/>
            <a:cxnLst/>
            <a:rect l="l" t="t" r="r" b="b"/>
            <a:pathLst>
              <a:path w="25400" h="2540">
                <a:moveTo>
                  <a:pt x="0" y="2028"/>
                </a:moveTo>
                <a:lnTo>
                  <a:pt x="0" y="2028"/>
                </a:lnTo>
              </a:path>
              <a:path w="25400" h="2540">
                <a:moveTo>
                  <a:pt x="0" y="2028"/>
                </a:moveTo>
                <a:lnTo>
                  <a:pt x="0" y="2028"/>
                </a:lnTo>
              </a:path>
              <a:path w="25400" h="2540">
                <a:moveTo>
                  <a:pt x="0" y="2028"/>
                </a:moveTo>
                <a:lnTo>
                  <a:pt x="0" y="2028"/>
                </a:lnTo>
              </a:path>
              <a:path w="25400" h="2540">
                <a:moveTo>
                  <a:pt x="0" y="2028"/>
                </a:moveTo>
                <a:lnTo>
                  <a:pt x="0" y="2028"/>
                </a:lnTo>
              </a:path>
              <a:path w="25400" h="2540">
                <a:moveTo>
                  <a:pt x="8099" y="0"/>
                </a:moveTo>
                <a:lnTo>
                  <a:pt x="8099" y="2028"/>
                </a:lnTo>
              </a:path>
              <a:path w="25400" h="2540">
                <a:moveTo>
                  <a:pt x="25298" y="2028"/>
                </a:moveTo>
                <a:lnTo>
                  <a:pt x="25298" y="0"/>
                </a:lnTo>
              </a:path>
              <a:path w="25400" h="2540">
                <a:moveTo>
                  <a:pt x="8099" y="0"/>
                </a:moveTo>
                <a:lnTo>
                  <a:pt x="8099" y="2028"/>
                </a:lnTo>
              </a:path>
              <a:path w="25400" h="2540">
                <a:moveTo>
                  <a:pt x="25298" y="2028"/>
                </a:moveTo>
                <a:lnTo>
                  <a:pt x="25298" y="0"/>
                </a:lnTo>
              </a:path>
              <a:path w="25400" h="2540">
                <a:moveTo>
                  <a:pt x="25298" y="2028"/>
                </a:moveTo>
                <a:lnTo>
                  <a:pt x="25298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1" name="bg object 4331"/>
          <p:cNvSpPr/>
          <p:nvPr/>
        </p:nvSpPr>
        <p:spPr>
          <a:xfrm>
            <a:off x="906100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70" y="0"/>
                </a:moveTo>
                <a:lnTo>
                  <a:pt x="16184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4042" y="0"/>
                </a:moveTo>
                <a:lnTo>
                  <a:pt x="6071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2" name="bg object 4332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3" name="bg object 4333"/>
          <p:cNvSpPr/>
          <p:nvPr/>
        </p:nvSpPr>
        <p:spPr>
          <a:xfrm>
            <a:off x="9059988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4" name="bg object 4334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5" name="bg object 4335"/>
          <p:cNvSpPr/>
          <p:nvPr/>
        </p:nvSpPr>
        <p:spPr>
          <a:xfrm>
            <a:off x="906100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14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4042" y="0"/>
                </a:moveTo>
                <a:lnTo>
                  <a:pt x="5056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5170" y="0"/>
                </a:moveTo>
                <a:lnTo>
                  <a:pt x="16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6" name="bg object 4336"/>
          <p:cNvSpPr/>
          <p:nvPr/>
        </p:nvSpPr>
        <p:spPr>
          <a:xfrm>
            <a:off x="9077187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7" name="bg object 4337"/>
          <p:cNvSpPr/>
          <p:nvPr/>
        </p:nvSpPr>
        <p:spPr>
          <a:xfrm>
            <a:off x="906100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70" y="0"/>
                </a:moveTo>
                <a:lnTo>
                  <a:pt x="16184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4042" y="0"/>
                </a:moveTo>
                <a:lnTo>
                  <a:pt x="5056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8" name="bg object 4338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9" name="bg object 4339"/>
          <p:cNvSpPr/>
          <p:nvPr/>
        </p:nvSpPr>
        <p:spPr>
          <a:xfrm>
            <a:off x="9059988" y="86552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0" name="bg object 4340"/>
          <p:cNvSpPr/>
          <p:nvPr/>
        </p:nvSpPr>
        <p:spPr>
          <a:xfrm>
            <a:off x="9061002" y="8655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1" name="bg object 4341"/>
          <p:cNvSpPr/>
          <p:nvPr/>
        </p:nvSpPr>
        <p:spPr>
          <a:xfrm>
            <a:off x="9061002" y="865521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14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4042" y="0"/>
                </a:moveTo>
                <a:lnTo>
                  <a:pt x="5056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5170" y="0"/>
                </a:moveTo>
                <a:lnTo>
                  <a:pt x="16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2" name="bg object 4342"/>
          <p:cNvSpPr/>
          <p:nvPr/>
        </p:nvSpPr>
        <p:spPr>
          <a:xfrm>
            <a:off x="9077187" y="8653186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28"/>
                </a:moveTo>
                <a:lnTo>
                  <a:pt x="0" y="2028"/>
                </a:lnTo>
              </a:path>
              <a:path h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3" name="bg object 4343"/>
          <p:cNvSpPr/>
          <p:nvPr/>
        </p:nvSpPr>
        <p:spPr>
          <a:xfrm>
            <a:off x="906100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70" y="0"/>
                </a:moveTo>
                <a:lnTo>
                  <a:pt x="16184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2014" y="0"/>
                </a:moveTo>
                <a:lnTo>
                  <a:pt x="3028" y="0"/>
                </a:lnTo>
              </a:path>
              <a:path w="1650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4" name="bg object 4344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5" name="bg object 4345"/>
          <p:cNvSpPr/>
          <p:nvPr/>
        </p:nvSpPr>
        <p:spPr>
          <a:xfrm>
            <a:off x="9059988" y="86531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6" name="bg object 4346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7" name="bg object 4347"/>
          <p:cNvSpPr/>
          <p:nvPr/>
        </p:nvSpPr>
        <p:spPr>
          <a:xfrm>
            <a:off x="906100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14" y="0"/>
                </a:lnTo>
              </a:path>
              <a:path w="16509">
                <a:moveTo>
                  <a:pt x="2014" y="0"/>
                </a:moveTo>
                <a:lnTo>
                  <a:pt x="4042" y="0"/>
                </a:lnTo>
              </a:path>
              <a:path w="16509">
                <a:moveTo>
                  <a:pt x="4042" y="0"/>
                </a:moveTo>
                <a:lnTo>
                  <a:pt x="6071" y="0"/>
                </a:lnTo>
              </a:path>
              <a:path w="16509">
                <a:moveTo>
                  <a:pt x="6071" y="0"/>
                </a:moveTo>
                <a:lnTo>
                  <a:pt x="8085" y="0"/>
                </a:lnTo>
              </a:path>
              <a:path w="16509">
                <a:moveTo>
                  <a:pt x="8085" y="0"/>
                </a:moveTo>
                <a:lnTo>
                  <a:pt x="10113" y="0"/>
                </a:lnTo>
              </a:path>
              <a:path w="16509">
                <a:moveTo>
                  <a:pt x="10113" y="0"/>
                </a:moveTo>
                <a:lnTo>
                  <a:pt x="12142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5170" y="0"/>
                </a:moveTo>
                <a:lnTo>
                  <a:pt x="16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8" name="bg object 4348"/>
          <p:cNvSpPr/>
          <p:nvPr/>
        </p:nvSpPr>
        <p:spPr>
          <a:xfrm>
            <a:off x="9077187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9" name="bg object 4349"/>
          <p:cNvSpPr/>
          <p:nvPr/>
        </p:nvSpPr>
        <p:spPr>
          <a:xfrm>
            <a:off x="906100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15170" y="0"/>
                </a:moveTo>
                <a:lnTo>
                  <a:pt x="16184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2014" y="0"/>
                </a:moveTo>
                <a:lnTo>
                  <a:pt x="3028" y="0"/>
                </a:lnTo>
              </a:path>
              <a:path w="1650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0" name="bg object 4350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1" name="bg object 4351"/>
          <p:cNvSpPr/>
          <p:nvPr/>
        </p:nvSpPr>
        <p:spPr>
          <a:xfrm>
            <a:off x="9059988" y="86531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2" name="bg object 4352"/>
          <p:cNvSpPr/>
          <p:nvPr/>
        </p:nvSpPr>
        <p:spPr>
          <a:xfrm>
            <a:off x="9061002" y="8653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3" name="bg object 4353"/>
          <p:cNvSpPr/>
          <p:nvPr/>
        </p:nvSpPr>
        <p:spPr>
          <a:xfrm>
            <a:off x="9061002" y="865318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2014" y="0"/>
                </a:lnTo>
              </a:path>
              <a:path w="16509">
                <a:moveTo>
                  <a:pt x="2014" y="0"/>
                </a:moveTo>
                <a:lnTo>
                  <a:pt x="3028" y="0"/>
                </a:lnTo>
              </a:path>
              <a:path w="16509">
                <a:moveTo>
                  <a:pt x="12142" y="0"/>
                </a:moveTo>
                <a:lnTo>
                  <a:pt x="13156" y="0"/>
                </a:lnTo>
              </a:path>
              <a:path w="16509">
                <a:moveTo>
                  <a:pt x="13156" y="0"/>
                </a:moveTo>
                <a:lnTo>
                  <a:pt x="15170" y="0"/>
                </a:lnTo>
              </a:path>
              <a:path w="16509">
                <a:moveTo>
                  <a:pt x="15170" y="0"/>
                </a:moveTo>
                <a:lnTo>
                  <a:pt x="16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4" name="bg object 4354"/>
          <p:cNvSpPr/>
          <p:nvPr/>
        </p:nvSpPr>
        <p:spPr>
          <a:xfrm>
            <a:off x="9064031" y="8635973"/>
            <a:ext cx="13335" cy="17780"/>
          </a:xfrm>
          <a:custGeom>
            <a:avLst/>
            <a:gdLst/>
            <a:ahLst/>
            <a:cxnLst/>
            <a:rect l="l" t="t" r="r" b="b"/>
            <a:pathLst>
              <a:path w="13334" h="17779">
                <a:moveTo>
                  <a:pt x="13156" y="17212"/>
                </a:moveTo>
                <a:lnTo>
                  <a:pt x="13156" y="17212"/>
                </a:lnTo>
              </a:path>
              <a:path w="13334" h="17779">
                <a:moveTo>
                  <a:pt x="0" y="5070"/>
                </a:moveTo>
                <a:lnTo>
                  <a:pt x="0" y="17212"/>
                </a:lnTo>
              </a:path>
              <a:path w="13334" h="17779">
                <a:moveTo>
                  <a:pt x="9113" y="17212"/>
                </a:moveTo>
                <a:lnTo>
                  <a:pt x="9113" y="5070"/>
                </a:lnTo>
              </a:path>
              <a:path w="13334" h="17779">
                <a:moveTo>
                  <a:pt x="9113" y="5070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5" name="bg object 4355"/>
          <p:cNvSpPr/>
          <p:nvPr/>
        </p:nvSpPr>
        <p:spPr>
          <a:xfrm>
            <a:off x="9073144" y="8632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6" name="bg object 4356"/>
          <p:cNvSpPr/>
          <p:nvPr/>
        </p:nvSpPr>
        <p:spPr>
          <a:xfrm>
            <a:off x="9063019" y="8632437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9113" y="0"/>
                </a:moveTo>
                <a:lnTo>
                  <a:pt x="11137" y="0"/>
                </a:lnTo>
              </a:path>
              <a:path w="11429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7" name="bg object 4357"/>
          <p:cNvSpPr/>
          <p:nvPr/>
        </p:nvSpPr>
        <p:spPr>
          <a:xfrm>
            <a:off x="9064031" y="863294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8" name="bg object 4358"/>
          <p:cNvSpPr/>
          <p:nvPr/>
        </p:nvSpPr>
        <p:spPr>
          <a:xfrm>
            <a:off x="9064031" y="8627887"/>
            <a:ext cx="9525" cy="13335"/>
          </a:xfrm>
          <a:custGeom>
            <a:avLst/>
            <a:gdLst/>
            <a:ahLst/>
            <a:cxnLst/>
            <a:rect l="l" t="t" r="r" b="b"/>
            <a:pathLst>
              <a:path w="9525" h="13334">
                <a:moveTo>
                  <a:pt x="0" y="9099"/>
                </a:moveTo>
                <a:lnTo>
                  <a:pt x="0" y="13156"/>
                </a:lnTo>
              </a:path>
              <a:path w="9525" h="13334">
                <a:moveTo>
                  <a:pt x="0" y="4042"/>
                </a:moveTo>
                <a:lnTo>
                  <a:pt x="1014" y="3028"/>
                </a:lnTo>
              </a:path>
              <a:path w="9525" h="13334">
                <a:moveTo>
                  <a:pt x="1014" y="2014"/>
                </a:moveTo>
                <a:lnTo>
                  <a:pt x="2028" y="1014"/>
                </a:lnTo>
              </a:path>
              <a:path w="9525" h="13334">
                <a:moveTo>
                  <a:pt x="2028" y="1014"/>
                </a:moveTo>
                <a:lnTo>
                  <a:pt x="5056" y="0"/>
                </a:lnTo>
              </a:path>
              <a:path w="9525" h="13334">
                <a:moveTo>
                  <a:pt x="5056" y="0"/>
                </a:moveTo>
                <a:lnTo>
                  <a:pt x="8099" y="1014"/>
                </a:lnTo>
              </a:path>
              <a:path w="9525" h="13334">
                <a:moveTo>
                  <a:pt x="8099" y="1014"/>
                </a:moveTo>
                <a:lnTo>
                  <a:pt x="9113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9" name="bg object 4359"/>
          <p:cNvSpPr/>
          <p:nvPr/>
        </p:nvSpPr>
        <p:spPr>
          <a:xfrm>
            <a:off x="9073144" y="86319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0" name="bg object 4360"/>
          <p:cNvSpPr/>
          <p:nvPr/>
        </p:nvSpPr>
        <p:spPr>
          <a:xfrm>
            <a:off x="9073144" y="863294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1" name="bg object 4361"/>
          <p:cNvSpPr/>
          <p:nvPr/>
        </p:nvSpPr>
        <p:spPr>
          <a:xfrm>
            <a:off x="9064031" y="8635973"/>
            <a:ext cx="9525" cy="5080"/>
          </a:xfrm>
          <a:custGeom>
            <a:avLst/>
            <a:gdLst/>
            <a:ahLst/>
            <a:cxnLst/>
            <a:rect l="l" t="t" r="r" b="b"/>
            <a:pathLst>
              <a:path w="9525" h="5079">
                <a:moveTo>
                  <a:pt x="9113" y="1014"/>
                </a:moveTo>
                <a:lnTo>
                  <a:pt x="9113" y="5070"/>
                </a:lnTo>
              </a:path>
              <a:path w="9525" h="5079">
                <a:moveTo>
                  <a:pt x="0" y="50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2" name="bg object 4362"/>
          <p:cNvSpPr/>
          <p:nvPr/>
        </p:nvSpPr>
        <p:spPr>
          <a:xfrm>
            <a:off x="9064031" y="8632944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-1011" y="1514"/>
                </a:moveTo>
                <a:lnTo>
                  <a:pt x="1011" y="15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3" name="bg object 4363"/>
          <p:cNvSpPr/>
          <p:nvPr/>
        </p:nvSpPr>
        <p:spPr>
          <a:xfrm>
            <a:off x="9064031" y="86319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4" name="bg object 4364"/>
          <p:cNvSpPr/>
          <p:nvPr/>
        </p:nvSpPr>
        <p:spPr>
          <a:xfrm>
            <a:off x="9064031" y="864104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113" y="12142"/>
                </a:moveTo>
                <a:lnTo>
                  <a:pt x="9113" y="0"/>
                </a:lnTo>
              </a:path>
              <a:path w="9525"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5" name="bg object 4365"/>
          <p:cNvSpPr/>
          <p:nvPr/>
        </p:nvSpPr>
        <p:spPr>
          <a:xfrm>
            <a:off x="9286660" y="8415372"/>
            <a:ext cx="2540" cy="17780"/>
          </a:xfrm>
          <a:custGeom>
            <a:avLst/>
            <a:gdLst/>
            <a:ahLst/>
            <a:cxnLst/>
            <a:rect l="l" t="t" r="r" b="b"/>
            <a:pathLst>
              <a:path w="2540" h="17779">
                <a:moveTo>
                  <a:pt x="0" y="17212"/>
                </a:moveTo>
                <a:lnTo>
                  <a:pt x="2028" y="17212"/>
                </a:lnTo>
              </a:path>
              <a:path w="2540" h="17779">
                <a:moveTo>
                  <a:pt x="0" y="0"/>
                </a:moveTo>
                <a:lnTo>
                  <a:pt x="2028" y="0"/>
                </a:lnTo>
              </a:path>
              <a:path w="2540" h="17779">
                <a:moveTo>
                  <a:pt x="0" y="17212"/>
                </a:moveTo>
                <a:lnTo>
                  <a:pt x="2028" y="17212"/>
                </a:lnTo>
              </a:path>
              <a:path w="2540" h="1777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6" name="bg object 4366"/>
          <p:cNvSpPr/>
          <p:nvPr/>
        </p:nvSpPr>
        <p:spPr>
          <a:xfrm>
            <a:off x="9288688" y="84153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7" name="bg object 4367"/>
          <p:cNvSpPr/>
          <p:nvPr/>
        </p:nvSpPr>
        <p:spPr>
          <a:xfrm>
            <a:off x="9288688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8" name="bg object 4368"/>
          <p:cNvSpPr/>
          <p:nvPr/>
        </p:nvSpPr>
        <p:spPr>
          <a:xfrm>
            <a:off x="9288688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9" name="bg object 4369"/>
          <p:cNvSpPr/>
          <p:nvPr/>
        </p:nvSpPr>
        <p:spPr>
          <a:xfrm>
            <a:off x="9288688" y="8417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2014"/>
                </a:lnTo>
              </a:path>
              <a:path h="12700">
                <a:moveTo>
                  <a:pt x="0" y="2014"/>
                </a:moveTo>
                <a:lnTo>
                  <a:pt x="0" y="4042"/>
                </a:lnTo>
              </a:path>
              <a:path h="12700">
                <a:moveTo>
                  <a:pt x="0" y="4042"/>
                </a:moveTo>
                <a:lnTo>
                  <a:pt x="0" y="6071"/>
                </a:lnTo>
              </a:path>
              <a:path h="12700">
                <a:moveTo>
                  <a:pt x="0" y="6071"/>
                </a:moveTo>
                <a:lnTo>
                  <a:pt x="0" y="8085"/>
                </a:lnTo>
              </a:path>
              <a:path h="12700">
                <a:moveTo>
                  <a:pt x="0" y="8085"/>
                </a:moveTo>
                <a:lnTo>
                  <a:pt x="0" y="10113"/>
                </a:lnTo>
              </a:path>
              <a:path h="12700">
                <a:moveTo>
                  <a:pt x="0" y="10113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0" name="bg object 4370"/>
          <p:cNvSpPr/>
          <p:nvPr/>
        </p:nvSpPr>
        <p:spPr>
          <a:xfrm>
            <a:off x="9288688" y="84295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1" name="bg object 4371"/>
          <p:cNvSpPr/>
          <p:nvPr/>
        </p:nvSpPr>
        <p:spPr>
          <a:xfrm>
            <a:off x="9287676" y="8431064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2" name="bg object 4372"/>
          <p:cNvSpPr/>
          <p:nvPr/>
        </p:nvSpPr>
        <p:spPr>
          <a:xfrm>
            <a:off x="9288688" y="84295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3" name="bg object 4373"/>
          <p:cNvSpPr/>
          <p:nvPr/>
        </p:nvSpPr>
        <p:spPr>
          <a:xfrm>
            <a:off x="9288688" y="8417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10113"/>
                </a:lnTo>
              </a:path>
              <a:path h="12700">
                <a:moveTo>
                  <a:pt x="0" y="10113"/>
                </a:moveTo>
                <a:lnTo>
                  <a:pt x="0" y="8085"/>
                </a:lnTo>
              </a:path>
              <a:path h="12700">
                <a:moveTo>
                  <a:pt x="0" y="8085"/>
                </a:moveTo>
                <a:lnTo>
                  <a:pt x="0" y="6071"/>
                </a:lnTo>
              </a:path>
              <a:path h="12700">
                <a:moveTo>
                  <a:pt x="0" y="6071"/>
                </a:moveTo>
                <a:lnTo>
                  <a:pt x="0" y="4042"/>
                </a:lnTo>
              </a:path>
              <a:path h="12700">
                <a:moveTo>
                  <a:pt x="0" y="4042"/>
                </a:moveTo>
                <a:lnTo>
                  <a:pt x="0" y="2014"/>
                </a:lnTo>
              </a:path>
              <a:path h="1270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4" name="bg object 4374"/>
          <p:cNvSpPr/>
          <p:nvPr/>
        </p:nvSpPr>
        <p:spPr>
          <a:xfrm>
            <a:off x="9288688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5" name="bg object 4375"/>
          <p:cNvSpPr/>
          <p:nvPr/>
        </p:nvSpPr>
        <p:spPr>
          <a:xfrm>
            <a:off x="9288688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6" name="bg object 4376"/>
          <p:cNvSpPr/>
          <p:nvPr/>
        </p:nvSpPr>
        <p:spPr>
          <a:xfrm>
            <a:off x="9288688" y="84153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7" name="bg object 4377"/>
          <p:cNvSpPr/>
          <p:nvPr/>
        </p:nvSpPr>
        <p:spPr>
          <a:xfrm>
            <a:off x="9288688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8" name="bg object 4378"/>
          <p:cNvSpPr/>
          <p:nvPr/>
        </p:nvSpPr>
        <p:spPr>
          <a:xfrm>
            <a:off x="9288688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9" name="bg object 4379"/>
          <p:cNvSpPr/>
          <p:nvPr/>
        </p:nvSpPr>
        <p:spPr>
          <a:xfrm>
            <a:off x="9288688" y="8417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2014"/>
                </a:lnTo>
              </a:path>
              <a:path h="12700">
                <a:moveTo>
                  <a:pt x="0" y="2014"/>
                </a:moveTo>
                <a:lnTo>
                  <a:pt x="0" y="4042"/>
                </a:lnTo>
              </a:path>
              <a:path h="12700">
                <a:moveTo>
                  <a:pt x="0" y="4042"/>
                </a:moveTo>
                <a:lnTo>
                  <a:pt x="0" y="6071"/>
                </a:lnTo>
              </a:path>
              <a:path h="12700">
                <a:moveTo>
                  <a:pt x="0" y="6071"/>
                </a:moveTo>
                <a:lnTo>
                  <a:pt x="0" y="8085"/>
                </a:lnTo>
              </a:path>
              <a:path h="12700">
                <a:moveTo>
                  <a:pt x="0" y="8085"/>
                </a:moveTo>
                <a:lnTo>
                  <a:pt x="0" y="10113"/>
                </a:lnTo>
              </a:path>
              <a:path h="12700">
                <a:moveTo>
                  <a:pt x="0" y="10113"/>
                </a:moveTo>
                <a:lnTo>
                  <a:pt x="0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0" name="bg object 4380"/>
          <p:cNvSpPr/>
          <p:nvPr/>
        </p:nvSpPr>
        <p:spPr>
          <a:xfrm>
            <a:off x="9288688" y="84295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1" name="bg object 4381"/>
          <p:cNvSpPr/>
          <p:nvPr/>
        </p:nvSpPr>
        <p:spPr>
          <a:xfrm>
            <a:off x="9287676" y="8431064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2" name="bg object 4382"/>
          <p:cNvSpPr/>
          <p:nvPr/>
        </p:nvSpPr>
        <p:spPr>
          <a:xfrm>
            <a:off x="9288688" y="84295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3" name="bg object 4383"/>
          <p:cNvSpPr/>
          <p:nvPr/>
        </p:nvSpPr>
        <p:spPr>
          <a:xfrm>
            <a:off x="9288688" y="8417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10113"/>
                </a:lnTo>
              </a:path>
              <a:path h="12700">
                <a:moveTo>
                  <a:pt x="0" y="10113"/>
                </a:moveTo>
                <a:lnTo>
                  <a:pt x="0" y="8085"/>
                </a:lnTo>
              </a:path>
              <a:path h="12700">
                <a:moveTo>
                  <a:pt x="0" y="8085"/>
                </a:moveTo>
                <a:lnTo>
                  <a:pt x="0" y="6071"/>
                </a:lnTo>
              </a:path>
              <a:path h="12700">
                <a:moveTo>
                  <a:pt x="0" y="6071"/>
                </a:moveTo>
                <a:lnTo>
                  <a:pt x="0" y="4042"/>
                </a:lnTo>
              </a:path>
              <a:path h="12700">
                <a:moveTo>
                  <a:pt x="0" y="4042"/>
                </a:moveTo>
                <a:lnTo>
                  <a:pt x="0" y="2014"/>
                </a:lnTo>
              </a:path>
              <a:path h="1270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4" name="bg object 4384"/>
          <p:cNvSpPr/>
          <p:nvPr/>
        </p:nvSpPr>
        <p:spPr>
          <a:xfrm>
            <a:off x="9288688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5" name="bg object 4385"/>
          <p:cNvSpPr/>
          <p:nvPr/>
        </p:nvSpPr>
        <p:spPr>
          <a:xfrm>
            <a:off x="9288688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6" name="bg object 4386"/>
          <p:cNvSpPr/>
          <p:nvPr/>
        </p:nvSpPr>
        <p:spPr>
          <a:xfrm>
            <a:off x="9286660" y="841537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2028" y="0"/>
                </a:moveTo>
                <a:lnTo>
                  <a:pt x="2028" y="0"/>
                </a:lnTo>
              </a:path>
              <a:path w="254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7" name="bg object 4387"/>
          <p:cNvSpPr/>
          <p:nvPr/>
        </p:nvSpPr>
        <p:spPr>
          <a:xfrm>
            <a:off x="9286660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8" name="bg object 4388"/>
          <p:cNvSpPr/>
          <p:nvPr/>
        </p:nvSpPr>
        <p:spPr>
          <a:xfrm>
            <a:off x="9286660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9" name="bg object 4389"/>
          <p:cNvSpPr/>
          <p:nvPr/>
        </p:nvSpPr>
        <p:spPr>
          <a:xfrm>
            <a:off x="9286660" y="841740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0" name="bg object 4390"/>
          <p:cNvSpPr/>
          <p:nvPr/>
        </p:nvSpPr>
        <p:spPr>
          <a:xfrm>
            <a:off x="9285648" y="8429036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1" name="bg object 4391"/>
          <p:cNvSpPr/>
          <p:nvPr/>
        </p:nvSpPr>
        <p:spPr>
          <a:xfrm>
            <a:off x="9285648" y="8431064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2" name="bg object 4392"/>
          <p:cNvSpPr/>
          <p:nvPr/>
        </p:nvSpPr>
        <p:spPr>
          <a:xfrm>
            <a:off x="9286660" y="84295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3" name="bg object 4393"/>
          <p:cNvSpPr/>
          <p:nvPr/>
        </p:nvSpPr>
        <p:spPr>
          <a:xfrm>
            <a:off x="9286660" y="8417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10113"/>
                </a:lnTo>
              </a:path>
              <a:path h="12700">
                <a:moveTo>
                  <a:pt x="0" y="10113"/>
                </a:moveTo>
                <a:lnTo>
                  <a:pt x="0" y="8085"/>
                </a:lnTo>
              </a:path>
              <a:path h="12700">
                <a:moveTo>
                  <a:pt x="0" y="8085"/>
                </a:moveTo>
                <a:lnTo>
                  <a:pt x="0" y="6071"/>
                </a:lnTo>
              </a:path>
              <a:path h="12700">
                <a:moveTo>
                  <a:pt x="0" y="6071"/>
                </a:moveTo>
                <a:lnTo>
                  <a:pt x="0" y="4042"/>
                </a:lnTo>
              </a:path>
              <a:path h="12700">
                <a:moveTo>
                  <a:pt x="0" y="4042"/>
                </a:moveTo>
                <a:lnTo>
                  <a:pt x="0" y="2014"/>
                </a:lnTo>
              </a:path>
              <a:path h="1270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4" name="bg object 4394"/>
          <p:cNvSpPr/>
          <p:nvPr/>
        </p:nvSpPr>
        <p:spPr>
          <a:xfrm>
            <a:off x="9286660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5" name="bg object 4395"/>
          <p:cNvSpPr/>
          <p:nvPr/>
        </p:nvSpPr>
        <p:spPr>
          <a:xfrm>
            <a:off x="9286660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6" name="bg object 4396"/>
          <p:cNvSpPr/>
          <p:nvPr/>
        </p:nvSpPr>
        <p:spPr>
          <a:xfrm>
            <a:off x="9286660" y="84153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7" name="bg object 4397"/>
          <p:cNvSpPr/>
          <p:nvPr/>
        </p:nvSpPr>
        <p:spPr>
          <a:xfrm>
            <a:off x="9286660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8" name="bg object 4398"/>
          <p:cNvSpPr/>
          <p:nvPr/>
        </p:nvSpPr>
        <p:spPr>
          <a:xfrm>
            <a:off x="9286660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9" name="bg object 4399"/>
          <p:cNvSpPr/>
          <p:nvPr/>
        </p:nvSpPr>
        <p:spPr>
          <a:xfrm>
            <a:off x="9286660" y="841740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0" name="bg object 4400"/>
          <p:cNvSpPr/>
          <p:nvPr/>
        </p:nvSpPr>
        <p:spPr>
          <a:xfrm>
            <a:off x="9285648" y="8429036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1" name="bg object 4401"/>
          <p:cNvSpPr/>
          <p:nvPr/>
        </p:nvSpPr>
        <p:spPr>
          <a:xfrm>
            <a:off x="9285648" y="8431064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0"/>
                </a:moveTo>
                <a:lnTo>
                  <a:pt x="2023" y="0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2" name="bg object 4402"/>
          <p:cNvSpPr/>
          <p:nvPr/>
        </p:nvSpPr>
        <p:spPr>
          <a:xfrm>
            <a:off x="9285648" y="8429036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3" y="1014"/>
                </a:lnTo>
              </a:path>
              <a:path w="2540" h="127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3" name="bg object 4403"/>
          <p:cNvSpPr/>
          <p:nvPr/>
        </p:nvSpPr>
        <p:spPr>
          <a:xfrm>
            <a:off x="9286660" y="8417401"/>
            <a:ext cx="0" cy="2540"/>
          </a:xfrm>
          <a:custGeom>
            <a:avLst/>
            <a:gdLst/>
            <a:ahLst/>
            <a:cxnLst/>
            <a:rect l="l" t="t" r="r" b="b"/>
            <a:pathLst>
              <a:path h="2540">
                <a:moveTo>
                  <a:pt x="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4" name="bg object 4404"/>
          <p:cNvSpPr/>
          <p:nvPr/>
        </p:nvSpPr>
        <p:spPr>
          <a:xfrm>
            <a:off x="9286660" y="84163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5" name="bg object 4405"/>
          <p:cNvSpPr/>
          <p:nvPr/>
        </p:nvSpPr>
        <p:spPr>
          <a:xfrm>
            <a:off x="9286660" y="84153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6" name="bg object 4406"/>
          <p:cNvSpPr/>
          <p:nvPr/>
        </p:nvSpPr>
        <p:spPr>
          <a:xfrm>
            <a:off x="9269461" y="8415372"/>
            <a:ext cx="17780" cy="13335"/>
          </a:xfrm>
          <a:custGeom>
            <a:avLst/>
            <a:gdLst/>
            <a:ahLst/>
            <a:cxnLst/>
            <a:rect l="l" t="t" r="r" b="b"/>
            <a:pathLst>
              <a:path w="17779" h="13334">
                <a:moveTo>
                  <a:pt x="17199" y="0"/>
                </a:moveTo>
                <a:lnTo>
                  <a:pt x="17199" y="0"/>
                </a:lnTo>
              </a:path>
              <a:path w="17779" h="13334">
                <a:moveTo>
                  <a:pt x="5056" y="13156"/>
                </a:moveTo>
                <a:lnTo>
                  <a:pt x="17199" y="13156"/>
                </a:lnTo>
              </a:path>
              <a:path w="17779" h="13334">
                <a:moveTo>
                  <a:pt x="17199" y="4042"/>
                </a:moveTo>
                <a:lnTo>
                  <a:pt x="5056" y="4042"/>
                </a:lnTo>
              </a:path>
              <a:path w="17779" h="13334">
                <a:moveTo>
                  <a:pt x="5056" y="4042"/>
                </a:moveTo>
                <a:lnTo>
                  <a:pt x="0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7" name="bg object 4407"/>
          <p:cNvSpPr/>
          <p:nvPr/>
        </p:nvSpPr>
        <p:spPr>
          <a:xfrm>
            <a:off x="9264404" y="8419415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1014" y="0"/>
                </a:moveTo>
                <a:lnTo>
                  <a:pt x="5056" y="0"/>
                </a:lnTo>
              </a:path>
              <a:path w="10159" h="9525">
                <a:moveTo>
                  <a:pt x="0" y="0"/>
                </a:moveTo>
                <a:lnTo>
                  <a:pt x="1014" y="0"/>
                </a:lnTo>
              </a:path>
              <a:path w="10159" h="9525">
                <a:moveTo>
                  <a:pt x="0" y="9113"/>
                </a:moveTo>
                <a:lnTo>
                  <a:pt x="2028" y="9113"/>
                </a:lnTo>
              </a:path>
              <a:path w="10159" h="9525">
                <a:moveTo>
                  <a:pt x="2028" y="9113"/>
                </a:moveTo>
                <a:lnTo>
                  <a:pt x="6071" y="9113"/>
                </a:lnTo>
              </a:path>
              <a:path w="10159" h="9525">
                <a:moveTo>
                  <a:pt x="6071" y="9113"/>
                </a:moveTo>
                <a:lnTo>
                  <a:pt x="10113" y="9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8" name="bg object 4408"/>
          <p:cNvSpPr/>
          <p:nvPr/>
        </p:nvSpPr>
        <p:spPr>
          <a:xfrm>
            <a:off x="9260361" y="8419415"/>
            <a:ext cx="4445" cy="9525"/>
          </a:xfrm>
          <a:custGeom>
            <a:avLst/>
            <a:gdLst/>
            <a:ahLst/>
            <a:cxnLst/>
            <a:rect l="l" t="t" r="r" b="b"/>
            <a:pathLst>
              <a:path w="4445" h="9525">
                <a:moveTo>
                  <a:pt x="4042" y="9113"/>
                </a:moveTo>
                <a:lnTo>
                  <a:pt x="3028" y="8099"/>
                </a:lnTo>
              </a:path>
              <a:path w="4445" h="9525">
                <a:moveTo>
                  <a:pt x="3028" y="8099"/>
                </a:moveTo>
                <a:lnTo>
                  <a:pt x="1000" y="7085"/>
                </a:lnTo>
              </a:path>
              <a:path w="4445" h="9525">
                <a:moveTo>
                  <a:pt x="1000" y="7085"/>
                </a:moveTo>
                <a:lnTo>
                  <a:pt x="0" y="4056"/>
                </a:lnTo>
              </a:path>
              <a:path w="4445" h="9525">
                <a:moveTo>
                  <a:pt x="0" y="4056"/>
                </a:moveTo>
                <a:lnTo>
                  <a:pt x="2014" y="1014"/>
                </a:lnTo>
              </a:path>
              <a:path w="4445" h="9525">
                <a:moveTo>
                  <a:pt x="2014" y="1014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9" name="bg object 4409"/>
          <p:cNvSpPr/>
          <p:nvPr/>
        </p:nvSpPr>
        <p:spPr>
          <a:xfrm>
            <a:off x="9264404" y="841941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2028" y="0"/>
                </a:lnTo>
              </a:path>
              <a:path w="10159">
                <a:moveTo>
                  <a:pt x="2028" y="0"/>
                </a:moveTo>
                <a:lnTo>
                  <a:pt x="6071" y="0"/>
                </a:lnTo>
              </a:path>
              <a:path w="10159">
                <a:moveTo>
                  <a:pt x="6071" y="0"/>
                </a:moveTo>
                <a:lnTo>
                  <a:pt x="10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0" name="bg object 4410"/>
          <p:cNvSpPr/>
          <p:nvPr/>
        </p:nvSpPr>
        <p:spPr>
          <a:xfrm>
            <a:off x="9269461" y="84285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1" name="bg object 4411"/>
          <p:cNvSpPr/>
          <p:nvPr/>
        </p:nvSpPr>
        <p:spPr>
          <a:xfrm>
            <a:off x="9264404" y="842852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1014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2" name="bg object 4412"/>
          <p:cNvSpPr/>
          <p:nvPr/>
        </p:nvSpPr>
        <p:spPr>
          <a:xfrm>
            <a:off x="9114628" y="8419415"/>
            <a:ext cx="172085" cy="45085"/>
          </a:xfrm>
          <a:custGeom>
            <a:avLst/>
            <a:gdLst/>
            <a:ahLst/>
            <a:cxnLst/>
            <a:rect l="l" t="t" r="r" b="b"/>
            <a:pathLst>
              <a:path w="172084" h="45084">
                <a:moveTo>
                  <a:pt x="172031" y="0"/>
                </a:moveTo>
                <a:lnTo>
                  <a:pt x="159889" y="0"/>
                </a:lnTo>
              </a:path>
              <a:path w="172084" h="45084">
                <a:moveTo>
                  <a:pt x="159889" y="9113"/>
                </a:moveTo>
                <a:lnTo>
                  <a:pt x="172031" y="9113"/>
                </a:lnTo>
              </a:path>
              <a:path w="172084" h="45084">
                <a:moveTo>
                  <a:pt x="19227" y="44539"/>
                </a:moveTo>
                <a:lnTo>
                  <a:pt x="142690" y="44539"/>
                </a:lnTo>
              </a:path>
              <a:path w="172084" h="45084">
                <a:moveTo>
                  <a:pt x="142690" y="35425"/>
                </a:moveTo>
                <a:lnTo>
                  <a:pt x="19227" y="35425"/>
                </a:lnTo>
              </a:path>
              <a:path w="172084" h="45084">
                <a:moveTo>
                  <a:pt x="4056" y="44539"/>
                </a:moveTo>
                <a:lnTo>
                  <a:pt x="1014" y="43525"/>
                </a:lnTo>
              </a:path>
              <a:path w="172084" h="45084">
                <a:moveTo>
                  <a:pt x="1014" y="43525"/>
                </a:moveTo>
                <a:lnTo>
                  <a:pt x="0" y="39468"/>
                </a:lnTo>
              </a:path>
              <a:path w="172084" h="45084">
                <a:moveTo>
                  <a:pt x="0" y="39468"/>
                </a:moveTo>
                <a:lnTo>
                  <a:pt x="1014" y="36440"/>
                </a:lnTo>
              </a:path>
              <a:path w="172084" h="45084">
                <a:moveTo>
                  <a:pt x="1014" y="36440"/>
                </a:moveTo>
                <a:lnTo>
                  <a:pt x="4056" y="35425"/>
                </a:lnTo>
              </a:path>
              <a:path w="172084" h="45084">
                <a:moveTo>
                  <a:pt x="19227" y="35425"/>
                </a:moveTo>
                <a:lnTo>
                  <a:pt x="13156" y="35425"/>
                </a:lnTo>
              </a:path>
              <a:path w="172084" h="45084">
                <a:moveTo>
                  <a:pt x="13156" y="35425"/>
                </a:moveTo>
                <a:lnTo>
                  <a:pt x="7085" y="354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3" name="bg object 4413"/>
          <p:cNvSpPr/>
          <p:nvPr/>
        </p:nvSpPr>
        <p:spPr>
          <a:xfrm>
            <a:off x="9118685" y="845484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4" name="bg object 4414"/>
          <p:cNvSpPr/>
          <p:nvPr/>
        </p:nvSpPr>
        <p:spPr>
          <a:xfrm>
            <a:off x="9118685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5" name="bg object 4415"/>
          <p:cNvSpPr/>
          <p:nvPr/>
        </p:nvSpPr>
        <p:spPr>
          <a:xfrm>
            <a:off x="9118685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6" name="bg object 4416"/>
          <p:cNvSpPr/>
          <p:nvPr/>
        </p:nvSpPr>
        <p:spPr>
          <a:xfrm>
            <a:off x="9119685" y="8454841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4056" y="0"/>
                </a:lnTo>
              </a:path>
              <a:path w="10159">
                <a:moveTo>
                  <a:pt x="4056" y="0"/>
                </a:moveTo>
                <a:lnTo>
                  <a:pt x="101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7" name="bg object 4417"/>
          <p:cNvSpPr/>
          <p:nvPr/>
        </p:nvSpPr>
        <p:spPr>
          <a:xfrm>
            <a:off x="9129813" y="845484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8" name="bg object 4418"/>
          <p:cNvSpPr/>
          <p:nvPr/>
        </p:nvSpPr>
        <p:spPr>
          <a:xfrm>
            <a:off x="9121713" y="8463954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12142" y="0"/>
                </a:moveTo>
                <a:lnTo>
                  <a:pt x="6071" y="0"/>
                </a:lnTo>
              </a:path>
              <a:path w="1270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9" name="bg object 4419"/>
          <p:cNvSpPr/>
          <p:nvPr/>
        </p:nvSpPr>
        <p:spPr>
          <a:xfrm>
            <a:off x="9118685" y="846395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0" name="bg object 4420"/>
          <p:cNvSpPr/>
          <p:nvPr/>
        </p:nvSpPr>
        <p:spPr>
          <a:xfrm>
            <a:off x="9118685" y="84639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1" name="bg object 4421"/>
          <p:cNvSpPr/>
          <p:nvPr/>
        </p:nvSpPr>
        <p:spPr>
          <a:xfrm>
            <a:off x="9118685" y="84639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2" name="bg object 4422"/>
          <p:cNvSpPr/>
          <p:nvPr/>
        </p:nvSpPr>
        <p:spPr>
          <a:xfrm>
            <a:off x="9119685" y="8463954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4056" y="0"/>
                </a:lnTo>
              </a:path>
              <a:path w="10159">
                <a:moveTo>
                  <a:pt x="4056" y="0"/>
                </a:moveTo>
                <a:lnTo>
                  <a:pt x="101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3" name="bg object 4423"/>
          <p:cNvSpPr/>
          <p:nvPr/>
        </p:nvSpPr>
        <p:spPr>
          <a:xfrm>
            <a:off x="9129813" y="8463954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4" name="bg object 4424"/>
          <p:cNvSpPr/>
          <p:nvPr/>
        </p:nvSpPr>
        <p:spPr>
          <a:xfrm>
            <a:off x="9133855" y="8454841"/>
            <a:ext cx="84455" cy="9525"/>
          </a:xfrm>
          <a:custGeom>
            <a:avLst/>
            <a:gdLst/>
            <a:ahLst/>
            <a:cxnLst/>
            <a:rect l="l" t="t" r="r" b="b"/>
            <a:pathLst>
              <a:path w="84454" h="9525">
                <a:moveTo>
                  <a:pt x="77923" y="0"/>
                </a:moveTo>
                <a:lnTo>
                  <a:pt x="0" y="0"/>
                </a:lnTo>
              </a:path>
              <a:path w="84454" h="9525">
                <a:moveTo>
                  <a:pt x="0" y="9113"/>
                </a:moveTo>
                <a:lnTo>
                  <a:pt x="77923" y="9113"/>
                </a:lnTo>
              </a:path>
              <a:path w="84454" h="9525">
                <a:moveTo>
                  <a:pt x="77923" y="0"/>
                </a:moveTo>
                <a:lnTo>
                  <a:pt x="839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5" name="bg object 4425"/>
          <p:cNvSpPr/>
          <p:nvPr/>
        </p:nvSpPr>
        <p:spPr>
          <a:xfrm>
            <a:off x="9217850" y="845484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6" name="bg object 4426"/>
          <p:cNvSpPr/>
          <p:nvPr/>
        </p:nvSpPr>
        <p:spPr>
          <a:xfrm>
            <a:off x="9213807" y="84639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7" name="bg object 4427"/>
          <p:cNvSpPr/>
          <p:nvPr/>
        </p:nvSpPr>
        <p:spPr>
          <a:xfrm>
            <a:off x="9211779" y="846395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8" name="bg object 4428"/>
          <p:cNvSpPr/>
          <p:nvPr/>
        </p:nvSpPr>
        <p:spPr>
          <a:xfrm>
            <a:off x="9219878" y="8454841"/>
            <a:ext cx="16510" cy="9525"/>
          </a:xfrm>
          <a:custGeom>
            <a:avLst/>
            <a:gdLst/>
            <a:ahLst/>
            <a:cxnLst/>
            <a:rect l="l" t="t" r="r" b="b"/>
            <a:pathLst>
              <a:path w="16509" h="9525">
                <a:moveTo>
                  <a:pt x="11128" y="0"/>
                </a:moveTo>
                <a:lnTo>
                  <a:pt x="0" y="0"/>
                </a:lnTo>
              </a:path>
              <a:path w="16509" h="9525">
                <a:moveTo>
                  <a:pt x="0" y="9113"/>
                </a:moveTo>
                <a:lnTo>
                  <a:pt x="11128" y="9113"/>
                </a:lnTo>
              </a:path>
              <a:path w="16509" h="9525">
                <a:moveTo>
                  <a:pt x="11128" y="9113"/>
                </a:moveTo>
                <a:lnTo>
                  <a:pt x="16184" y="9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9" name="bg object 4429"/>
          <p:cNvSpPr/>
          <p:nvPr/>
        </p:nvSpPr>
        <p:spPr>
          <a:xfrm>
            <a:off x="9236063" y="846395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0" name="bg object 4430"/>
          <p:cNvSpPr/>
          <p:nvPr/>
        </p:nvSpPr>
        <p:spPr>
          <a:xfrm>
            <a:off x="9233034" y="84548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1" name="bg object 4431"/>
          <p:cNvSpPr/>
          <p:nvPr/>
        </p:nvSpPr>
        <p:spPr>
          <a:xfrm>
            <a:off x="9231006" y="845484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2" name="bg object 4432"/>
          <p:cNvSpPr/>
          <p:nvPr/>
        </p:nvSpPr>
        <p:spPr>
          <a:xfrm>
            <a:off x="9239105" y="8450785"/>
            <a:ext cx="14604" cy="13335"/>
          </a:xfrm>
          <a:custGeom>
            <a:avLst/>
            <a:gdLst/>
            <a:ahLst/>
            <a:cxnLst/>
            <a:rect l="l" t="t" r="r" b="b"/>
            <a:pathLst>
              <a:path w="14604" h="13334">
                <a:moveTo>
                  <a:pt x="14156" y="4056"/>
                </a:moveTo>
                <a:lnTo>
                  <a:pt x="0" y="4056"/>
                </a:lnTo>
              </a:path>
              <a:path w="14604" h="13334">
                <a:moveTo>
                  <a:pt x="0" y="13169"/>
                </a:moveTo>
                <a:lnTo>
                  <a:pt x="14156" y="13169"/>
                </a:lnTo>
              </a:path>
              <a:path w="14604" h="13334">
                <a:moveTo>
                  <a:pt x="14156" y="0"/>
                </a:moveTo>
                <a:lnTo>
                  <a:pt x="14156" y="50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3" name="bg object 4433"/>
          <p:cNvSpPr/>
          <p:nvPr/>
        </p:nvSpPr>
        <p:spPr>
          <a:xfrm>
            <a:off x="9253262" y="8463954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4" name="bg object 4434"/>
          <p:cNvSpPr/>
          <p:nvPr/>
        </p:nvSpPr>
        <p:spPr>
          <a:xfrm>
            <a:off x="9257319" y="846395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1014" y="0"/>
                </a:lnTo>
              </a:path>
              <a:path w="2540">
                <a:moveTo>
                  <a:pt x="1014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5" name="bg object 4435"/>
          <p:cNvSpPr/>
          <p:nvPr/>
        </p:nvSpPr>
        <p:spPr>
          <a:xfrm>
            <a:off x="9259347" y="846294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6" name="bg object 4436"/>
          <p:cNvSpPr/>
          <p:nvPr/>
        </p:nvSpPr>
        <p:spPr>
          <a:xfrm>
            <a:off x="9260361" y="84629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2014" y="0"/>
                </a:lnTo>
              </a:path>
              <a:path w="3175">
                <a:moveTo>
                  <a:pt x="2014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7" name="bg object 4437"/>
          <p:cNvSpPr/>
          <p:nvPr/>
        </p:nvSpPr>
        <p:spPr>
          <a:xfrm>
            <a:off x="9263390" y="8461926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0" y="1014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8" name="bg object 4438"/>
          <p:cNvSpPr/>
          <p:nvPr/>
        </p:nvSpPr>
        <p:spPr>
          <a:xfrm>
            <a:off x="9265418" y="84619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9" name="bg object 4439"/>
          <p:cNvSpPr/>
          <p:nvPr/>
        </p:nvSpPr>
        <p:spPr>
          <a:xfrm>
            <a:off x="9266432" y="8459898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0" y="2028"/>
                </a:moveTo>
                <a:lnTo>
                  <a:pt x="1000" y="1014"/>
                </a:lnTo>
              </a:path>
              <a:path w="2540" h="2540">
                <a:moveTo>
                  <a:pt x="1000" y="1014"/>
                </a:moveTo>
                <a:lnTo>
                  <a:pt x="1000" y="1014"/>
                </a:lnTo>
              </a:path>
              <a:path w="2540" h="2540">
                <a:moveTo>
                  <a:pt x="1000" y="1014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0" name="bg object 4440"/>
          <p:cNvSpPr/>
          <p:nvPr/>
        </p:nvSpPr>
        <p:spPr>
          <a:xfrm>
            <a:off x="9268447" y="845888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1" name="bg object 4441"/>
          <p:cNvSpPr/>
          <p:nvPr/>
        </p:nvSpPr>
        <p:spPr>
          <a:xfrm>
            <a:off x="9267432" y="84588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2" name="bg object 4442"/>
          <p:cNvSpPr/>
          <p:nvPr/>
        </p:nvSpPr>
        <p:spPr>
          <a:xfrm>
            <a:off x="9267432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3" name="bg object 4443"/>
          <p:cNvSpPr/>
          <p:nvPr/>
        </p:nvSpPr>
        <p:spPr>
          <a:xfrm>
            <a:off x="9266432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4" name="bg object 4444"/>
          <p:cNvSpPr/>
          <p:nvPr/>
        </p:nvSpPr>
        <p:spPr>
          <a:xfrm>
            <a:off x="9265418" y="845685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5" name="bg object 4445"/>
          <p:cNvSpPr/>
          <p:nvPr/>
        </p:nvSpPr>
        <p:spPr>
          <a:xfrm>
            <a:off x="9263390" y="845685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6" name="bg object 4446"/>
          <p:cNvSpPr/>
          <p:nvPr/>
        </p:nvSpPr>
        <p:spPr>
          <a:xfrm>
            <a:off x="9262376" y="8455855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7" name="bg object 4447"/>
          <p:cNvSpPr/>
          <p:nvPr/>
        </p:nvSpPr>
        <p:spPr>
          <a:xfrm>
            <a:off x="9258333" y="8455855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2028" y="0"/>
                </a:moveTo>
                <a:lnTo>
                  <a:pt x="4042" y="0"/>
                </a:lnTo>
              </a:path>
              <a:path w="4445">
                <a:moveTo>
                  <a:pt x="1014" y="0"/>
                </a:moveTo>
                <a:lnTo>
                  <a:pt x="2028" y="0"/>
                </a:lnTo>
              </a:path>
              <a:path w="444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8" name="bg object 4448"/>
          <p:cNvSpPr/>
          <p:nvPr/>
        </p:nvSpPr>
        <p:spPr>
          <a:xfrm>
            <a:off x="9257319" y="8450785"/>
            <a:ext cx="31750" cy="5080"/>
          </a:xfrm>
          <a:custGeom>
            <a:avLst/>
            <a:gdLst/>
            <a:ahLst/>
            <a:cxnLst/>
            <a:rect l="l" t="t" r="r" b="b"/>
            <a:pathLst>
              <a:path w="31750" h="5079">
                <a:moveTo>
                  <a:pt x="1014" y="5070"/>
                </a:moveTo>
                <a:lnTo>
                  <a:pt x="0" y="4056"/>
                </a:lnTo>
              </a:path>
              <a:path w="31750" h="5079">
                <a:moveTo>
                  <a:pt x="5056" y="0"/>
                </a:moveTo>
                <a:lnTo>
                  <a:pt x="313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9" name="bg object 4449"/>
          <p:cNvSpPr/>
          <p:nvPr/>
        </p:nvSpPr>
        <p:spPr>
          <a:xfrm>
            <a:off x="9253262" y="8450785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6084" y="0"/>
                </a:moveTo>
                <a:lnTo>
                  <a:pt x="9113" y="0"/>
                </a:lnTo>
              </a:path>
              <a:path w="9525">
                <a:moveTo>
                  <a:pt x="4056" y="0"/>
                </a:moveTo>
                <a:lnTo>
                  <a:pt x="6084" y="0"/>
                </a:lnTo>
              </a:path>
              <a:path w="9525">
                <a:moveTo>
                  <a:pt x="2028" y="0"/>
                </a:moveTo>
                <a:lnTo>
                  <a:pt x="4056" y="0"/>
                </a:lnTo>
              </a:path>
              <a:path w="9525">
                <a:moveTo>
                  <a:pt x="1014" y="0"/>
                </a:moveTo>
                <a:lnTo>
                  <a:pt x="2028" y="0"/>
                </a:lnTo>
              </a:path>
              <a:path w="9525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0" name="bg object 4450"/>
          <p:cNvSpPr/>
          <p:nvPr/>
        </p:nvSpPr>
        <p:spPr>
          <a:xfrm>
            <a:off x="9253262" y="84507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1" name="bg object 4451"/>
          <p:cNvSpPr/>
          <p:nvPr/>
        </p:nvSpPr>
        <p:spPr>
          <a:xfrm>
            <a:off x="9253262" y="8450785"/>
            <a:ext cx="9525" cy="17780"/>
          </a:xfrm>
          <a:custGeom>
            <a:avLst/>
            <a:gdLst/>
            <a:ahLst/>
            <a:cxnLst/>
            <a:rect l="l" t="t" r="r" b="b"/>
            <a:pathLst>
              <a:path w="9525" h="17779">
                <a:moveTo>
                  <a:pt x="0" y="0"/>
                </a:moveTo>
                <a:lnTo>
                  <a:pt x="1014" y="0"/>
                </a:lnTo>
              </a:path>
              <a:path w="9525" h="17779">
                <a:moveTo>
                  <a:pt x="1014" y="0"/>
                </a:moveTo>
                <a:lnTo>
                  <a:pt x="2028" y="0"/>
                </a:lnTo>
              </a:path>
              <a:path w="9525" h="17779">
                <a:moveTo>
                  <a:pt x="2028" y="0"/>
                </a:moveTo>
                <a:lnTo>
                  <a:pt x="4056" y="0"/>
                </a:lnTo>
              </a:path>
              <a:path w="9525" h="17779">
                <a:moveTo>
                  <a:pt x="4056" y="0"/>
                </a:moveTo>
                <a:lnTo>
                  <a:pt x="6084" y="0"/>
                </a:lnTo>
              </a:path>
              <a:path w="9525" h="17779">
                <a:moveTo>
                  <a:pt x="6084" y="0"/>
                </a:moveTo>
                <a:lnTo>
                  <a:pt x="9113" y="0"/>
                </a:lnTo>
              </a:path>
              <a:path w="9525" h="17779">
                <a:moveTo>
                  <a:pt x="6084" y="17212"/>
                </a:moveTo>
                <a:lnTo>
                  <a:pt x="9113" y="17212"/>
                </a:lnTo>
              </a:path>
              <a:path w="9525" h="17779">
                <a:moveTo>
                  <a:pt x="4056" y="17212"/>
                </a:moveTo>
                <a:lnTo>
                  <a:pt x="6084" y="17212"/>
                </a:lnTo>
              </a:path>
              <a:path w="9525" h="17779">
                <a:moveTo>
                  <a:pt x="2028" y="17212"/>
                </a:moveTo>
                <a:lnTo>
                  <a:pt x="4056" y="17212"/>
                </a:lnTo>
              </a:path>
              <a:path w="9525" h="17779">
                <a:moveTo>
                  <a:pt x="1014" y="17212"/>
                </a:moveTo>
                <a:lnTo>
                  <a:pt x="2028" y="17212"/>
                </a:lnTo>
              </a:path>
              <a:path w="9525" h="17779">
                <a:moveTo>
                  <a:pt x="0" y="17212"/>
                </a:moveTo>
                <a:lnTo>
                  <a:pt x="1014" y="172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2" name="bg object 4452"/>
          <p:cNvSpPr/>
          <p:nvPr/>
        </p:nvSpPr>
        <p:spPr>
          <a:xfrm>
            <a:off x="9253262" y="84679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3" name="bg object 4453"/>
          <p:cNvSpPr/>
          <p:nvPr/>
        </p:nvSpPr>
        <p:spPr>
          <a:xfrm>
            <a:off x="9253262" y="846799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1014" y="0"/>
                </a:lnTo>
              </a:path>
              <a:path w="9525">
                <a:moveTo>
                  <a:pt x="1014" y="0"/>
                </a:moveTo>
                <a:lnTo>
                  <a:pt x="2028" y="0"/>
                </a:lnTo>
              </a:path>
              <a:path w="9525">
                <a:moveTo>
                  <a:pt x="2028" y="0"/>
                </a:moveTo>
                <a:lnTo>
                  <a:pt x="4056" y="0"/>
                </a:lnTo>
              </a:path>
              <a:path w="9525">
                <a:moveTo>
                  <a:pt x="4056" y="0"/>
                </a:moveTo>
                <a:lnTo>
                  <a:pt x="6084" y="0"/>
                </a:lnTo>
              </a:path>
              <a:path w="9525">
                <a:moveTo>
                  <a:pt x="6084" y="0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4" name="bg object 4454"/>
          <p:cNvSpPr/>
          <p:nvPr/>
        </p:nvSpPr>
        <p:spPr>
          <a:xfrm>
            <a:off x="9262376" y="8450785"/>
            <a:ext cx="26670" cy="17780"/>
          </a:xfrm>
          <a:custGeom>
            <a:avLst/>
            <a:gdLst/>
            <a:ahLst/>
            <a:cxnLst/>
            <a:rect l="l" t="t" r="r" b="b"/>
            <a:pathLst>
              <a:path w="26670" h="17779">
                <a:moveTo>
                  <a:pt x="26312" y="17212"/>
                </a:moveTo>
                <a:lnTo>
                  <a:pt x="0" y="17212"/>
                </a:lnTo>
              </a:path>
              <a:path w="26670" h="17779">
                <a:moveTo>
                  <a:pt x="26312" y="17212"/>
                </a:moveTo>
                <a:lnTo>
                  <a:pt x="26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5" name="bg object 4455"/>
          <p:cNvSpPr/>
          <p:nvPr/>
        </p:nvSpPr>
        <p:spPr>
          <a:xfrm>
            <a:off x="9222906" y="8516566"/>
            <a:ext cx="43815" cy="40005"/>
          </a:xfrm>
          <a:custGeom>
            <a:avLst/>
            <a:gdLst/>
            <a:ahLst/>
            <a:cxnLst/>
            <a:rect l="l" t="t" r="r" b="b"/>
            <a:pathLst>
              <a:path w="43815" h="40004">
                <a:moveTo>
                  <a:pt x="2028" y="35425"/>
                </a:moveTo>
                <a:lnTo>
                  <a:pt x="4056" y="37454"/>
                </a:lnTo>
              </a:path>
              <a:path w="43815" h="40004">
                <a:moveTo>
                  <a:pt x="4056" y="37454"/>
                </a:moveTo>
                <a:lnTo>
                  <a:pt x="2028" y="39468"/>
                </a:lnTo>
              </a:path>
              <a:path w="43815" h="40004">
                <a:moveTo>
                  <a:pt x="2028" y="35425"/>
                </a:moveTo>
                <a:lnTo>
                  <a:pt x="0" y="37454"/>
                </a:lnTo>
              </a:path>
              <a:path w="43815" h="40004">
                <a:moveTo>
                  <a:pt x="0" y="37454"/>
                </a:moveTo>
                <a:lnTo>
                  <a:pt x="2028" y="39468"/>
                </a:lnTo>
              </a:path>
              <a:path w="43815" h="40004">
                <a:moveTo>
                  <a:pt x="2028" y="0"/>
                </a:moveTo>
                <a:lnTo>
                  <a:pt x="0" y="2028"/>
                </a:lnTo>
              </a:path>
              <a:path w="43815" h="40004">
                <a:moveTo>
                  <a:pt x="0" y="2028"/>
                </a:moveTo>
                <a:lnTo>
                  <a:pt x="2028" y="4042"/>
                </a:lnTo>
              </a:path>
              <a:path w="43815" h="40004">
                <a:moveTo>
                  <a:pt x="2028" y="0"/>
                </a:moveTo>
                <a:lnTo>
                  <a:pt x="4056" y="2028"/>
                </a:lnTo>
              </a:path>
              <a:path w="43815" h="40004">
                <a:moveTo>
                  <a:pt x="4056" y="2028"/>
                </a:moveTo>
                <a:lnTo>
                  <a:pt x="2028" y="4042"/>
                </a:lnTo>
              </a:path>
              <a:path w="43815" h="40004">
                <a:moveTo>
                  <a:pt x="39468" y="15184"/>
                </a:moveTo>
                <a:lnTo>
                  <a:pt x="34411" y="17212"/>
                </a:lnTo>
              </a:path>
              <a:path w="43815" h="40004">
                <a:moveTo>
                  <a:pt x="34411" y="17212"/>
                </a:moveTo>
                <a:lnTo>
                  <a:pt x="34411" y="22269"/>
                </a:lnTo>
              </a:path>
              <a:path w="43815" h="40004">
                <a:moveTo>
                  <a:pt x="34411" y="22269"/>
                </a:moveTo>
                <a:lnTo>
                  <a:pt x="39468" y="24284"/>
                </a:lnTo>
              </a:path>
              <a:path w="43815" h="40004">
                <a:moveTo>
                  <a:pt x="39468" y="24284"/>
                </a:moveTo>
                <a:lnTo>
                  <a:pt x="43525" y="22269"/>
                </a:lnTo>
              </a:path>
              <a:path w="43815" h="40004">
                <a:moveTo>
                  <a:pt x="43525" y="22269"/>
                </a:moveTo>
                <a:lnTo>
                  <a:pt x="43525" y="17212"/>
                </a:lnTo>
              </a:path>
              <a:path w="43815" h="40004">
                <a:moveTo>
                  <a:pt x="43525" y="17212"/>
                </a:moveTo>
                <a:lnTo>
                  <a:pt x="39468" y="15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6" name="bg object 4456"/>
          <p:cNvSpPr/>
          <p:nvPr/>
        </p:nvSpPr>
        <p:spPr>
          <a:xfrm>
            <a:off x="9133855" y="8520609"/>
            <a:ext cx="6350" cy="31750"/>
          </a:xfrm>
          <a:custGeom>
            <a:avLst/>
            <a:gdLst/>
            <a:ahLst/>
            <a:cxnLst/>
            <a:rect l="l" t="t" r="r" b="b"/>
            <a:pathLst>
              <a:path w="6350" h="31750">
                <a:moveTo>
                  <a:pt x="0" y="15184"/>
                </a:moveTo>
                <a:lnTo>
                  <a:pt x="1014" y="7098"/>
                </a:lnTo>
              </a:path>
              <a:path w="6350" h="31750">
                <a:moveTo>
                  <a:pt x="1014" y="7098"/>
                </a:moveTo>
                <a:lnTo>
                  <a:pt x="6071" y="0"/>
                </a:lnTo>
              </a:path>
              <a:path w="6350" h="31750">
                <a:moveTo>
                  <a:pt x="6071" y="31383"/>
                </a:moveTo>
                <a:lnTo>
                  <a:pt x="1014" y="242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7" name="bg object 4457"/>
          <p:cNvSpPr/>
          <p:nvPr/>
        </p:nvSpPr>
        <p:spPr>
          <a:xfrm>
            <a:off x="9133855" y="8535794"/>
            <a:ext cx="1270" cy="9525"/>
          </a:xfrm>
          <a:custGeom>
            <a:avLst/>
            <a:gdLst/>
            <a:ahLst/>
            <a:cxnLst/>
            <a:rect l="l" t="t" r="r" b="b"/>
            <a:pathLst>
              <a:path w="1270" h="9525">
                <a:moveTo>
                  <a:pt x="507" y="-1011"/>
                </a:moveTo>
                <a:lnTo>
                  <a:pt x="507" y="101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8" name="bg object 4458"/>
          <p:cNvSpPr/>
          <p:nvPr/>
        </p:nvSpPr>
        <p:spPr>
          <a:xfrm>
            <a:off x="9139926" y="8505439"/>
            <a:ext cx="71120" cy="74930"/>
          </a:xfrm>
          <a:custGeom>
            <a:avLst/>
            <a:gdLst/>
            <a:ahLst/>
            <a:cxnLst/>
            <a:rect l="l" t="t" r="r" b="b"/>
            <a:pathLst>
              <a:path w="71120" h="74929">
                <a:moveTo>
                  <a:pt x="44525" y="60710"/>
                </a:moveTo>
                <a:lnTo>
                  <a:pt x="28340" y="60710"/>
                </a:lnTo>
              </a:path>
              <a:path w="71120" h="74929">
                <a:moveTo>
                  <a:pt x="28340" y="60710"/>
                </a:moveTo>
                <a:lnTo>
                  <a:pt x="13156" y="55653"/>
                </a:lnTo>
              </a:path>
              <a:path w="71120" h="74929">
                <a:moveTo>
                  <a:pt x="13156" y="55653"/>
                </a:moveTo>
                <a:lnTo>
                  <a:pt x="0" y="46553"/>
                </a:lnTo>
              </a:path>
              <a:path w="71120" h="74929">
                <a:moveTo>
                  <a:pt x="60724" y="53639"/>
                </a:moveTo>
                <a:lnTo>
                  <a:pt x="52625" y="58696"/>
                </a:lnTo>
              </a:path>
              <a:path w="71120" h="74929">
                <a:moveTo>
                  <a:pt x="52625" y="58696"/>
                </a:moveTo>
                <a:lnTo>
                  <a:pt x="44525" y="60710"/>
                </a:lnTo>
              </a:path>
              <a:path w="71120" h="74929">
                <a:moveTo>
                  <a:pt x="70838" y="30355"/>
                </a:moveTo>
                <a:lnTo>
                  <a:pt x="67809" y="43511"/>
                </a:lnTo>
              </a:path>
              <a:path w="71120" h="74929">
                <a:moveTo>
                  <a:pt x="67809" y="43511"/>
                </a:moveTo>
                <a:lnTo>
                  <a:pt x="60724" y="53639"/>
                </a:lnTo>
              </a:path>
              <a:path w="71120" h="74929">
                <a:moveTo>
                  <a:pt x="44525" y="0"/>
                </a:moveTo>
                <a:lnTo>
                  <a:pt x="57681" y="6071"/>
                </a:lnTo>
              </a:path>
              <a:path w="71120" h="74929">
                <a:moveTo>
                  <a:pt x="57681" y="6071"/>
                </a:moveTo>
                <a:lnTo>
                  <a:pt x="66795" y="17199"/>
                </a:lnTo>
              </a:path>
              <a:path w="71120" h="74929">
                <a:moveTo>
                  <a:pt x="66795" y="17199"/>
                </a:moveTo>
                <a:lnTo>
                  <a:pt x="70838" y="30355"/>
                </a:lnTo>
              </a:path>
              <a:path w="71120" h="74929">
                <a:moveTo>
                  <a:pt x="0" y="15170"/>
                </a:moveTo>
                <a:lnTo>
                  <a:pt x="13156" y="5056"/>
                </a:lnTo>
              </a:path>
              <a:path w="71120" h="74929">
                <a:moveTo>
                  <a:pt x="13156" y="5056"/>
                </a:moveTo>
                <a:lnTo>
                  <a:pt x="28340" y="0"/>
                </a:lnTo>
              </a:path>
              <a:path w="71120" h="74929">
                <a:moveTo>
                  <a:pt x="28340" y="0"/>
                </a:moveTo>
                <a:lnTo>
                  <a:pt x="44525" y="0"/>
                </a:lnTo>
              </a:path>
              <a:path w="71120" h="74929">
                <a:moveTo>
                  <a:pt x="2028" y="62738"/>
                </a:moveTo>
                <a:lnTo>
                  <a:pt x="29354" y="71852"/>
                </a:lnTo>
              </a:path>
              <a:path w="71120" h="74929">
                <a:moveTo>
                  <a:pt x="29354" y="71852"/>
                </a:moveTo>
                <a:lnTo>
                  <a:pt x="56681" y="748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9" name="bg object 4459"/>
          <p:cNvSpPr/>
          <p:nvPr/>
        </p:nvSpPr>
        <p:spPr>
          <a:xfrm>
            <a:off x="9196608" y="8577291"/>
            <a:ext cx="28575" cy="3175"/>
          </a:xfrm>
          <a:custGeom>
            <a:avLst/>
            <a:gdLst/>
            <a:ahLst/>
            <a:cxnLst/>
            <a:rect l="l" t="t" r="r" b="b"/>
            <a:pathLst>
              <a:path w="28575" h="3175">
                <a:moveTo>
                  <a:pt x="-1011" y="1514"/>
                </a:moveTo>
                <a:lnTo>
                  <a:pt x="29339" y="1514"/>
                </a:lnTo>
              </a:path>
            </a:pathLst>
          </a:custGeom>
          <a:ln w="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0" name="bg object 4460"/>
          <p:cNvSpPr/>
          <p:nvPr/>
        </p:nvSpPr>
        <p:spPr>
          <a:xfrm>
            <a:off x="9120699" y="8492282"/>
            <a:ext cx="130810" cy="85090"/>
          </a:xfrm>
          <a:custGeom>
            <a:avLst/>
            <a:gdLst/>
            <a:ahLst/>
            <a:cxnLst/>
            <a:rect l="l" t="t" r="r" b="b"/>
            <a:pathLst>
              <a:path w="130809" h="85090">
                <a:moveTo>
                  <a:pt x="104235" y="85008"/>
                </a:moveTo>
                <a:lnTo>
                  <a:pt x="130548" y="75895"/>
                </a:lnTo>
              </a:path>
              <a:path w="130809" h="85090">
                <a:moveTo>
                  <a:pt x="0" y="43511"/>
                </a:moveTo>
                <a:lnTo>
                  <a:pt x="3042" y="57681"/>
                </a:lnTo>
              </a:path>
              <a:path w="130809" h="85090">
                <a:moveTo>
                  <a:pt x="3042" y="57681"/>
                </a:moveTo>
                <a:lnTo>
                  <a:pt x="10127" y="68809"/>
                </a:lnTo>
              </a:path>
              <a:path w="130809" h="85090">
                <a:moveTo>
                  <a:pt x="10127" y="68809"/>
                </a:moveTo>
                <a:lnTo>
                  <a:pt x="21255" y="75895"/>
                </a:lnTo>
              </a:path>
              <a:path w="130809" h="85090">
                <a:moveTo>
                  <a:pt x="21255" y="11128"/>
                </a:moveTo>
                <a:lnTo>
                  <a:pt x="10127" y="19227"/>
                </a:lnTo>
              </a:path>
              <a:path w="130809" h="85090">
                <a:moveTo>
                  <a:pt x="10127" y="19227"/>
                </a:moveTo>
                <a:lnTo>
                  <a:pt x="3042" y="30355"/>
                </a:lnTo>
              </a:path>
              <a:path w="130809" h="85090">
                <a:moveTo>
                  <a:pt x="3042" y="30355"/>
                </a:moveTo>
                <a:lnTo>
                  <a:pt x="0" y="43511"/>
                </a:lnTo>
              </a:path>
              <a:path w="130809" h="85090">
                <a:moveTo>
                  <a:pt x="130548" y="12142"/>
                </a:moveTo>
                <a:lnTo>
                  <a:pt x="104235" y="3042"/>
                </a:lnTo>
              </a:path>
              <a:path w="130809" h="85090">
                <a:moveTo>
                  <a:pt x="104235" y="3042"/>
                </a:moveTo>
                <a:lnTo>
                  <a:pt x="75908" y="0"/>
                </a:lnTo>
              </a:path>
              <a:path w="130809" h="85090">
                <a:moveTo>
                  <a:pt x="75908" y="0"/>
                </a:moveTo>
                <a:lnTo>
                  <a:pt x="48582" y="3042"/>
                </a:lnTo>
              </a:path>
              <a:path w="130809" h="85090">
                <a:moveTo>
                  <a:pt x="48582" y="3042"/>
                </a:moveTo>
                <a:lnTo>
                  <a:pt x="21255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1" name="bg object 4461"/>
          <p:cNvSpPr/>
          <p:nvPr/>
        </p:nvSpPr>
        <p:spPr>
          <a:xfrm>
            <a:off x="9286660" y="850139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2" name="bg object 4462"/>
          <p:cNvSpPr/>
          <p:nvPr/>
        </p:nvSpPr>
        <p:spPr>
          <a:xfrm>
            <a:off x="9288688" y="8501396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34398"/>
                </a:moveTo>
                <a:lnTo>
                  <a:pt x="0" y="0"/>
                </a:lnTo>
              </a:path>
              <a:path h="69850">
                <a:moveTo>
                  <a:pt x="0" y="69824"/>
                </a:moveTo>
                <a:lnTo>
                  <a:pt x="0" y="343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3" name="bg object 4463"/>
          <p:cNvSpPr/>
          <p:nvPr/>
        </p:nvSpPr>
        <p:spPr>
          <a:xfrm>
            <a:off x="9286660" y="857122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4" name="bg object 4464"/>
          <p:cNvSpPr/>
          <p:nvPr/>
        </p:nvSpPr>
        <p:spPr>
          <a:xfrm>
            <a:off x="9246190" y="8492282"/>
            <a:ext cx="40640" cy="88265"/>
          </a:xfrm>
          <a:custGeom>
            <a:avLst/>
            <a:gdLst/>
            <a:ahLst/>
            <a:cxnLst/>
            <a:rect l="l" t="t" r="r" b="b"/>
            <a:pathLst>
              <a:path w="40640" h="88265">
                <a:moveTo>
                  <a:pt x="5056" y="75895"/>
                </a:moveTo>
                <a:lnTo>
                  <a:pt x="12142" y="83994"/>
                </a:lnTo>
              </a:path>
              <a:path w="40640" h="88265">
                <a:moveTo>
                  <a:pt x="12142" y="83994"/>
                </a:moveTo>
                <a:lnTo>
                  <a:pt x="22256" y="88037"/>
                </a:lnTo>
              </a:path>
              <a:path w="40640" h="88265">
                <a:moveTo>
                  <a:pt x="22256" y="88037"/>
                </a:moveTo>
                <a:lnTo>
                  <a:pt x="32369" y="86009"/>
                </a:lnTo>
              </a:path>
              <a:path w="40640" h="88265">
                <a:moveTo>
                  <a:pt x="32369" y="86009"/>
                </a:moveTo>
                <a:lnTo>
                  <a:pt x="40469" y="78937"/>
                </a:lnTo>
              </a:path>
              <a:path w="40640" h="88265">
                <a:moveTo>
                  <a:pt x="5056" y="11128"/>
                </a:moveTo>
                <a:lnTo>
                  <a:pt x="0" y="32383"/>
                </a:lnTo>
              </a:path>
              <a:path w="40640" h="88265">
                <a:moveTo>
                  <a:pt x="0" y="32383"/>
                </a:moveTo>
                <a:lnTo>
                  <a:pt x="0" y="54639"/>
                </a:lnTo>
              </a:path>
              <a:path w="40640" h="88265">
                <a:moveTo>
                  <a:pt x="0" y="54639"/>
                </a:moveTo>
                <a:lnTo>
                  <a:pt x="5056" y="75895"/>
                </a:lnTo>
              </a:path>
              <a:path w="40640" h="88265">
                <a:moveTo>
                  <a:pt x="40469" y="9113"/>
                </a:moveTo>
                <a:lnTo>
                  <a:pt x="32369" y="2028"/>
                </a:lnTo>
              </a:path>
              <a:path w="40640" h="88265">
                <a:moveTo>
                  <a:pt x="32369" y="2028"/>
                </a:moveTo>
                <a:lnTo>
                  <a:pt x="22256" y="0"/>
                </a:lnTo>
              </a:path>
              <a:path w="40640" h="88265">
                <a:moveTo>
                  <a:pt x="22256" y="0"/>
                </a:moveTo>
                <a:lnTo>
                  <a:pt x="12142" y="3042"/>
                </a:lnTo>
              </a:path>
              <a:path w="40640" h="88265">
                <a:moveTo>
                  <a:pt x="12142" y="3042"/>
                </a:moveTo>
                <a:lnTo>
                  <a:pt x="5056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5" name="bg object 4465"/>
          <p:cNvSpPr/>
          <p:nvPr/>
        </p:nvSpPr>
        <p:spPr>
          <a:xfrm>
            <a:off x="9164224" y="8522637"/>
            <a:ext cx="24765" cy="27940"/>
          </a:xfrm>
          <a:custGeom>
            <a:avLst/>
            <a:gdLst/>
            <a:ahLst/>
            <a:cxnLst/>
            <a:rect l="l" t="t" r="r" b="b"/>
            <a:pathLst>
              <a:path w="24765" h="27940">
                <a:moveTo>
                  <a:pt x="21241" y="3042"/>
                </a:moveTo>
                <a:lnTo>
                  <a:pt x="24284" y="6071"/>
                </a:lnTo>
              </a:path>
              <a:path w="24765" h="27940">
                <a:moveTo>
                  <a:pt x="9099" y="0"/>
                </a:moveTo>
                <a:lnTo>
                  <a:pt x="16184" y="0"/>
                </a:lnTo>
              </a:path>
              <a:path w="24765" h="27940">
                <a:moveTo>
                  <a:pt x="16184" y="0"/>
                </a:moveTo>
                <a:lnTo>
                  <a:pt x="21241" y="3042"/>
                </a:lnTo>
              </a:path>
              <a:path w="24765" h="27940">
                <a:moveTo>
                  <a:pt x="9099" y="26312"/>
                </a:moveTo>
                <a:lnTo>
                  <a:pt x="2014" y="21255"/>
                </a:lnTo>
              </a:path>
              <a:path w="24765" h="27940">
                <a:moveTo>
                  <a:pt x="2014" y="21255"/>
                </a:moveTo>
                <a:lnTo>
                  <a:pt x="0" y="13156"/>
                </a:lnTo>
              </a:path>
              <a:path w="24765" h="27940">
                <a:moveTo>
                  <a:pt x="0" y="13156"/>
                </a:moveTo>
                <a:lnTo>
                  <a:pt x="2014" y="5070"/>
                </a:lnTo>
              </a:path>
              <a:path w="24765" h="27940">
                <a:moveTo>
                  <a:pt x="2014" y="5070"/>
                </a:moveTo>
                <a:lnTo>
                  <a:pt x="9099" y="0"/>
                </a:lnTo>
              </a:path>
              <a:path w="24765" h="27940">
                <a:moveTo>
                  <a:pt x="21241" y="24284"/>
                </a:moveTo>
                <a:lnTo>
                  <a:pt x="16184" y="27326"/>
                </a:lnTo>
              </a:path>
              <a:path w="24765" h="27940">
                <a:moveTo>
                  <a:pt x="16184" y="27326"/>
                </a:moveTo>
                <a:lnTo>
                  <a:pt x="9099" y="26312"/>
                </a:lnTo>
              </a:path>
              <a:path w="24765" h="27940">
                <a:moveTo>
                  <a:pt x="24284" y="21255"/>
                </a:moveTo>
                <a:lnTo>
                  <a:pt x="21241" y="24284"/>
                </a:lnTo>
              </a:path>
              <a:path w="24765" h="27940">
                <a:moveTo>
                  <a:pt x="24284" y="6071"/>
                </a:moveTo>
                <a:lnTo>
                  <a:pt x="24284" y="2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6" name="bg object 4466"/>
          <p:cNvSpPr/>
          <p:nvPr/>
        </p:nvSpPr>
        <p:spPr>
          <a:xfrm>
            <a:off x="7962016" y="9250233"/>
            <a:ext cx="1676400" cy="1250950"/>
          </a:xfrm>
          <a:custGeom>
            <a:avLst/>
            <a:gdLst/>
            <a:ahLst/>
            <a:cxnLst/>
            <a:rect l="l" t="t" r="r" b="b"/>
            <a:pathLst>
              <a:path w="1676400" h="1250950">
                <a:moveTo>
                  <a:pt x="0" y="0"/>
                </a:moveTo>
                <a:lnTo>
                  <a:pt x="0" y="1250762"/>
                </a:lnTo>
              </a:path>
              <a:path w="1676400" h="1250950">
                <a:moveTo>
                  <a:pt x="0" y="1250762"/>
                </a:moveTo>
                <a:lnTo>
                  <a:pt x="1675792" y="1250762"/>
                </a:lnTo>
              </a:path>
              <a:path w="1676400" h="1250950">
                <a:moveTo>
                  <a:pt x="1675792" y="1205236"/>
                </a:moveTo>
                <a:lnTo>
                  <a:pt x="1675792" y="1202194"/>
                </a:lnTo>
              </a:path>
              <a:path w="1676400" h="1250950">
                <a:moveTo>
                  <a:pt x="1675792" y="1202194"/>
                </a:moveTo>
                <a:lnTo>
                  <a:pt x="1675792" y="1005878"/>
                </a:lnTo>
              </a:path>
              <a:path w="1676400" h="1250950">
                <a:moveTo>
                  <a:pt x="1675792" y="1005878"/>
                </a:moveTo>
                <a:lnTo>
                  <a:pt x="1675792" y="1002835"/>
                </a:lnTo>
              </a:path>
              <a:path w="1676400" h="1250950">
                <a:moveTo>
                  <a:pt x="1675792" y="904684"/>
                </a:moveTo>
                <a:lnTo>
                  <a:pt x="1516916" y="904684"/>
                </a:lnTo>
              </a:path>
              <a:path w="1676400" h="1250950">
                <a:moveTo>
                  <a:pt x="1516916" y="904684"/>
                </a:moveTo>
                <a:lnTo>
                  <a:pt x="1516916" y="165960"/>
                </a:lnTo>
              </a:path>
              <a:path w="1676400" h="1250950">
                <a:moveTo>
                  <a:pt x="1428879" y="165960"/>
                </a:moveTo>
                <a:lnTo>
                  <a:pt x="1328699" y="165960"/>
                </a:lnTo>
              </a:path>
              <a:path w="1676400" h="1250950">
                <a:moveTo>
                  <a:pt x="1328699" y="142690"/>
                </a:moveTo>
                <a:lnTo>
                  <a:pt x="717482" y="142690"/>
                </a:lnTo>
              </a:path>
              <a:path w="1676400" h="1250950">
                <a:moveTo>
                  <a:pt x="717482" y="142690"/>
                </a:moveTo>
                <a:lnTo>
                  <a:pt x="717482" y="0"/>
                </a:lnTo>
              </a:path>
              <a:path w="1676400" h="1250950">
                <a:moveTo>
                  <a:pt x="717482" y="0"/>
                </a:moveTo>
                <a:lnTo>
                  <a:pt x="435143" y="0"/>
                </a:lnTo>
              </a:path>
              <a:path w="1676400" h="1250950">
                <a:moveTo>
                  <a:pt x="4138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7" name="bg object 4467"/>
          <p:cNvSpPr/>
          <p:nvPr/>
        </p:nvSpPr>
        <p:spPr>
          <a:xfrm>
            <a:off x="7962016" y="7457062"/>
            <a:ext cx="55244" cy="18415"/>
          </a:xfrm>
          <a:custGeom>
            <a:avLst/>
            <a:gdLst/>
            <a:ahLst/>
            <a:cxnLst/>
            <a:rect l="l" t="t" r="r" b="b"/>
            <a:pathLst>
              <a:path w="55245" h="18415">
                <a:moveTo>
                  <a:pt x="54653" y="0"/>
                </a:moveTo>
                <a:lnTo>
                  <a:pt x="54653" y="14156"/>
                </a:lnTo>
              </a:path>
              <a:path w="55245" h="18415">
                <a:moveTo>
                  <a:pt x="54653" y="15170"/>
                </a:moveTo>
                <a:lnTo>
                  <a:pt x="54653" y="18213"/>
                </a:lnTo>
              </a:path>
              <a:path w="55245" h="18415">
                <a:moveTo>
                  <a:pt x="54653" y="18213"/>
                </a:moveTo>
                <a:lnTo>
                  <a:pt x="0" y="182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8" name="bg object 4468"/>
          <p:cNvSpPr/>
          <p:nvPr/>
        </p:nvSpPr>
        <p:spPr>
          <a:xfrm>
            <a:off x="7962016" y="747527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1"/>
                </a:moveTo>
                <a:lnTo>
                  <a:pt x="1517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9" name="bg object 4469"/>
          <p:cNvSpPr/>
          <p:nvPr/>
        </p:nvSpPr>
        <p:spPr>
          <a:xfrm>
            <a:off x="7962016" y="7457062"/>
            <a:ext cx="414020" cy="673100"/>
          </a:xfrm>
          <a:custGeom>
            <a:avLst/>
            <a:gdLst/>
            <a:ahLst/>
            <a:cxnLst/>
            <a:rect l="l" t="t" r="r" b="b"/>
            <a:pathLst>
              <a:path w="414020" h="673100">
                <a:moveTo>
                  <a:pt x="0" y="22256"/>
                </a:moveTo>
                <a:lnTo>
                  <a:pt x="0" y="312694"/>
                </a:lnTo>
              </a:path>
              <a:path w="414020" h="673100">
                <a:moveTo>
                  <a:pt x="0" y="313694"/>
                </a:moveTo>
                <a:lnTo>
                  <a:pt x="0" y="316736"/>
                </a:lnTo>
              </a:path>
              <a:path w="414020" h="673100">
                <a:moveTo>
                  <a:pt x="0" y="316736"/>
                </a:moveTo>
                <a:lnTo>
                  <a:pt x="54653" y="316736"/>
                </a:lnTo>
              </a:path>
              <a:path w="414020" h="673100">
                <a:moveTo>
                  <a:pt x="54653" y="331921"/>
                </a:moveTo>
                <a:lnTo>
                  <a:pt x="233770" y="331921"/>
                </a:lnTo>
              </a:path>
              <a:path w="414020" h="673100">
                <a:moveTo>
                  <a:pt x="233770" y="331921"/>
                </a:moveTo>
                <a:lnTo>
                  <a:pt x="233770" y="0"/>
                </a:lnTo>
              </a:path>
              <a:path w="414020" h="673100">
                <a:moveTo>
                  <a:pt x="233770" y="0"/>
                </a:moveTo>
                <a:lnTo>
                  <a:pt x="54653" y="0"/>
                </a:lnTo>
              </a:path>
              <a:path w="414020" h="673100">
                <a:moveTo>
                  <a:pt x="413887" y="359234"/>
                </a:moveTo>
                <a:lnTo>
                  <a:pt x="54653" y="359234"/>
                </a:lnTo>
              </a:path>
              <a:path w="414020" h="673100">
                <a:moveTo>
                  <a:pt x="54653" y="378461"/>
                </a:moveTo>
                <a:lnTo>
                  <a:pt x="0" y="378461"/>
                </a:lnTo>
              </a:path>
              <a:path w="414020" h="673100">
                <a:moveTo>
                  <a:pt x="0" y="378461"/>
                </a:moveTo>
                <a:lnTo>
                  <a:pt x="0" y="381504"/>
                </a:lnTo>
              </a:path>
              <a:path w="414020" h="673100">
                <a:moveTo>
                  <a:pt x="0" y="382504"/>
                </a:moveTo>
                <a:lnTo>
                  <a:pt x="0" y="6729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0" name="bg object 4470"/>
          <p:cNvSpPr/>
          <p:nvPr/>
        </p:nvSpPr>
        <p:spPr>
          <a:xfrm>
            <a:off x="7962016" y="813000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1"/>
                </a:moveTo>
                <a:lnTo>
                  <a:pt x="1517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1" name="bg object 4471"/>
          <p:cNvSpPr/>
          <p:nvPr/>
        </p:nvSpPr>
        <p:spPr>
          <a:xfrm>
            <a:off x="7962016" y="7905348"/>
            <a:ext cx="414020" cy="244475"/>
          </a:xfrm>
          <a:custGeom>
            <a:avLst/>
            <a:gdLst/>
            <a:ahLst/>
            <a:cxnLst/>
            <a:rect l="l" t="t" r="r" b="b"/>
            <a:pathLst>
              <a:path w="414020" h="244475">
                <a:moveTo>
                  <a:pt x="0" y="228699"/>
                </a:moveTo>
                <a:lnTo>
                  <a:pt x="54653" y="228699"/>
                </a:lnTo>
              </a:path>
              <a:path w="414020" h="244475">
                <a:moveTo>
                  <a:pt x="54653" y="243884"/>
                </a:moveTo>
                <a:lnTo>
                  <a:pt x="413887" y="243884"/>
                </a:lnTo>
              </a:path>
              <a:path w="414020" h="244475">
                <a:moveTo>
                  <a:pt x="413887" y="243884"/>
                </a:moveTo>
                <a:lnTo>
                  <a:pt x="4138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2" name="bg object 4472"/>
          <p:cNvSpPr/>
          <p:nvPr/>
        </p:nvSpPr>
        <p:spPr>
          <a:xfrm>
            <a:off x="6230570" y="12273939"/>
            <a:ext cx="4201795" cy="739140"/>
          </a:xfrm>
          <a:custGeom>
            <a:avLst/>
            <a:gdLst/>
            <a:ahLst/>
            <a:cxnLst/>
            <a:rect l="l" t="t" r="r" b="b"/>
            <a:pathLst>
              <a:path w="4201795" h="739140">
                <a:moveTo>
                  <a:pt x="0" y="0"/>
                </a:moveTo>
                <a:lnTo>
                  <a:pt x="55653" y="0"/>
                </a:lnTo>
              </a:path>
              <a:path w="4201795" h="739140">
                <a:moveTo>
                  <a:pt x="55653" y="0"/>
                </a:moveTo>
                <a:lnTo>
                  <a:pt x="3193722" y="0"/>
                </a:lnTo>
              </a:path>
              <a:path w="4201795" h="739140">
                <a:moveTo>
                  <a:pt x="3193722" y="0"/>
                </a:moveTo>
                <a:lnTo>
                  <a:pt x="3193722" y="110307"/>
                </a:lnTo>
              </a:path>
              <a:path w="4201795" h="739140">
                <a:moveTo>
                  <a:pt x="3193722" y="110307"/>
                </a:moveTo>
                <a:lnTo>
                  <a:pt x="4201615" y="110307"/>
                </a:lnTo>
              </a:path>
              <a:path w="4201795" h="739140">
                <a:moveTo>
                  <a:pt x="4201615" y="110307"/>
                </a:moveTo>
                <a:lnTo>
                  <a:pt x="4201615" y="7387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3" name="bg object 4473"/>
          <p:cNvSpPr/>
          <p:nvPr/>
        </p:nvSpPr>
        <p:spPr>
          <a:xfrm>
            <a:off x="9637808" y="9159154"/>
            <a:ext cx="2386330" cy="11430"/>
          </a:xfrm>
          <a:custGeom>
            <a:avLst/>
            <a:gdLst/>
            <a:ahLst/>
            <a:cxnLst/>
            <a:rect l="l" t="t" r="r" b="b"/>
            <a:pathLst>
              <a:path w="2386329" h="11429">
                <a:moveTo>
                  <a:pt x="2386175" y="0"/>
                </a:moveTo>
                <a:lnTo>
                  <a:pt x="24284" y="0"/>
                </a:lnTo>
              </a:path>
              <a:path w="2386329" h="11429">
                <a:moveTo>
                  <a:pt x="0" y="0"/>
                </a:moveTo>
                <a:lnTo>
                  <a:pt x="0" y="111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4" name="bg object 4474"/>
          <p:cNvSpPr/>
          <p:nvPr/>
        </p:nvSpPr>
        <p:spPr>
          <a:xfrm>
            <a:off x="9346370" y="7457063"/>
            <a:ext cx="291465" cy="1903730"/>
          </a:xfrm>
          <a:custGeom>
            <a:avLst/>
            <a:gdLst/>
            <a:ahLst/>
            <a:cxnLst/>
            <a:rect l="l" t="t" r="r" b="b"/>
            <a:pathLst>
              <a:path w="291465" h="1903729">
                <a:moveTo>
                  <a:pt x="291438" y="1903477"/>
                </a:moveTo>
                <a:lnTo>
                  <a:pt x="0" y="1903477"/>
                </a:lnTo>
              </a:path>
              <a:path w="291465" h="1903729">
                <a:moveTo>
                  <a:pt x="0" y="1903477"/>
                </a:moveTo>
                <a:lnTo>
                  <a:pt x="0" y="233756"/>
                </a:lnTo>
              </a:path>
              <a:path w="291465" h="1903729">
                <a:moveTo>
                  <a:pt x="0" y="231728"/>
                </a:moveTo>
                <a:lnTo>
                  <a:pt x="0" y="70838"/>
                </a:lnTo>
              </a:path>
              <a:path w="291465" h="1903729">
                <a:moveTo>
                  <a:pt x="0" y="6880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5" name="bg object 4475"/>
          <p:cNvSpPr/>
          <p:nvPr/>
        </p:nvSpPr>
        <p:spPr>
          <a:xfrm>
            <a:off x="6230571" y="1680848"/>
            <a:ext cx="3115945" cy="5720715"/>
          </a:xfrm>
          <a:custGeom>
            <a:avLst/>
            <a:gdLst/>
            <a:ahLst/>
            <a:cxnLst/>
            <a:rect l="l" t="t" r="r" b="b"/>
            <a:pathLst>
              <a:path w="3115945" h="5720715">
                <a:moveTo>
                  <a:pt x="3115799" y="5720546"/>
                </a:moveTo>
                <a:lnTo>
                  <a:pt x="3115799" y="1852880"/>
                </a:lnTo>
              </a:path>
              <a:path w="3115945" h="5720715">
                <a:moveTo>
                  <a:pt x="3115799" y="1840738"/>
                </a:moveTo>
                <a:lnTo>
                  <a:pt x="3115799" y="0"/>
                </a:lnTo>
              </a:path>
              <a:path w="3115945" h="5720715">
                <a:moveTo>
                  <a:pt x="3115799" y="0"/>
                </a:moveTo>
                <a:lnTo>
                  <a:pt x="3060145" y="0"/>
                </a:lnTo>
              </a:path>
              <a:path w="3115945" h="5720715">
                <a:moveTo>
                  <a:pt x="3060145" y="0"/>
                </a:moveTo>
                <a:lnTo>
                  <a:pt x="0" y="0"/>
                </a:lnTo>
              </a:path>
              <a:path w="3115945" h="5720715">
                <a:moveTo>
                  <a:pt x="0" y="54653"/>
                </a:moveTo>
                <a:lnTo>
                  <a:pt x="0" y="439186"/>
                </a:lnTo>
              </a:path>
              <a:path w="3115945" h="5720715">
                <a:moveTo>
                  <a:pt x="0" y="439186"/>
                </a:moveTo>
                <a:lnTo>
                  <a:pt x="0" y="446271"/>
                </a:lnTo>
              </a:path>
              <a:path w="3115945" h="5720715">
                <a:moveTo>
                  <a:pt x="0" y="446271"/>
                </a:moveTo>
                <a:lnTo>
                  <a:pt x="0" y="729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6" name="bg object 4476"/>
          <p:cNvSpPr/>
          <p:nvPr/>
        </p:nvSpPr>
        <p:spPr>
          <a:xfrm>
            <a:off x="6230571" y="241147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-1517" y="3035"/>
                </a:moveTo>
                <a:lnTo>
                  <a:pt x="1517" y="3035"/>
                </a:lnTo>
              </a:path>
            </a:pathLst>
          </a:custGeom>
          <a:ln w="6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7" name="bg object 4477"/>
          <p:cNvSpPr/>
          <p:nvPr/>
        </p:nvSpPr>
        <p:spPr>
          <a:xfrm>
            <a:off x="6230571" y="2418558"/>
            <a:ext cx="0" cy="9855835"/>
          </a:xfrm>
          <a:custGeom>
            <a:avLst/>
            <a:gdLst/>
            <a:ahLst/>
            <a:cxnLst/>
            <a:rect l="l" t="t" r="r" b="b"/>
            <a:pathLst>
              <a:path h="9855835">
                <a:moveTo>
                  <a:pt x="0" y="0"/>
                </a:moveTo>
                <a:lnTo>
                  <a:pt x="0" y="1416723"/>
                </a:lnTo>
              </a:path>
              <a:path h="9855835">
                <a:moveTo>
                  <a:pt x="0" y="1416723"/>
                </a:moveTo>
                <a:lnTo>
                  <a:pt x="0" y="1524001"/>
                </a:lnTo>
              </a:path>
              <a:path h="9855835">
                <a:moveTo>
                  <a:pt x="0" y="1536143"/>
                </a:moveTo>
                <a:lnTo>
                  <a:pt x="0" y="6790191"/>
                </a:lnTo>
              </a:path>
              <a:path h="9855835">
                <a:moveTo>
                  <a:pt x="0" y="6790191"/>
                </a:moveTo>
                <a:lnTo>
                  <a:pt x="0" y="6831674"/>
                </a:lnTo>
              </a:path>
              <a:path h="9855835">
                <a:moveTo>
                  <a:pt x="0" y="6831674"/>
                </a:moveTo>
                <a:lnTo>
                  <a:pt x="0" y="9717760"/>
                </a:lnTo>
              </a:path>
              <a:path h="9855835">
                <a:moveTo>
                  <a:pt x="0" y="9732931"/>
                </a:moveTo>
                <a:lnTo>
                  <a:pt x="0" y="98553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8" name="bg object 4478"/>
          <p:cNvSpPr/>
          <p:nvPr/>
        </p:nvSpPr>
        <p:spPr>
          <a:xfrm>
            <a:off x="8862658" y="76989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9" name="bg object 4479"/>
          <p:cNvSpPr/>
          <p:nvPr/>
        </p:nvSpPr>
        <p:spPr>
          <a:xfrm>
            <a:off x="8861644" y="7699932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1014" y="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0" name="bg object 4480"/>
          <p:cNvSpPr/>
          <p:nvPr/>
        </p:nvSpPr>
        <p:spPr>
          <a:xfrm>
            <a:off x="8861644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1" name="bg object 4481"/>
          <p:cNvSpPr/>
          <p:nvPr/>
        </p:nvSpPr>
        <p:spPr>
          <a:xfrm>
            <a:off x="8856587" y="7706004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0"/>
                </a:moveTo>
                <a:lnTo>
                  <a:pt x="1000" y="1000"/>
                </a:lnTo>
              </a:path>
              <a:path w="2540" h="2540">
                <a:moveTo>
                  <a:pt x="1000" y="1000"/>
                </a:moveTo>
                <a:lnTo>
                  <a:pt x="0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2" name="bg object 4482"/>
          <p:cNvSpPr/>
          <p:nvPr/>
        </p:nvSpPr>
        <p:spPr>
          <a:xfrm>
            <a:off x="8854559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3" name="bg object 4483"/>
          <p:cNvSpPr/>
          <p:nvPr/>
        </p:nvSpPr>
        <p:spPr>
          <a:xfrm>
            <a:off x="8851530" y="77090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4" name="bg object 4484"/>
          <p:cNvSpPr/>
          <p:nvPr/>
        </p:nvSpPr>
        <p:spPr>
          <a:xfrm>
            <a:off x="8849502" y="7709032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5" name="bg object 4485"/>
          <p:cNvSpPr/>
          <p:nvPr/>
        </p:nvSpPr>
        <p:spPr>
          <a:xfrm>
            <a:off x="8846460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6" name="bg object 4486"/>
          <p:cNvSpPr/>
          <p:nvPr/>
        </p:nvSpPr>
        <p:spPr>
          <a:xfrm>
            <a:off x="8839388" y="7699932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7071" y="8085"/>
                </a:moveTo>
                <a:lnTo>
                  <a:pt x="6071" y="7071"/>
                </a:lnTo>
              </a:path>
              <a:path w="7620" h="8254">
                <a:moveTo>
                  <a:pt x="6071" y="7071"/>
                </a:moveTo>
                <a:lnTo>
                  <a:pt x="4042" y="6071"/>
                </a:lnTo>
              </a:path>
              <a:path w="7620" h="8254">
                <a:moveTo>
                  <a:pt x="2014" y="4042"/>
                </a:moveTo>
                <a:lnTo>
                  <a:pt x="1000" y="3028"/>
                </a:lnTo>
              </a:path>
              <a:path w="7620" h="8254">
                <a:moveTo>
                  <a:pt x="1000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7" name="bg object 4487"/>
          <p:cNvSpPr/>
          <p:nvPr/>
        </p:nvSpPr>
        <p:spPr>
          <a:xfrm>
            <a:off x="8839388" y="76989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8" name="bg object 4488"/>
          <p:cNvSpPr/>
          <p:nvPr/>
        </p:nvSpPr>
        <p:spPr>
          <a:xfrm>
            <a:off x="8839388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9" name="bg object 4489"/>
          <p:cNvSpPr/>
          <p:nvPr/>
        </p:nvSpPr>
        <p:spPr>
          <a:xfrm>
            <a:off x="8839388" y="7685762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85"/>
                </a:moveTo>
                <a:lnTo>
                  <a:pt x="1000" y="7071"/>
                </a:lnTo>
              </a:path>
              <a:path w="7620" h="8254">
                <a:moveTo>
                  <a:pt x="4042" y="2014"/>
                </a:moveTo>
                <a:lnTo>
                  <a:pt x="5056" y="1000"/>
                </a:lnTo>
              </a:path>
              <a:path w="7620" h="8254">
                <a:moveTo>
                  <a:pt x="6071" y="1000"/>
                </a:moveTo>
                <a:lnTo>
                  <a:pt x="7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0" name="bg object 4490"/>
          <p:cNvSpPr/>
          <p:nvPr/>
        </p:nvSpPr>
        <p:spPr>
          <a:xfrm>
            <a:off x="8846967" y="7683230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0" y="1014"/>
                </a:moveTo>
                <a:lnTo>
                  <a:pt x="0" y="4049"/>
                </a:lnTo>
              </a:path>
              <a:path w="4445" h="4445">
                <a:moveTo>
                  <a:pt x="4056" y="0"/>
                </a:moveTo>
                <a:lnTo>
                  <a:pt x="4056" y="3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1" name="bg object 4491"/>
          <p:cNvSpPr/>
          <p:nvPr/>
        </p:nvSpPr>
        <p:spPr>
          <a:xfrm>
            <a:off x="8851530" y="76847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2" name="bg object 4492"/>
          <p:cNvSpPr/>
          <p:nvPr/>
        </p:nvSpPr>
        <p:spPr>
          <a:xfrm>
            <a:off x="8854559" y="76857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3" name="bg object 4493"/>
          <p:cNvSpPr/>
          <p:nvPr/>
        </p:nvSpPr>
        <p:spPr>
          <a:xfrm>
            <a:off x="8855573" y="7685762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0" y="0"/>
                </a:moveTo>
                <a:lnTo>
                  <a:pt x="2014" y="1000"/>
                </a:lnTo>
              </a:path>
              <a:path w="3175" h="2540">
                <a:moveTo>
                  <a:pt x="2014" y="1000"/>
                </a:moveTo>
                <a:lnTo>
                  <a:pt x="3042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4" name="bg object 4494"/>
          <p:cNvSpPr/>
          <p:nvPr/>
        </p:nvSpPr>
        <p:spPr>
          <a:xfrm>
            <a:off x="8862658" y="76928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5" name="bg object 4495"/>
          <p:cNvSpPr/>
          <p:nvPr/>
        </p:nvSpPr>
        <p:spPr>
          <a:xfrm>
            <a:off x="8861140" y="7694355"/>
            <a:ext cx="227965" cy="755015"/>
          </a:xfrm>
          <a:custGeom>
            <a:avLst/>
            <a:gdLst/>
            <a:ahLst/>
            <a:cxnLst/>
            <a:rect l="l" t="t" r="r" b="b"/>
            <a:pathLst>
              <a:path w="227965" h="755015">
                <a:moveTo>
                  <a:pt x="0" y="0"/>
                </a:moveTo>
                <a:lnTo>
                  <a:pt x="3035" y="0"/>
                </a:lnTo>
              </a:path>
              <a:path w="227965" h="755015">
                <a:moveTo>
                  <a:pt x="224656" y="754922"/>
                </a:moveTo>
                <a:lnTo>
                  <a:pt x="227692" y="7549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6" name="bg object 4496"/>
          <p:cNvSpPr/>
          <p:nvPr/>
        </p:nvSpPr>
        <p:spPr>
          <a:xfrm>
            <a:off x="9082244" y="8449785"/>
            <a:ext cx="5080" cy="7620"/>
          </a:xfrm>
          <a:custGeom>
            <a:avLst/>
            <a:gdLst/>
            <a:ahLst/>
            <a:cxnLst/>
            <a:rect l="l" t="t" r="r" b="b"/>
            <a:pathLst>
              <a:path w="5079" h="7620">
                <a:moveTo>
                  <a:pt x="5070" y="0"/>
                </a:moveTo>
                <a:lnTo>
                  <a:pt x="4056" y="2014"/>
                </a:lnTo>
              </a:path>
              <a:path w="5079" h="7620">
                <a:moveTo>
                  <a:pt x="4056" y="3028"/>
                </a:moveTo>
                <a:lnTo>
                  <a:pt x="4056" y="3028"/>
                </a:lnTo>
              </a:path>
              <a:path w="5079" h="7620">
                <a:moveTo>
                  <a:pt x="2028" y="6071"/>
                </a:moveTo>
                <a:lnTo>
                  <a:pt x="0" y="7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7" name="bg object 4497"/>
          <p:cNvSpPr/>
          <p:nvPr/>
        </p:nvSpPr>
        <p:spPr>
          <a:xfrm>
            <a:off x="9081244" y="8456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8" name="bg object 4498"/>
          <p:cNvSpPr/>
          <p:nvPr/>
        </p:nvSpPr>
        <p:spPr>
          <a:xfrm>
            <a:off x="9079216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9" name="bg object 4499"/>
          <p:cNvSpPr/>
          <p:nvPr/>
        </p:nvSpPr>
        <p:spPr>
          <a:xfrm>
            <a:off x="9075173" y="84578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2014" y="0"/>
                </a:moveTo>
                <a:lnTo>
                  <a:pt x="1000" y="1014"/>
                </a:lnTo>
              </a:path>
              <a:path w="2540" h="1270">
                <a:moveTo>
                  <a:pt x="1000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0" name="bg object 4500"/>
          <p:cNvSpPr/>
          <p:nvPr/>
        </p:nvSpPr>
        <p:spPr>
          <a:xfrm>
            <a:off x="9071116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1" name="bg object 4501"/>
          <p:cNvSpPr/>
          <p:nvPr/>
        </p:nvSpPr>
        <p:spPr>
          <a:xfrm>
            <a:off x="9070102" y="8456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2" name="bg object 4502"/>
          <p:cNvSpPr/>
          <p:nvPr/>
        </p:nvSpPr>
        <p:spPr>
          <a:xfrm>
            <a:off x="9064031" y="8449785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6071" y="7071"/>
                </a:moveTo>
                <a:lnTo>
                  <a:pt x="4042" y="6071"/>
                </a:lnTo>
              </a:path>
              <a:path w="6350" h="7620">
                <a:moveTo>
                  <a:pt x="2028" y="3028"/>
                </a:moveTo>
                <a:lnTo>
                  <a:pt x="2028" y="3028"/>
                </a:lnTo>
              </a:path>
              <a:path w="6350" h="7620">
                <a:moveTo>
                  <a:pt x="1014" y="2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3" name="bg object 4503"/>
          <p:cNvSpPr/>
          <p:nvPr/>
        </p:nvSpPr>
        <p:spPr>
          <a:xfrm>
            <a:off x="9064031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4" name="bg object 4504"/>
          <p:cNvSpPr/>
          <p:nvPr/>
        </p:nvSpPr>
        <p:spPr>
          <a:xfrm>
            <a:off x="9064031" y="8435614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8099"/>
                </a:moveTo>
                <a:lnTo>
                  <a:pt x="0" y="8099"/>
                </a:lnTo>
              </a:path>
              <a:path w="7620" h="8254">
                <a:moveTo>
                  <a:pt x="0" y="8099"/>
                </a:moveTo>
                <a:lnTo>
                  <a:pt x="1014" y="7085"/>
                </a:lnTo>
              </a:path>
              <a:path w="7620" h="8254">
                <a:moveTo>
                  <a:pt x="4042" y="2028"/>
                </a:moveTo>
                <a:lnTo>
                  <a:pt x="5056" y="1014"/>
                </a:lnTo>
              </a:path>
              <a:path w="7620" h="8254">
                <a:moveTo>
                  <a:pt x="6071" y="1014"/>
                </a:moveTo>
                <a:lnTo>
                  <a:pt x="70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5" name="bg object 4505"/>
          <p:cNvSpPr/>
          <p:nvPr/>
        </p:nvSpPr>
        <p:spPr>
          <a:xfrm>
            <a:off x="9072130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6" name="bg object 4506"/>
          <p:cNvSpPr/>
          <p:nvPr/>
        </p:nvSpPr>
        <p:spPr>
          <a:xfrm>
            <a:off x="9075173" y="84346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7" name="bg object 4507"/>
          <p:cNvSpPr/>
          <p:nvPr/>
        </p:nvSpPr>
        <p:spPr>
          <a:xfrm>
            <a:off x="9076173" y="84346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8" name="bg object 4508"/>
          <p:cNvSpPr/>
          <p:nvPr/>
        </p:nvSpPr>
        <p:spPr>
          <a:xfrm>
            <a:off x="9079216" y="8434600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0" y="0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3028" y="2028"/>
                </a:lnTo>
              </a:path>
              <a:path w="4445" h="3175">
                <a:moveTo>
                  <a:pt x="3028" y="2028"/>
                </a:moveTo>
                <a:lnTo>
                  <a:pt x="4042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9" name="bg object 4509"/>
          <p:cNvSpPr/>
          <p:nvPr/>
        </p:nvSpPr>
        <p:spPr>
          <a:xfrm>
            <a:off x="9087315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0" name="bg object 4510"/>
          <p:cNvSpPr/>
          <p:nvPr/>
        </p:nvSpPr>
        <p:spPr>
          <a:xfrm>
            <a:off x="9087315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1" name="bg object 4511"/>
          <p:cNvSpPr/>
          <p:nvPr/>
        </p:nvSpPr>
        <p:spPr>
          <a:xfrm>
            <a:off x="8629902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2" name="bg object 4512"/>
          <p:cNvSpPr/>
          <p:nvPr/>
        </p:nvSpPr>
        <p:spPr>
          <a:xfrm>
            <a:off x="8622831" y="8847474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7071" y="0"/>
                </a:moveTo>
                <a:lnTo>
                  <a:pt x="6071" y="2028"/>
                </a:lnTo>
              </a:path>
              <a:path w="7620" h="8254">
                <a:moveTo>
                  <a:pt x="6071" y="3042"/>
                </a:moveTo>
                <a:lnTo>
                  <a:pt x="5056" y="4056"/>
                </a:lnTo>
              </a:path>
              <a:path w="7620" h="8254">
                <a:moveTo>
                  <a:pt x="3028" y="6071"/>
                </a:moveTo>
                <a:lnTo>
                  <a:pt x="1000" y="7085"/>
                </a:lnTo>
              </a:path>
              <a:path w="7620" h="8254">
                <a:moveTo>
                  <a:pt x="1000" y="7085"/>
                </a:moveTo>
                <a:lnTo>
                  <a:pt x="0" y="8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3" name="bg object 4513"/>
          <p:cNvSpPr/>
          <p:nvPr/>
        </p:nvSpPr>
        <p:spPr>
          <a:xfrm>
            <a:off x="8621816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4" name="bg object 4514"/>
          <p:cNvSpPr/>
          <p:nvPr/>
        </p:nvSpPr>
        <p:spPr>
          <a:xfrm>
            <a:off x="8617760" y="885658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5" name="bg object 4515"/>
          <p:cNvSpPr/>
          <p:nvPr/>
        </p:nvSpPr>
        <p:spPr>
          <a:xfrm>
            <a:off x="8616759" y="88565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6" name="bg object 4516"/>
          <p:cNvSpPr/>
          <p:nvPr/>
        </p:nvSpPr>
        <p:spPr>
          <a:xfrm>
            <a:off x="8613717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7" name="bg object 4517"/>
          <p:cNvSpPr/>
          <p:nvPr/>
        </p:nvSpPr>
        <p:spPr>
          <a:xfrm>
            <a:off x="8610675" y="8853545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2028" y="2028"/>
                </a:moveTo>
                <a:lnTo>
                  <a:pt x="1014" y="1014"/>
                </a:lnTo>
              </a:path>
              <a:path w="2540" h="2540">
                <a:moveTo>
                  <a:pt x="1014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8" name="bg object 4518"/>
          <p:cNvSpPr/>
          <p:nvPr/>
        </p:nvSpPr>
        <p:spPr>
          <a:xfrm>
            <a:off x="8607646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9" name="bg object 4519"/>
          <p:cNvSpPr/>
          <p:nvPr/>
        </p:nvSpPr>
        <p:spPr>
          <a:xfrm>
            <a:off x="8606632" y="8847474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1014" y="202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0" name="bg object 4520"/>
          <p:cNvSpPr/>
          <p:nvPr/>
        </p:nvSpPr>
        <p:spPr>
          <a:xfrm>
            <a:off x="8606632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1" name="bg object 4521"/>
          <p:cNvSpPr/>
          <p:nvPr/>
        </p:nvSpPr>
        <p:spPr>
          <a:xfrm>
            <a:off x="860663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2" name="bg object 4522"/>
          <p:cNvSpPr/>
          <p:nvPr/>
        </p:nvSpPr>
        <p:spPr>
          <a:xfrm>
            <a:off x="8606632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3" name="bg object 4523"/>
          <p:cNvSpPr/>
          <p:nvPr/>
        </p:nvSpPr>
        <p:spPr>
          <a:xfrm>
            <a:off x="8610675" y="8833317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40">
                <a:moveTo>
                  <a:pt x="0" y="2014"/>
                </a:moveTo>
                <a:lnTo>
                  <a:pt x="1014" y="1000"/>
                </a:lnTo>
              </a:path>
              <a:path w="3175" h="2540">
                <a:moveTo>
                  <a:pt x="1014" y="100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4" name="bg object 4524"/>
          <p:cNvSpPr/>
          <p:nvPr/>
        </p:nvSpPr>
        <p:spPr>
          <a:xfrm>
            <a:off x="8613717" y="88333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7" y="-1517"/>
                </a:moveTo>
                <a:lnTo>
                  <a:pt x="507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5" name="bg object 4525"/>
          <p:cNvSpPr/>
          <p:nvPr/>
        </p:nvSpPr>
        <p:spPr>
          <a:xfrm>
            <a:off x="8616759" y="88323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517"/>
                </a:moveTo>
                <a:lnTo>
                  <a:pt x="500" y="15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6" name="bg object 4526"/>
          <p:cNvSpPr/>
          <p:nvPr/>
        </p:nvSpPr>
        <p:spPr>
          <a:xfrm>
            <a:off x="8618267" y="8830785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5">
                <a:moveTo>
                  <a:pt x="0" y="0"/>
                </a:moveTo>
                <a:lnTo>
                  <a:pt x="0" y="3035"/>
                </a:lnTo>
              </a:path>
              <a:path w="4445" h="4445">
                <a:moveTo>
                  <a:pt x="4056" y="1014"/>
                </a:moveTo>
                <a:lnTo>
                  <a:pt x="4056" y="404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7" name="bg object 4527"/>
          <p:cNvSpPr/>
          <p:nvPr/>
        </p:nvSpPr>
        <p:spPr>
          <a:xfrm>
            <a:off x="8622831" y="8833317"/>
            <a:ext cx="7620" cy="8255"/>
          </a:xfrm>
          <a:custGeom>
            <a:avLst/>
            <a:gdLst/>
            <a:ahLst/>
            <a:cxnLst/>
            <a:rect l="l" t="t" r="r" b="b"/>
            <a:pathLst>
              <a:path w="7620" h="8254">
                <a:moveTo>
                  <a:pt x="0" y="0"/>
                </a:moveTo>
                <a:lnTo>
                  <a:pt x="1000" y="1000"/>
                </a:lnTo>
              </a:path>
              <a:path w="7620" h="8254">
                <a:moveTo>
                  <a:pt x="2014" y="1000"/>
                </a:moveTo>
                <a:lnTo>
                  <a:pt x="3028" y="2014"/>
                </a:lnTo>
              </a:path>
              <a:path w="7620" h="8254">
                <a:moveTo>
                  <a:pt x="6071" y="7071"/>
                </a:moveTo>
                <a:lnTo>
                  <a:pt x="7071" y="8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8" name="bg object 4528"/>
          <p:cNvSpPr/>
          <p:nvPr/>
        </p:nvSpPr>
        <p:spPr>
          <a:xfrm>
            <a:off x="862990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517" y="507"/>
                </a:moveTo>
                <a:lnTo>
                  <a:pt x="1517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9" name="bg object 4529"/>
          <p:cNvSpPr/>
          <p:nvPr/>
        </p:nvSpPr>
        <p:spPr>
          <a:xfrm>
            <a:off x="6286224" y="2418558"/>
            <a:ext cx="2089785" cy="5370830"/>
          </a:xfrm>
          <a:custGeom>
            <a:avLst/>
            <a:gdLst/>
            <a:ahLst/>
            <a:cxnLst/>
            <a:rect l="l" t="t" r="r" b="b"/>
            <a:pathLst>
              <a:path w="2089784" h="5370830">
                <a:moveTo>
                  <a:pt x="2089679" y="5038504"/>
                </a:moveTo>
                <a:lnTo>
                  <a:pt x="2089679" y="5341070"/>
                </a:lnTo>
              </a:path>
              <a:path w="2089784" h="5370830">
                <a:moveTo>
                  <a:pt x="2089679" y="5370425"/>
                </a:moveTo>
                <a:lnTo>
                  <a:pt x="1909562" y="5370425"/>
                </a:lnTo>
              </a:path>
              <a:path w="2089784" h="5370830">
                <a:moveTo>
                  <a:pt x="1909562" y="5370425"/>
                </a:moveTo>
                <a:lnTo>
                  <a:pt x="1909562" y="5038504"/>
                </a:lnTo>
              </a:path>
              <a:path w="2089784" h="5370830">
                <a:moveTo>
                  <a:pt x="1909562" y="5038504"/>
                </a:moveTo>
                <a:lnTo>
                  <a:pt x="2089679" y="5038504"/>
                </a:lnTo>
              </a:path>
              <a:path w="2089784" h="5370830">
                <a:moveTo>
                  <a:pt x="0" y="0"/>
                </a:moveTo>
                <a:lnTo>
                  <a:pt x="0" y="20241"/>
                </a:lnTo>
              </a:path>
              <a:path w="2089784" h="5370830">
                <a:moveTo>
                  <a:pt x="0" y="20241"/>
                </a:moveTo>
                <a:lnTo>
                  <a:pt x="11141" y="20241"/>
                </a:lnTo>
              </a:path>
              <a:path w="2089784" h="5370830">
                <a:moveTo>
                  <a:pt x="11141" y="20241"/>
                </a:moveTo>
                <a:lnTo>
                  <a:pt x="11141" y="0"/>
                </a:lnTo>
              </a:path>
              <a:path w="2089784" h="5370830">
                <a:moveTo>
                  <a:pt x="1114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0" name="bg object 4530"/>
          <p:cNvSpPr/>
          <p:nvPr/>
        </p:nvSpPr>
        <p:spPr>
          <a:xfrm>
            <a:off x="6295338" y="2418558"/>
            <a:ext cx="0" cy="20320"/>
          </a:xfrm>
          <a:custGeom>
            <a:avLst/>
            <a:gdLst/>
            <a:ahLst/>
            <a:cxnLst/>
            <a:rect l="l" t="t" r="r" b="b"/>
            <a:pathLst>
              <a:path h="20319">
                <a:moveTo>
                  <a:pt x="0" y="202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1" name="bg object 4531"/>
          <p:cNvSpPr/>
          <p:nvPr/>
        </p:nvSpPr>
        <p:spPr>
          <a:xfrm>
            <a:off x="5238862" y="1735502"/>
            <a:ext cx="991869" cy="2207260"/>
          </a:xfrm>
          <a:custGeom>
            <a:avLst/>
            <a:gdLst/>
            <a:ahLst/>
            <a:cxnLst/>
            <a:rect l="l" t="t" r="r" b="b"/>
            <a:pathLst>
              <a:path w="991870" h="2207260">
                <a:moveTo>
                  <a:pt x="521152" y="0"/>
                </a:moveTo>
                <a:lnTo>
                  <a:pt x="521152" y="98151"/>
                </a:lnTo>
              </a:path>
              <a:path w="991870" h="2207260">
                <a:moveTo>
                  <a:pt x="496868" y="98151"/>
                </a:moveTo>
                <a:lnTo>
                  <a:pt x="0" y="98151"/>
                </a:lnTo>
              </a:path>
              <a:path w="991870" h="2207260">
                <a:moveTo>
                  <a:pt x="0" y="98151"/>
                </a:moveTo>
                <a:lnTo>
                  <a:pt x="0" y="2207058"/>
                </a:lnTo>
              </a:path>
              <a:path w="991870" h="2207260">
                <a:moveTo>
                  <a:pt x="0" y="2207058"/>
                </a:moveTo>
                <a:lnTo>
                  <a:pt x="991707" y="2207058"/>
                </a:lnTo>
              </a:path>
              <a:path w="991870" h="2207260">
                <a:moveTo>
                  <a:pt x="991707" y="2207058"/>
                </a:moveTo>
                <a:lnTo>
                  <a:pt x="991707" y="683056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2" name="bg object 4532"/>
          <p:cNvSpPr/>
          <p:nvPr/>
        </p:nvSpPr>
        <p:spPr>
          <a:xfrm>
            <a:off x="6230570" y="241147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-1517" y="3035"/>
                </a:moveTo>
                <a:lnTo>
                  <a:pt x="1517" y="3035"/>
                </a:lnTo>
              </a:path>
            </a:pathLst>
          </a:custGeom>
          <a:ln w="6071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3" name="bg object 4533"/>
          <p:cNvSpPr/>
          <p:nvPr/>
        </p:nvSpPr>
        <p:spPr>
          <a:xfrm>
            <a:off x="5760015" y="1735502"/>
            <a:ext cx="471170" cy="675005"/>
          </a:xfrm>
          <a:custGeom>
            <a:avLst/>
            <a:gdLst/>
            <a:ahLst/>
            <a:cxnLst/>
            <a:rect l="l" t="t" r="r" b="b"/>
            <a:pathLst>
              <a:path w="471170" h="675005">
                <a:moveTo>
                  <a:pt x="470555" y="674957"/>
                </a:moveTo>
                <a:lnTo>
                  <a:pt x="470555" y="391617"/>
                </a:lnTo>
              </a:path>
              <a:path w="471170" h="675005">
                <a:moveTo>
                  <a:pt x="470555" y="391617"/>
                </a:moveTo>
                <a:lnTo>
                  <a:pt x="470555" y="384532"/>
                </a:lnTo>
              </a:path>
              <a:path w="471170" h="675005">
                <a:moveTo>
                  <a:pt x="470555" y="384532"/>
                </a:moveTo>
                <a:lnTo>
                  <a:pt x="470555" y="0"/>
                </a:lnTo>
              </a:path>
              <a:path w="471170" h="675005">
                <a:moveTo>
                  <a:pt x="467526" y="0"/>
                </a:moveTo>
                <a:lnTo>
                  <a:pt x="23283" y="0"/>
                </a:lnTo>
              </a:path>
              <a:path w="471170" h="675005">
                <a:moveTo>
                  <a:pt x="1114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4" name="bg object 4534"/>
          <p:cNvSpPr/>
          <p:nvPr/>
        </p:nvSpPr>
        <p:spPr>
          <a:xfrm>
            <a:off x="5669949" y="2599704"/>
            <a:ext cx="432434" cy="57785"/>
          </a:xfrm>
          <a:custGeom>
            <a:avLst/>
            <a:gdLst/>
            <a:ahLst/>
            <a:cxnLst/>
            <a:rect l="l" t="t" r="r" b="b"/>
            <a:pathLst>
              <a:path w="432435" h="57785">
                <a:moveTo>
                  <a:pt x="24297" y="57681"/>
                </a:moveTo>
                <a:lnTo>
                  <a:pt x="66795" y="57681"/>
                </a:lnTo>
              </a:path>
              <a:path w="432435" h="57785">
                <a:moveTo>
                  <a:pt x="199358" y="57681"/>
                </a:moveTo>
                <a:lnTo>
                  <a:pt x="257040" y="57681"/>
                </a:lnTo>
              </a:path>
              <a:path w="432435" h="57785">
                <a:moveTo>
                  <a:pt x="294480" y="57681"/>
                </a:moveTo>
                <a:lnTo>
                  <a:pt x="351148" y="57681"/>
                </a:lnTo>
              </a:path>
              <a:path w="432435" h="57785">
                <a:moveTo>
                  <a:pt x="389603" y="57681"/>
                </a:moveTo>
                <a:lnTo>
                  <a:pt x="432100" y="57681"/>
                </a:lnTo>
              </a:path>
              <a:path w="432435" h="57785">
                <a:moveTo>
                  <a:pt x="0" y="33384"/>
                </a:moveTo>
                <a:lnTo>
                  <a:pt x="42511" y="33384"/>
                </a:lnTo>
              </a:path>
              <a:path w="432435" h="57785">
                <a:moveTo>
                  <a:pt x="365319" y="33384"/>
                </a:moveTo>
                <a:lnTo>
                  <a:pt x="407816" y="33384"/>
                </a:lnTo>
              </a:path>
              <a:path w="432435" h="57785">
                <a:moveTo>
                  <a:pt x="432100" y="57681"/>
                </a:moveTo>
                <a:lnTo>
                  <a:pt x="4321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5" name="bg object 4535"/>
          <p:cNvSpPr/>
          <p:nvPr/>
        </p:nvSpPr>
        <p:spPr>
          <a:xfrm>
            <a:off x="6102050" y="2220214"/>
            <a:ext cx="0" cy="341630"/>
          </a:xfrm>
          <a:custGeom>
            <a:avLst/>
            <a:gdLst/>
            <a:ahLst/>
            <a:cxnLst/>
            <a:rect l="l" t="t" r="r" b="b"/>
            <a:pathLst>
              <a:path h="341630">
                <a:moveTo>
                  <a:pt x="0" y="341034"/>
                </a:moveTo>
                <a:lnTo>
                  <a:pt x="0" y="284367"/>
                </a:lnTo>
              </a:path>
              <a:path h="341630">
                <a:moveTo>
                  <a:pt x="0" y="245912"/>
                </a:moveTo>
                <a:lnTo>
                  <a:pt x="0" y="189244"/>
                </a:lnTo>
              </a:path>
              <a:path h="341630">
                <a:moveTo>
                  <a:pt x="0" y="151804"/>
                </a:moveTo>
                <a:lnTo>
                  <a:pt x="0" y="94122"/>
                </a:lnTo>
              </a:path>
              <a:path h="341630">
                <a:moveTo>
                  <a:pt x="0" y="56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6" name="bg object 4536"/>
          <p:cNvSpPr/>
          <p:nvPr/>
        </p:nvSpPr>
        <p:spPr>
          <a:xfrm>
            <a:off x="6102050" y="2028955"/>
            <a:ext cx="0" cy="153035"/>
          </a:xfrm>
          <a:custGeom>
            <a:avLst/>
            <a:gdLst/>
            <a:ahLst/>
            <a:cxnLst/>
            <a:rect l="l" t="t" r="r" b="b"/>
            <a:pathLst>
              <a:path h="153035">
                <a:moveTo>
                  <a:pt x="0" y="152804"/>
                </a:moveTo>
                <a:lnTo>
                  <a:pt x="0" y="96136"/>
                </a:lnTo>
              </a:path>
              <a:path h="153035">
                <a:moveTo>
                  <a:pt x="0" y="57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7" name="bg object 4537"/>
          <p:cNvSpPr/>
          <p:nvPr/>
        </p:nvSpPr>
        <p:spPr>
          <a:xfrm>
            <a:off x="6077766" y="2599704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3338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8" name="bg object 4538"/>
          <p:cNvSpPr/>
          <p:nvPr/>
        </p:nvSpPr>
        <p:spPr>
          <a:xfrm>
            <a:off x="6077766" y="2220214"/>
            <a:ext cx="0" cy="341630"/>
          </a:xfrm>
          <a:custGeom>
            <a:avLst/>
            <a:gdLst/>
            <a:ahLst/>
            <a:cxnLst/>
            <a:rect l="l" t="t" r="r" b="b"/>
            <a:pathLst>
              <a:path h="341630">
                <a:moveTo>
                  <a:pt x="0" y="341034"/>
                </a:moveTo>
                <a:lnTo>
                  <a:pt x="0" y="284367"/>
                </a:lnTo>
              </a:path>
              <a:path h="341630">
                <a:moveTo>
                  <a:pt x="0" y="245912"/>
                </a:moveTo>
                <a:lnTo>
                  <a:pt x="0" y="189244"/>
                </a:lnTo>
              </a:path>
              <a:path h="341630">
                <a:moveTo>
                  <a:pt x="0" y="151804"/>
                </a:moveTo>
                <a:lnTo>
                  <a:pt x="0" y="94122"/>
                </a:lnTo>
              </a:path>
              <a:path h="341630">
                <a:moveTo>
                  <a:pt x="0" y="56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9" name="bg object 4539"/>
          <p:cNvSpPr/>
          <p:nvPr/>
        </p:nvSpPr>
        <p:spPr>
          <a:xfrm>
            <a:off x="6077766" y="2125091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56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0" name="bg object 4540"/>
          <p:cNvSpPr/>
          <p:nvPr/>
        </p:nvSpPr>
        <p:spPr>
          <a:xfrm>
            <a:off x="6077766" y="2054253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323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1" name="bg object 4541"/>
          <p:cNvSpPr/>
          <p:nvPr/>
        </p:nvSpPr>
        <p:spPr>
          <a:xfrm>
            <a:off x="5669950" y="2633088"/>
            <a:ext cx="24765" cy="96520"/>
          </a:xfrm>
          <a:custGeom>
            <a:avLst/>
            <a:gdLst/>
            <a:ahLst/>
            <a:cxnLst/>
            <a:rect l="l" t="t" r="r" b="b"/>
            <a:pathLst>
              <a:path w="24764" h="96519">
                <a:moveTo>
                  <a:pt x="24297" y="96136"/>
                </a:moveTo>
                <a:lnTo>
                  <a:pt x="24297" y="24297"/>
                </a:lnTo>
              </a:path>
              <a:path w="24764" h="96519">
                <a:moveTo>
                  <a:pt x="0" y="708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2" name="bg object 4542"/>
          <p:cNvSpPr/>
          <p:nvPr/>
        </p:nvSpPr>
        <p:spPr>
          <a:xfrm>
            <a:off x="5287445" y="272922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41483" y="0"/>
                </a:lnTo>
              </a:path>
              <a:path w="231775">
                <a:moveTo>
                  <a:pt x="79937" y="0"/>
                </a:moveTo>
                <a:lnTo>
                  <a:pt x="136605" y="0"/>
                </a:lnTo>
              </a:path>
              <a:path w="231775">
                <a:moveTo>
                  <a:pt x="175060" y="0"/>
                </a:moveTo>
                <a:lnTo>
                  <a:pt x="2317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3" name="bg object 4543"/>
          <p:cNvSpPr/>
          <p:nvPr/>
        </p:nvSpPr>
        <p:spPr>
          <a:xfrm>
            <a:off x="5651736" y="2729224"/>
            <a:ext cx="42545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0" y="0"/>
                </a:moveTo>
                <a:lnTo>
                  <a:pt x="425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4" name="bg object 4544"/>
          <p:cNvSpPr/>
          <p:nvPr/>
        </p:nvSpPr>
        <p:spPr>
          <a:xfrm>
            <a:off x="5311729" y="2703926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64767" y="0"/>
                </a:lnTo>
              </a:path>
              <a:path w="358775">
                <a:moveTo>
                  <a:pt x="103208" y="0"/>
                </a:moveTo>
                <a:lnTo>
                  <a:pt x="159889" y="0"/>
                </a:lnTo>
              </a:path>
              <a:path w="358775">
                <a:moveTo>
                  <a:pt x="198330" y="0"/>
                </a:moveTo>
                <a:lnTo>
                  <a:pt x="255012" y="0"/>
                </a:lnTo>
              </a:path>
              <a:path w="358775">
                <a:moveTo>
                  <a:pt x="292452" y="0"/>
                </a:moveTo>
                <a:lnTo>
                  <a:pt x="3582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5" name="bg object 4545"/>
          <p:cNvSpPr/>
          <p:nvPr/>
        </p:nvSpPr>
        <p:spPr>
          <a:xfrm>
            <a:off x="5287445" y="2028955"/>
            <a:ext cx="0" cy="46990"/>
          </a:xfrm>
          <a:custGeom>
            <a:avLst/>
            <a:gdLst/>
            <a:ahLst/>
            <a:cxnLst/>
            <a:rect l="l" t="t" r="r" b="b"/>
            <a:pathLst>
              <a:path h="46989">
                <a:moveTo>
                  <a:pt x="0" y="0"/>
                </a:moveTo>
                <a:lnTo>
                  <a:pt x="0" y="465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6" name="bg object 4546"/>
          <p:cNvSpPr/>
          <p:nvPr/>
        </p:nvSpPr>
        <p:spPr>
          <a:xfrm>
            <a:off x="5287445" y="2112949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4">
                <a:moveTo>
                  <a:pt x="0" y="0"/>
                </a:moveTo>
                <a:lnTo>
                  <a:pt x="0" y="57681"/>
                </a:lnTo>
              </a:path>
              <a:path h="342264">
                <a:moveTo>
                  <a:pt x="0" y="95122"/>
                </a:moveTo>
                <a:lnTo>
                  <a:pt x="0" y="151790"/>
                </a:lnTo>
              </a:path>
              <a:path h="342264">
                <a:moveTo>
                  <a:pt x="0" y="190244"/>
                </a:moveTo>
                <a:lnTo>
                  <a:pt x="0" y="246912"/>
                </a:lnTo>
              </a:path>
              <a:path h="342264">
                <a:moveTo>
                  <a:pt x="0" y="285367"/>
                </a:moveTo>
                <a:lnTo>
                  <a:pt x="0" y="3420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7" name="bg object 4547"/>
          <p:cNvSpPr/>
          <p:nvPr/>
        </p:nvSpPr>
        <p:spPr>
          <a:xfrm>
            <a:off x="5287445" y="2493439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56667"/>
                </a:lnTo>
              </a:path>
              <a:path h="236219">
                <a:moveTo>
                  <a:pt x="0" y="94122"/>
                </a:moveTo>
                <a:lnTo>
                  <a:pt x="0" y="151790"/>
                </a:lnTo>
              </a:path>
              <a:path h="236219">
                <a:moveTo>
                  <a:pt x="0" y="189244"/>
                </a:moveTo>
                <a:lnTo>
                  <a:pt x="0" y="235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8" name="bg object 4548"/>
          <p:cNvSpPr/>
          <p:nvPr/>
        </p:nvSpPr>
        <p:spPr>
          <a:xfrm>
            <a:off x="5311729" y="2054253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68809"/>
                </a:lnTo>
              </a:path>
              <a:path h="448310">
                <a:moveTo>
                  <a:pt x="0" y="106264"/>
                </a:moveTo>
                <a:lnTo>
                  <a:pt x="0" y="163932"/>
                </a:lnTo>
              </a:path>
              <a:path h="448310">
                <a:moveTo>
                  <a:pt x="0" y="201386"/>
                </a:moveTo>
                <a:lnTo>
                  <a:pt x="0" y="258054"/>
                </a:lnTo>
              </a:path>
              <a:path h="448310">
                <a:moveTo>
                  <a:pt x="0" y="296509"/>
                </a:moveTo>
                <a:lnTo>
                  <a:pt x="0" y="353177"/>
                </a:lnTo>
              </a:path>
              <a:path h="448310">
                <a:moveTo>
                  <a:pt x="0" y="391631"/>
                </a:moveTo>
                <a:lnTo>
                  <a:pt x="0" y="4482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9" name="bg object 4549"/>
          <p:cNvSpPr/>
          <p:nvPr/>
        </p:nvSpPr>
        <p:spPr>
          <a:xfrm>
            <a:off x="5311729" y="2539993"/>
            <a:ext cx="0" cy="164465"/>
          </a:xfrm>
          <a:custGeom>
            <a:avLst/>
            <a:gdLst/>
            <a:ahLst/>
            <a:cxnLst/>
            <a:rect l="l" t="t" r="r" b="b"/>
            <a:pathLst>
              <a:path h="164464">
                <a:moveTo>
                  <a:pt x="0" y="0"/>
                </a:moveTo>
                <a:lnTo>
                  <a:pt x="0" y="57681"/>
                </a:lnTo>
              </a:path>
              <a:path h="164464">
                <a:moveTo>
                  <a:pt x="0" y="95122"/>
                </a:moveTo>
                <a:lnTo>
                  <a:pt x="0" y="1639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0" name="bg object 4550"/>
          <p:cNvSpPr/>
          <p:nvPr/>
        </p:nvSpPr>
        <p:spPr>
          <a:xfrm>
            <a:off x="5287445" y="2028955"/>
            <a:ext cx="814705" cy="25400"/>
          </a:xfrm>
          <a:custGeom>
            <a:avLst/>
            <a:gdLst/>
            <a:ahLst/>
            <a:cxnLst/>
            <a:rect l="l" t="t" r="r" b="b"/>
            <a:pathLst>
              <a:path w="814704" h="25400">
                <a:moveTo>
                  <a:pt x="814605" y="0"/>
                </a:moveTo>
                <a:lnTo>
                  <a:pt x="757951" y="0"/>
                </a:lnTo>
              </a:path>
              <a:path w="814704" h="25400">
                <a:moveTo>
                  <a:pt x="720496" y="0"/>
                </a:moveTo>
                <a:lnTo>
                  <a:pt x="662815" y="0"/>
                </a:lnTo>
              </a:path>
              <a:path w="814704" h="25400">
                <a:moveTo>
                  <a:pt x="625374" y="0"/>
                </a:moveTo>
                <a:lnTo>
                  <a:pt x="568706" y="0"/>
                </a:lnTo>
              </a:path>
              <a:path w="814704" h="25400">
                <a:moveTo>
                  <a:pt x="530252" y="0"/>
                </a:moveTo>
                <a:lnTo>
                  <a:pt x="473584" y="0"/>
                </a:lnTo>
              </a:path>
              <a:path w="814704" h="25400">
                <a:moveTo>
                  <a:pt x="435129" y="0"/>
                </a:moveTo>
                <a:lnTo>
                  <a:pt x="378461" y="0"/>
                </a:lnTo>
              </a:path>
              <a:path w="814704" h="25400">
                <a:moveTo>
                  <a:pt x="341021" y="0"/>
                </a:moveTo>
                <a:lnTo>
                  <a:pt x="283339" y="0"/>
                </a:lnTo>
              </a:path>
              <a:path w="814704" h="25400">
                <a:moveTo>
                  <a:pt x="245898" y="0"/>
                </a:moveTo>
                <a:lnTo>
                  <a:pt x="189230" y="0"/>
                </a:lnTo>
              </a:path>
              <a:path w="814704" h="25400">
                <a:moveTo>
                  <a:pt x="150776" y="0"/>
                </a:moveTo>
                <a:lnTo>
                  <a:pt x="94108" y="0"/>
                </a:lnTo>
              </a:path>
              <a:path w="814704" h="25400">
                <a:moveTo>
                  <a:pt x="55653" y="0"/>
                </a:moveTo>
                <a:lnTo>
                  <a:pt x="0" y="0"/>
                </a:lnTo>
              </a:path>
              <a:path w="814704" h="25400">
                <a:moveTo>
                  <a:pt x="790321" y="25298"/>
                </a:moveTo>
                <a:lnTo>
                  <a:pt x="757951" y="25298"/>
                </a:lnTo>
              </a:path>
              <a:path w="814704" h="25400">
                <a:moveTo>
                  <a:pt x="720496" y="25298"/>
                </a:moveTo>
                <a:lnTo>
                  <a:pt x="662815" y="25298"/>
                </a:lnTo>
              </a:path>
              <a:path w="814704" h="25400">
                <a:moveTo>
                  <a:pt x="625374" y="25298"/>
                </a:moveTo>
                <a:lnTo>
                  <a:pt x="568706" y="25298"/>
                </a:lnTo>
              </a:path>
              <a:path w="814704" h="25400">
                <a:moveTo>
                  <a:pt x="530252" y="25298"/>
                </a:moveTo>
                <a:lnTo>
                  <a:pt x="473584" y="25298"/>
                </a:lnTo>
              </a:path>
              <a:path w="814704" h="25400">
                <a:moveTo>
                  <a:pt x="435129" y="25298"/>
                </a:moveTo>
                <a:lnTo>
                  <a:pt x="378461" y="25298"/>
                </a:lnTo>
              </a:path>
              <a:path w="814704" h="25400">
                <a:moveTo>
                  <a:pt x="341021" y="25298"/>
                </a:moveTo>
                <a:lnTo>
                  <a:pt x="283339" y="25298"/>
                </a:lnTo>
              </a:path>
              <a:path w="814704" h="25400">
                <a:moveTo>
                  <a:pt x="245898" y="25298"/>
                </a:moveTo>
                <a:lnTo>
                  <a:pt x="189230" y="25298"/>
                </a:lnTo>
              </a:path>
              <a:path w="814704" h="25400">
                <a:moveTo>
                  <a:pt x="150776" y="25298"/>
                </a:moveTo>
                <a:lnTo>
                  <a:pt x="94108" y="25298"/>
                </a:lnTo>
              </a:path>
              <a:path w="814704" h="25400">
                <a:moveTo>
                  <a:pt x="55653" y="25298"/>
                </a:moveTo>
                <a:lnTo>
                  <a:pt x="24284" y="252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1" name="bg object 4551"/>
          <p:cNvSpPr/>
          <p:nvPr/>
        </p:nvSpPr>
        <p:spPr>
          <a:xfrm>
            <a:off x="5694247" y="269988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2" name="bg object 4552"/>
          <p:cNvSpPr/>
          <p:nvPr/>
        </p:nvSpPr>
        <p:spPr>
          <a:xfrm>
            <a:off x="5694247" y="2699883"/>
            <a:ext cx="24765" cy="645160"/>
          </a:xfrm>
          <a:custGeom>
            <a:avLst/>
            <a:gdLst/>
            <a:ahLst/>
            <a:cxnLst/>
            <a:rect l="l" t="t" r="r" b="b"/>
            <a:pathLst>
              <a:path w="24764" h="645160">
                <a:moveTo>
                  <a:pt x="0" y="644615"/>
                </a:moveTo>
                <a:lnTo>
                  <a:pt x="24284" y="644615"/>
                </a:lnTo>
              </a:path>
              <a:path w="24764" h="645160">
                <a:moveTo>
                  <a:pt x="24284" y="644615"/>
                </a:moveTo>
                <a:lnTo>
                  <a:pt x="24284" y="585919"/>
                </a:lnTo>
              </a:path>
              <a:path w="24764" h="645160">
                <a:moveTo>
                  <a:pt x="24284" y="553535"/>
                </a:moveTo>
                <a:lnTo>
                  <a:pt x="24284" y="503953"/>
                </a:lnTo>
              </a:path>
              <a:path w="24764" h="645160">
                <a:moveTo>
                  <a:pt x="24284" y="470555"/>
                </a:moveTo>
                <a:lnTo>
                  <a:pt x="24284" y="420972"/>
                </a:lnTo>
              </a:path>
              <a:path w="24764" h="645160">
                <a:moveTo>
                  <a:pt x="24284" y="388589"/>
                </a:moveTo>
                <a:lnTo>
                  <a:pt x="24284" y="339006"/>
                </a:lnTo>
              </a:path>
              <a:path w="24764" h="645160">
                <a:moveTo>
                  <a:pt x="24284" y="305608"/>
                </a:moveTo>
                <a:lnTo>
                  <a:pt x="24284" y="256026"/>
                </a:lnTo>
              </a:path>
              <a:path w="24764" h="645160">
                <a:moveTo>
                  <a:pt x="24284" y="223642"/>
                </a:moveTo>
                <a:lnTo>
                  <a:pt x="24284" y="174060"/>
                </a:lnTo>
              </a:path>
              <a:path w="24764" h="645160">
                <a:moveTo>
                  <a:pt x="24284" y="140662"/>
                </a:moveTo>
                <a:lnTo>
                  <a:pt x="24284" y="91079"/>
                </a:lnTo>
              </a:path>
              <a:path w="24764" h="645160">
                <a:moveTo>
                  <a:pt x="24284" y="57681"/>
                </a:moveTo>
                <a:lnTo>
                  <a:pt x="24284" y="0"/>
                </a:lnTo>
              </a:path>
              <a:path w="24764" h="645160">
                <a:moveTo>
                  <a:pt x="0" y="620331"/>
                </a:moveTo>
                <a:lnTo>
                  <a:pt x="0" y="5737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3" name="bg object 4553"/>
          <p:cNvSpPr/>
          <p:nvPr/>
        </p:nvSpPr>
        <p:spPr>
          <a:xfrm>
            <a:off x="5694247" y="3191694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4" name="bg object 4554"/>
          <p:cNvSpPr/>
          <p:nvPr/>
        </p:nvSpPr>
        <p:spPr>
          <a:xfrm>
            <a:off x="5694247" y="2699883"/>
            <a:ext cx="0" cy="458470"/>
          </a:xfrm>
          <a:custGeom>
            <a:avLst/>
            <a:gdLst/>
            <a:ahLst/>
            <a:cxnLst/>
            <a:rect l="l" t="t" r="r" b="b"/>
            <a:pathLst>
              <a:path h="458469">
                <a:moveTo>
                  <a:pt x="0" y="458413"/>
                </a:moveTo>
                <a:lnTo>
                  <a:pt x="0" y="408830"/>
                </a:lnTo>
              </a:path>
              <a:path h="458469">
                <a:moveTo>
                  <a:pt x="0" y="376447"/>
                </a:moveTo>
                <a:lnTo>
                  <a:pt x="0" y="326864"/>
                </a:lnTo>
              </a:path>
              <a:path h="458469">
                <a:moveTo>
                  <a:pt x="0" y="293466"/>
                </a:moveTo>
                <a:lnTo>
                  <a:pt x="0" y="243884"/>
                </a:lnTo>
              </a:path>
              <a:path h="458469">
                <a:moveTo>
                  <a:pt x="0" y="211500"/>
                </a:moveTo>
                <a:lnTo>
                  <a:pt x="0" y="161917"/>
                </a:lnTo>
              </a:path>
              <a:path h="458469">
                <a:moveTo>
                  <a:pt x="0" y="128520"/>
                </a:moveTo>
                <a:lnTo>
                  <a:pt x="0" y="78937"/>
                </a:lnTo>
              </a:path>
              <a:path h="458469">
                <a:moveTo>
                  <a:pt x="0" y="455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5" name="bg object 4555"/>
          <p:cNvSpPr/>
          <p:nvPr/>
        </p:nvSpPr>
        <p:spPr>
          <a:xfrm>
            <a:off x="6077766" y="2699883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6" name="bg object 4556"/>
          <p:cNvSpPr/>
          <p:nvPr/>
        </p:nvSpPr>
        <p:spPr>
          <a:xfrm>
            <a:off x="6102050" y="2759580"/>
            <a:ext cx="0" cy="605155"/>
          </a:xfrm>
          <a:custGeom>
            <a:avLst/>
            <a:gdLst/>
            <a:ahLst/>
            <a:cxnLst/>
            <a:rect l="l" t="t" r="r" b="b"/>
            <a:pathLst>
              <a:path h="605154">
                <a:moveTo>
                  <a:pt x="0" y="605146"/>
                </a:moveTo>
                <a:lnTo>
                  <a:pt x="0" y="577833"/>
                </a:lnTo>
              </a:path>
              <a:path h="605154">
                <a:moveTo>
                  <a:pt x="0" y="544436"/>
                </a:moveTo>
                <a:lnTo>
                  <a:pt x="0" y="494853"/>
                </a:lnTo>
              </a:path>
              <a:path h="605154">
                <a:moveTo>
                  <a:pt x="0" y="462469"/>
                </a:moveTo>
                <a:lnTo>
                  <a:pt x="0" y="412887"/>
                </a:lnTo>
              </a:path>
              <a:path h="605154">
                <a:moveTo>
                  <a:pt x="0" y="379489"/>
                </a:moveTo>
                <a:lnTo>
                  <a:pt x="0" y="329906"/>
                </a:lnTo>
              </a:path>
              <a:path h="605154">
                <a:moveTo>
                  <a:pt x="0" y="297523"/>
                </a:moveTo>
                <a:lnTo>
                  <a:pt x="0" y="247926"/>
                </a:lnTo>
              </a:path>
              <a:path h="605154">
                <a:moveTo>
                  <a:pt x="0" y="214542"/>
                </a:moveTo>
                <a:lnTo>
                  <a:pt x="0" y="164960"/>
                </a:lnTo>
              </a:path>
              <a:path h="605154">
                <a:moveTo>
                  <a:pt x="0" y="132576"/>
                </a:moveTo>
                <a:lnTo>
                  <a:pt x="0" y="82994"/>
                </a:lnTo>
              </a:path>
              <a:path h="605154">
                <a:moveTo>
                  <a:pt x="0" y="4959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7" name="bg object 4557"/>
          <p:cNvSpPr/>
          <p:nvPr/>
        </p:nvSpPr>
        <p:spPr>
          <a:xfrm>
            <a:off x="6102050" y="2699883"/>
            <a:ext cx="0" cy="26670"/>
          </a:xfrm>
          <a:custGeom>
            <a:avLst/>
            <a:gdLst/>
            <a:ahLst/>
            <a:cxnLst/>
            <a:rect l="l" t="t" r="r" b="b"/>
            <a:pathLst>
              <a:path h="26669">
                <a:moveTo>
                  <a:pt x="0" y="2631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8" name="bg object 4558"/>
          <p:cNvSpPr/>
          <p:nvPr/>
        </p:nvSpPr>
        <p:spPr>
          <a:xfrm>
            <a:off x="6077766" y="2699883"/>
            <a:ext cx="0" cy="664845"/>
          </a:xfrm>
          <a:custGeom>
            <a:avLst/>
            <a:gdLst/>
            <a:ahLst/>
            <a:cxnLst/>
            <a:rect l="l" t="t" r="r" b="b"/>
            <a:pathLst>
              <a:path h="664845">
                <a:moveTo>
                  <a:pt x="0" y="664843"/>
                </a:moveTo>
                <a:lnTo>
                  <a:pt x="0" y="637530"/>
                </a:lnTo>
              </a:path>
              <a:path h="664845">
                <a:moveTo>
                  <a:pt x="0" y="604132"/>
                </a:moveTo>
                <a:lnTo>
                  <a:pt x="0" y="554549"/>
                </a:lnTo>
              </a:path>
              <a:path h="664845">
                <a:moveTo>
                  <a:pt x="0" y="522166"/>
                </a:moveTo>
                <a:lnTo>
                  <a:pt x="0" y="472583"/>
                </a:lnTo>
              </a:path>
              <a:path h="664845">
                <a:moveTo>
                  <a:pt x="0" y="439186"/>
                </a:moveTo>
                <a:lnTo>
                  <a:pt x="0" y="389603"/>
                </a:lnTo>
              </a:path>
              <a:path h="664845">
                <a:moveTo>
                  <a:pt x="0" y="357219"/>
                </a:moveTo>
                <a:lnTo>
                  <a:pt x="0" y="307623"/>
                </a:lnTo>
              </a:path>
              <a:path h="664845">
                <a:moveTo>
                  <a:pt x="0" y="274239"/>
                </a:moveTo>
                <a:lnTo>
                  <a:pt x="0" y="224656"/>
                </a:lnTo>
              </a:path>
              <a:path h="664845">
                <a:moveTo>
                  <a:pt x="0" y="192273"/>
                </a:moveTo>
                <a:lnTo>
                  <a:pt x="0" y="142690"/>
                </a:lnTo>
              </a:path>
              <a:path h="664845">
                <a:moveTo>
                  <a:pt x="0" y="109292"/>
                </a:moveTo>
                <a:lnTo>
                  <a:pt x="0" y="59696"/>
                </a:lnTo>
              </a:path>
              <a:path h="664845">
                <a:moveTo>
                  <a:pt x="0" y="2631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9" name="bg object 4559"/>
          <p:cNvSpPr/>
          <p:nvPr/>
        </p:nvSpPr>
        <p:spPr>
          <a:xfrm>
            <a:off x="5669950" y="332021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0"/>
                </a:moveTo>
                <a:lnTo>
                  <a:pt x="0" y="24284"/>
                </a:lnTo>
              </a:path>
              <a:path w="24764" h="24764">
                <a:moveTo>
                  <a:pt x="24297" y="24284"/>
                </a:moveTo>
                <a:lnTo>
                  <a:pt x="0" y="242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0" name="bg object 4560"/>
          <p:cNvSpPr/>
          <p:nvPr/>
        </p:nvSpPr>
        <p:spPr>
          <a:xfrm>
            <a:off x="5287445" y="3325271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4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1" name="bg object 4561"/>
          <p:cNvSpPr/>
          <p:nvPr/>
        </p:nvSpPr>
        <p:spPr>
          <a:xfrm>
            <a:off x="5287445" y="3403181"/>
            <a:ext cx="0" cy="247015"/>
          </a:xfrm>
          <a:custGeom>
            <a:avLst/>
            <a:gdLst/>
            <a:ahLst/>
            <a:cxnLst/>
            <a:rect l="l" t="t" r="r" b="b"/>
            <a:pathLst>
              <a:path h="247014">
                <a:moveTo>
                  <a:pt x="0" y="0"/>
                </a:moveTo>
                <a:lnTo>
                  <a:pt x="0" y="56681"/>
                </a:lnTo>
              </a:path>
              <a:path h="247014">
                <a:moveTo>
                  <a:pt x="0" y="95122"/>
                </a:moveTo>
                <a:lnTo>
                  <a:pt x="0" y="151804"/>
                </a:lnTo>
              </a:path>
              <a:path h="247014">
                <a:moveTo>
                  <a:pt x="0" y="190244"/>
                </a:moveTo>
                <a:lnTo>
                  <a:pt x="0" y="2469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2" name="bg object 4562"/>
          <p:cNvSpPr/>
          <p:nvPr/>
        </p:nvSpPr>
        <p:spPr>
          <a:xfrm>
            <a:off x="5287445" y="3687548"/>
            <a:ext cx="0" cy="40640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0"/>
                </a:moveTo>
                <a:lnTo>
                  <a:pt x="0" y="404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3" name="bg object 4563"/>
          <p:cNvSpPr/>
          <p:nvPr/>
        </p:nvSpPr>
        <p:spPr>
          <a:xfrm>
            <a:off x="5311729" y="3325271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8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4" name="bg object 4564"/>
          <p:cNvSpPr/>
          <p:nvPr/>
        </p:nvSpPr>
        <p:spPr>
          <a:xfrm>
            <a:off x="5311729" y="343860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5122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5" name="bg object 4565"/>
          <p:cNvSpPr/>
          <p:nvPr/>
        </p:nvSpPr>
        <p:spPr>
          <a:xfrm>
            <a:off x="5287445" y="3627838"/>
            <a:ext cx="814705" cy="100330"/>
          </a:xfrm>
          <a:custGeom>
            <a:avLst/>
            <a:gdLst/>
            <a:ahLst/>
            <a:cxnLst/>
            <a:rect l="l" t="t" r="r" b="b"/>
            <a:pathLst>
              <a:path w="814704" h="100329">
                <a:moveTo>
                  <a:pt x="24284" y="0"/>
                </a:moveTo>
                <a:lnTo>
                  <a:pt x="24284" y="75895"/>
                </a:lnTo>
              </a:path>
              <a:path w="814704" h="100329">
                <a:moveTo>
                  <a:pt x="0" y="100179"/>
                </a:moveTo>
                <a:lnTo>
                  <a:pt x="55653" y="100179"/>
                </a:lnTo>
              </a:path>
              <a:path w="814704" h="100329">
                <a:moveTo>
                  <a:pt x="94108" y="100179"/>
                </a:moveTo>
                <a:lnTo>
                  <a:pt x="150776" y="100179"/>
                </a:lnTo>
              </a:path>
              <a:path w="814704" h="100329">
                <a:moveTo>
                  <a:pt x="189230" y="100179"/>
                </a:moveTo>
                <a:lnTo>
                  <a:pt x="245898" y="100179"/>
                </a:lnTo>
              </a:path>
              <a:path w="814704" h="100329">
                <a:moveTo>
                  <a:pt x="283339" y="100179"/>
                </a:moveTo>
                <a:lnTo>
                  <a:pt x="341021" y="100179"/>
                </a:lnTo>
              </a:path>
              <a:path w="814704" h="100329">
                <a:moveTo>
                  <a:pt x="378461" y="100179"/>
                </a:moveTo>
                <a:lnTo>
                  <a:pt x="435129" y="100179"/>
                </a:lnTo>
              </a:path>
              <a:path w="814704" h="100329">
                <a:moveTo>
                  <a:pt x="473584" y="100179"/>
                </a:moveTo>
                <a:lnTo>
                  <a:pt x="530252" y="100179"/>
                </a:lnTo>
              </a:path>
              <a:path w="814704" h="100329">
                <a:moveTo>
                  <a:pt x="568706" y="100179"/>
                </a:moveTo>
                <a:lnTo>
                  <a:pt x="625374" y="100179"/>
                </a:lnTo>
              </a:path>
              <a:path w="814704" h="100329">
                <a:moveTo>
                  <a:pt x="662815" y="100179"/>
                </a:moveTo>
                <a:lnTo>
                  <a:pt x="720496" y="100179"/>
                </a:lnTo>
              </a:path>
              <a:path w="814704" h="100329">
                <a:moveTo>
                  <a:pt x="757951" y="100179"/>
                </a:moveTo>
                <a:lnTo>
                  <a:pt x="814605" y="100179"/>
                </a:lnTo>
              </a:path>
              <a:path w="814704" h="100329">
                <a:moveTo>
                  <a:pt x="24284" y="75895"/>
                </a:moveTo>
                <a:lnTo>
                  <a:pt x="55653" y="75895"/>
                </a:lnTo>
              </a:path>
              <a:path w="814704" h="100329">
                <a:moveTo>
                  <a:pt x="94108" y="75895"/>
                </a:moveTo>
                <a:lnTo>
                  <a:pt x="150776" y="75895"/>
                </a:lnTo>
              </a:path>
              <a:path w="814704" h="100329">
                <a:moveTo>
                  <a:pt x="189230" y="75895"/>
                </a:moveTo>
                <a:lnTo>
                  <a:pt x="245898" y="75895"/>
                </a:lnTo>
              </a:path>
              <a:path w="814704" h="100329">
                <a:moveTo>
                  <a:pt x="283339" y="75895"/>
                </a:moveTo>
                <a:lnTo>
                  <a:pt x="341021" y="75895"/>
                </a:lnTo>
              </a:path>
              <a:path w="814704" h="100329">
                <a:moveTo>
                  <a:pt x="378461" y="75895"/>
                </a:moveTo>
                <a:lnTo>
                  <a:pt x="435129" y="75895"/>
                </a:lnTo>
              </a:path>
              <a:path w="814704" h="100329">
                <a:moveTo>
                  <a:pt x="473584" y="75895"/>
                </a:moveTo>
                <a:lnTo>
                  <a:pt x="530252" y="75895"/>
                </a:lnTo>
              </a:path>
              <a:path w="814704" h="100329">
                <a:moveTo>
                  <a:pt x="568706" y="75895"/>
                </a:moveTo>
                <a:lnTo>
                  <a:pt x="625374" y="75895"/>
                </a:lnTo>
              </a:path>
              <a:path w="814704" h="100329">
                <a:moveTo>
                  <a:pt x="662815" y="75895"/>
                </a:moveTo>
                <a:lnTo>
                  <a:pt x="720496" y="75895"/>
                </a:lnTo>
              </a:path>
              <a:path w="814704" h="100329">
                <a:moveTo>
                  <a:pt x="757951" y="75895"/>
                </a:moveTo>
                <a:lnTo>
                  <a:pt x="790321" y="75895"/>
                </a:lnTo>
              </a:path>
              <a:path w="814704" h="100329">
                <a:moveTo>
                  <a:pt x="814605" y="100179"/>
                </a:moveTo>
                <a:lnTo>
                  <a:pt x="814605" y="323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6" name="bg object 4566"/>
          <p:cNvSpPr/>
          <p:nvPr/>
        </p:nvSpPr>
        <p:spPr>
          <a:xfrm>
            <a:off x="6102050" y="3364726"/>
            <a:ext cx="0" cy="257175"/>
          </a:xfrm>
          <a:custGeom>
            <a:avLst/>
            <a:gdLst/>
            <a:ahLst/>
            <a:cxnLst/>
            <a:rect l="l" t="t" r="r" b="b"/>
            <a:pathLst>
              <a:path h="257175">
                <a:moveTo>
                  <a:pt x="0" y="257040"/>
                </a:moveTo>
                <a:lnTo>
                  <a:pt x="0" y="200372"/>
                </a:lnTo>
              </a:path>
              <a:path h="257175">
                <a:moveTo>
                  <a:pt x="0" y="162932"/>
                </a:moveTo>
                <a:lnTo>
                  <a:pt x="0" y="105250"/>
                </a:lnTo>
              </a:path>
              <a:path h="257175">
                <a:moveTo>
                  <a:pt x="0" y="6780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7" name="bg object 4567"/>
          <p:cNvSpPr/>
          <p:nvPr/>
        </p:nvSpPr>
        <p:spPr>
          <a:xfrm>
            <a:off x="6077766" y="3364726"/>
            <a:ext cx="0" cy="339090"/>
          </a:xfrm>
          <a:custGeom>
            <a:avLst/>
            <a:gdLst/>
            <a:ahLst/>
            <a:cxnLst/>
            <a:rect l="l" t="t" r="r" b="b"/>
            <a:pathLst>
              <a:path h="339089">
                <a:moveTo>
                  <a:pt x="0" y="339006"/>
                </a:moveTo>
                <a:lnTo>
                  <a:pt x="0" y="283352"/>
                </a:lnTo>
              </a:path>
              <a:path h="339089">
                <a:moveTo>
                  <a:pt x="0" y="244898"/>
                </a:moveTo>
                <a:lnTo>
                  <a:pt x="0" y="188230"/>
                </a:lnTo>
              </a:path>
              <a:path h="339089">
                <a:moveTo>
                  <a:pt x="0" y="150789"/>
                </a:moveTo>
                <a:lnTo>
                  <a:pt x="0" y="93107"/>
                </a:lnTo>
              </a:path>
              <a:path h="339089">
                <a:moveTo>
                  <a:pt x="0" y="55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8" name="bg object 4568"/>
          <p:cNvSpPr/>
          <p:nvPr/>
        </p:nvSpPr>
        <p:spPr>
          <a:xfrm>
            <a:off x="5669950" y="255619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2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9" name="bg object 4569"/>
          <p:cNvSpPr/>
          <p:nvPr/>
        </p:nvSpPr>
        <p:spPr>
          <a:xfrm>
            <a:off x="5669950" y="2556192"/>
            <a:ext cx="24765" cy="764540"/>
          </a:xfrm>
          <a:custGeom>
            <a:avLst/>
            <a:gdLst/>
            <a:ahLst/>
            <a:cxnLst/>
            <a:rect l="l" t="t" r="r" b="b"/>
            <a:pathLst>
              <a:path w="24764" h="764539">
                <a:moveTo>
                  <a:pt x="0" y="561621"/>
                </a:moveTo>
                <a:lnTo>
                  <a:pt x="0" y="605133"/>
                </a:lnTo>
              </a:path>
              <a:path w="24764" h="764539">
                <a:moveTo>
                  <a:pt x="0" y="638530"/>
                </a:moveTo>
                <a:lnTo>
                  <a:pt x="0" y="688113"/>
                </a:lnTo>
              </a:path>
              <a:path w="24764" h="764539">
                <a:moveTo>
                  <a:pt x="0" y="720496"/>
                </a:moveTo>
                <a:lnTo>
                  <a:pt x="0" y="764022"/>
                </a:lnTo>
              </a:path>
              <a:path w="24764" h="764539">
                <a:moveTo>
                  <a:pt x="0" y="501924"/>
                </a:moveTo>
                <a:lnTo>
                  <a:pt x="0" y="561621"/>
                </a:lnTo>
              </a:path>
              <a:path w="24764" h="764539">
                <a:moveTo>
                  <a:pt x="0" y="430072"/>
                </a:moveTo>
                <a:lnTo>
                  <a:pt x="0" y="501924"/>
                </a:lnTo>
              </a:path>
              <a:path w="24764" h="764539">
                <a:moveTo>
                  <a:pt x="0" y="358220"/>
                </a:moveTo>
                <a:lnTo>
                  <a:pt x="0" y="430072"/>
                </a:lnTo>
              </a:path>
              <a:path w="24764" h="764539">
                <a:moveTo>
                  <a:pt x="0" y="286381"/>
                </a:moveTo>
                <a:lnTo>
                  <a:pt x="0" y="358220"/>
                </a:lnTo>
              </a:path>
              <a:path w="24764" h="764539">
                <a:moveTo>
                  <a:pt x="0" y="214529"/>
                </a:moveTo>
                <a:lnTo>
                  <a:pt x="0" y="286381"/>
                </a:lnTo>
              </a:path>
              <a:path w="24764" h="764539">
                <a:moveTo>
                  <a:pt x="0" y="142676"/>
                </a:moveTo>
                <a:lnTo>
                  <a:pt x="0" y="214529"/>
                </a:lnTo>
              </a:path>
              <a:path w="24764" h="764539">
                <a:moveTo>
                  <a:pt x="0" y="71838"/>
                </a:moveTo>
                <a:lnTo>
                  <a:pt x="0" y="142676"/>
                </a:lnTo>
              </a:path>
              <a:path w="24764" h="764539">
                <a:moveTo>
                  <a:pt x="0" y="0"/>
                </a:moveTo>
                <a:lnTo>
                  <a:pt x="0" y="71838"/>
                </a:lnTo>
              </a:path>
              <a:path w="24764" h="764539">
                <a:moveTo>
                  <a:pt x="24297" y="550493"/>
                </a:moveTo>
                <a:lnTo>
                  <a:pt x="24297" y="5990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0" name="bg object 4570"/>
          <p:cNvSpPr/>
          <p:nvPr/>
        </p:nvSpPr>
        <p:spPr>
          <a:xfrm>
            <a:off x="5694247" y="3188652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1" name="bg object 4571"/>
          <p:cNvSpPr/>
          <p:nvPr/>
        </p:nvSpPr>
        <p:spPr>
          <a:xfrm>
            <a:off x="5694247" y="3271632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0"/>
                </a:moveTo>
                <a:lnTo>
                  <a:pt x="0" y="48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2" name="bg object 4572"/>
          <p:cNvSpPr/>
          <p:nvPr/>
        </p:nvSpPr>
        <p:spPr>
          <a:xfrm>
            <a:off x="5694247" y="2556192"/>
            <a:ext cx="0" cy="550545"/>
          </a:xfrm>
          <a:custGeom>
            <a:avLst/>
            <a:gdLst/>
            <a:ahLst/>
            <a:cxnLst/>
            <a:rect l="l" t="t" r="r" b="b"/>
            <a:pathLst>
              <a:path h="550544">
                <a:moveTo>
                  <a:pt x="0" y="0"/>
                </a:moveTo>
                <a:lnTo>
                  <a:pt x="0" y="5504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3" name="bg object 4573"/>
          <p:cNvSpPr/>
          <p:nvPr/>
        </p:nvSpPr>
        <p:spPr>
          <a:xfrm>
            <a:off x="5287445" y="255619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4" name="bg object 4574"/>
          <p:cNvSpPr/>
          <p:nvPr/>
        </p:nvSpPr>
        <p:spPr>
          <a:xfrm>
            <a:off x="5287445" y="2556192"/>
            <a:ext cx="24765" cy="769620"/>
          </a:xfrm>
          <a:custGeom>
            <a:avLst/>
            <a:gdLst/>
            <a:ahLst/>
            <a:cxnLst/>
            <a:rect l="l" t="t" r="r" b="b"/>
            <a:pathLst>
              <a:path w="24764" h="769620">
                <a:moveTo>
                  <a:pt x="0" y="739724"/>
                </a:moveTo>
                <a:lnTo>
                  <a:pt x="0" y="769079"/>
                </a:lnTo>
              </a:path>
              <a:path w="24764" h="769620">
                <a:moveTo>
                  <a:pt x="0" y="0"/>
                </a:moveTo>
                <a:lnTo>
                  <a:pt x="0" y="739724"/>
                </a:lnTo>
              </a:path>
              <a:path w="24764" h="769620">
                <a:moveTo>
                  <a:pt x="24284" y="728596"/>
                </a:moveTo>
                <a:lnTo>
                  <a:pt x="24284" y="7690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5" name="bg object 4575"/>
          <p:cNvSpPr/>
          <p:nvPr/>
        </p:nvSpPr>
        <p:spPr>
          <a:xfrm>
            <a:off x="5718531" y="2699883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6" name="bg object 4576"/>
          <p:cNvSpPr/>
          <p:nvPr/>
        </p:nvSpPr>
        <p:spPr>
          <a:xfrm>
            <a:off x="5718531" y="3272646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7" name="bg object 4577"/>
          <p:cNvSpPr/>
          <p:nvPr/>
        </p:nvSpPr>
        <p:spPr>
          <a:xfrm>
            <a:off x="5604182" y="3344498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65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8" name="bg object 4578"/>
          <p:cNvSpPr/>
          <p:nvPr/>
        </p:nvSpPr>
        <p:spPr>
          <a:xfrm>
            <a:off x="5311729" y="3344498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9" name="bg object 4579"/>
          <p:cNvSpPr/>
          <p:nvPr/>
        </p:nvSpPr>
        <p:spPr>
          <a:xfrm>
            <a:off x="5311729" y="2556192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0" name="bg object 4580"/>
          <p:cNvSpPr/>
          <p:nvPr/>
        </p:nvSpPr>
        <p:spPr>
          <a:xfrm>
            <a:off x="5311729" y="3325271"/>
            <a:ext cx="0" cy="19685"/>
          </a:xfrm>
          <a:custGeom>
            <a:avLst/>
            <a:gdLst/>
            <a:ahLst/>
            <a:cxnLst/>
            <a:rect l="l" t="t" r="r" b="b"/>
            <a:pathLst>
              <a:path h="19685">
                <a:moveTo>
                  <a:pt x="0" y="0"/>
                </a:moveTo>
                <a:lnTo>
                  <a:pt x="0" y="19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1" name="bg object 4581"/>
          <p:cNvSpPr/>
          <p:nvPr/>
        </p:nvSpPr>
        <p:spPr>
          <a:xfrm>
            <a:off x="5669950" y="3320214"/>
            <a:ext cx="0" cy="24765"/>
          </a:xfrm>
          <a:custGeom>
            <a:avLst/>
            <a:gdLst/>
            <a:ahLst/>
            <a:cxnLst/>
            <a:rect l="l" t="t" r="r" b="b"/>
            <a:pathLst>
              <a:path h="24764">
                <a:moveTo>
                  <a:pt x="0" y="0"/>
                </a:moveTo>
                <a:lnTo>
                  <a:pt x="0" y="242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2" name="bg object 4582"/>
          <p:cNvSpPr/>
          <p:nvPr/>
        </p:nvSpPr>
        <p:spPr>
          <a:xfrm>
            <a:off x="5287445" y="3106685"/>
            <a:ext cx="407034" cy="189230"/>
          </a:xfrm>
          <a:custGeom>
            <a:avLst/>
            <a:gdLst/>
            <a:ahLst/>
            <a:cxnLst/>
            <a:rect l="l" t="t" r="r" b="b"/>
            <a:pathLst>
              <a:path w="407035" h="189229">
                <a:moveTo>
                  <a:pt x="219586" y="87023"/>
                </a:moveTo>
                <a:lnTo>
                  <a:pt x="406802" y="0"/>
                </a:lnTo>
              </a:path>
              <a:path w="407035" h="189229">
                <a:moveTo>
                  <a:pt x="212500" y="115363"/>
                </a:moveTo>
                <a:lnTo>
                  <a:pt x="219586" y="87023"/>
                </a:lnTo>
              </a:path>
              <a:path w="407035" h="189229">
                <a:moveTo>
                  <a:pt x="193273" y="74881"/>
                </a:moveTo>
                <a:lnTo>
                  <a:pt x="212500" y="115363"/>
                </a:lnTo>
              </a:path>
              <a:path w="407035" h="189229">
                <a:moveTo>
                  <a:pt x="187202" y="102207"/>
                </a:moveTo>
                <a:lnTo>
                  <a:pt x="193273" y="74881"/>
                </a:lnTo>
              </a:path>
              <a:path w="407035" h="189229">
                <a:moveTo>
                  <a:pt x="0" y="189230"/>
                </a:moveTo>
                <a:lnTo>
                  <a:pt x="187202" y="1022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3" name="bg object 4583"/>
          <p:cNvSpPr/>
          <p:nvPr/>
        </p:nvSpPr>
        <p:spPr>
          <a:xfrm>
            <a:off x="5821739" y="2770721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57681" y="0"/>
                </a:lnTo>
              </a:path>
              <a:path w="256539">
                <a:moveTo>
                  <a:pt x="95122" y="0"/>
                </a:moveTo>
                <a:lnTo>
                  <a:pt x="152804" y="0"/>
                </a:lnTo>
              </a:path>
              <a:path w="256539">
                <a:moveTo>
                  <a:pt x="190258" y="0"/>
                </a:moveTo>
                <a:lnTo>
                  <a:pt x="25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4" name="bg object 4584"/>
          <p:cNvSpPr/>
          <p:nvPr/>
        </p:nvSpPr>
        <p:spPr>
          <a:xfrm>
            <a:off x="5718531" y="2842573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5" name="bg object 4585"/>
          <p:cNvSpPr/>
          <p:nvPr/>
        </p:nvSpPr>
        <p:spPr>
          <a:xfrm>
            <a:off x="5718531" y="2914412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6" name="bg object 4586"/>
          <p:cNvSpPr/>
          <p:nvPr/>
        </p:nvSpPr>
        <p:spPr>
          <a:xfrm>
            <a:off x="5718531" y="298626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7" name="bg object 4587"/>
          <p:cNvSpPr/>
          <p:nvPr/>
        </p:nvSpPr>
        <p:spPr>
          <a:xfrm>
            <a:off x="5718531" y="3058117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8" name="bg object 4588"/>
          <p:cNvSpPr/>
          <p:nvPr/>
        </p:nvSpPr>
        <p:spPr>
          <a:xfrm>
            <a:off x="5718531" y="3129956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9" name="bg object 4589"/>
          <p:cNvSpPr/>
          <p:nvPr/>
        </p:nvSpPr>
        <p:spPr>
          <a:xfrm>
            <a:off x="5718531" y="320180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0" name="bg object 4590"/>
          <p:cNvSpPr/>
          <p:nvPr/>
        </p:nvSpPr>
        <p:spPr>
          <a:xfrm>
            <a:off x="5718531" y="3272646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1" name="bg object 4591"/>
          <p:cNvSpPr/>
          <p:nvPr/>
        </p:nvSpPr>
        <p:spPr>
          <a:xfrm>
            <a:off x="5604182" y="3344498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65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2" name="bg object 4592"/>
          <p:cNvSpPr/>
          <p:nvPr/>
        </p:nvSpPr>
        <p:spPr>
          <a:xfrm>
            <a:off x="5311729" y="3344498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3" name="bg object 4593"/>
          <p:cNvSpPr/>
          <p:nvPr/>
        </p:nvSpPr>
        <p:spPr>
          <a:xfrm>
            <a:off x="5317800" y="3272646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1838" y="0"/>
                </a:moveTo>
                <a:lnTo>
                  <a:pt x="19227" y="0"/>
                </a:lnTo>
              </a:path>
              <a:path w="72389">
                <a:moveTo>
                  <a:pt x="192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4" name="bg object 4594"/>
          <p:cNvSpPr/>
          <p:nvPr/>
        </p:nvSpPr>
        <p:spPr>
          <a:xfrm>
            <a:off x="5476676" y="3201808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1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5" name="bg object 4595"/>
          <p:cNvSpPr/>
          <p:nvPr/>
        </p:nvSpPr>
        <p:spPr>
          <a:xfrm>
            <a:off x="5317800" y="3201808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8396" y="0"/>
                </a:lnTo>
              </a:path>
              <a:path w="352425">
                <a:moveTo>
                  <a:pt x="250955" y="0"/>
                </a:moveTo>
                <a:lnTo>
                  <a:pt x="187202" y="0"/>
                </a:lnTo>
              </a:path>
              <a:path w="352425">
                <a:moveTo>
                  <a:pt x="158875" y="0"/>
                </a:moveTo>
                <a:lnTo>
                  <a:pt x="98151" y="0"/>
                </a:lnTo>
              </a:path>
              <a:path w="352425">
                <a:moveTo>
                  <a:pt x="59696" y="0"/>
                </a:moveTo>
                <a:lnTo>
                  <a:pt x="0" y="0"/>
                </a:lnTo>
              </a:path>
              <a:path w="352425">
                <a:moveTo>
                  <a:pt x="187202" y="0"/>
                </a:moveTo>
                <a:lnTo>
                  <a:pt x="173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6" name="bg object 4596"/>
          <p:cNvSpPr/>
          <p:nvPr/>
        </p:nvSpPr>
        <p:spPr>
          <a:xfrm>
            <a:off x="5317800" y="3129956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326864" y="0"/>
                </a:lnTo>
              </a:path>
              <a:path w="352425">
                <a:moveTo>
                  <a:pt x="326864" y="0"/>
                </a:moveTo>
                <a:lnTo>
                  <a:pt x="277268" y="0"/>
                </a:lnTo>
              </a:path>
              <a:path w="352425">
                <a:moveTo>
                  <a:pt x="238813" y="0"/>
                </a:moveTo>
                <a:lnTo>
                  <a:pt x="182145" y="0"/>
                </a:lnTo>
              </a:path>
              <a:path w="352425">
                <a:moveTo>
                  <a:pt x="144705" y="0"/>
                </a:moveTo>
                <a:lnTo>
                  <a:pt x="87023" y="0"/>
                </a:lnTo>
              </a:path>
              <a:path w="352425">
                <a:moveTo>
                  <a:pt x="495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7" name="bg object 4597"/>
          <p:cNvSpPr/>
          <p:nvPr/>
        </p:nvSpPr>
        <p:spPr>
          <a:xfrm>
            <a:off x="5317800" y="3058117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8" name="bg object 4598"/>
          <p:cNvSpPr/>
          <p:nvPr/>
        </p:nvSpPr>
        <p:spPr>
          <a:xfrm>
            <a:off x="5317800" y="2986265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9" name="bg object 4599"/>
          <p:cNvSpPr/>
          <p:nvPr/>
        </p:nvSpPr>
        <p:spPr>
          <a:xfrm>
            <a:off x="5317800" y="2914412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0" name="bg object 4600"/>
          <p:cNvSpPr/>
          <p:nvPr/>
        </p:nvSpPr>
        <p:spPr>
          <a:xfrm>
            <a:off x="5317800" y="2842573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1" name="bg object 4601"/>
          <p:cNvSpPr/>
          <p:nvPr/>
        </p:nvSpPr>
        <p:spPr>
          <a:xfrm>
            <a:off x="5317800" y="2770721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2" name="bg object 4602"/>
          <p:cNvSpPr/>
          <p:nvPr/>
        </p:nvSpPr>
        <p:spPr>
          <a:xfrm>
            <a:off x="5317800" y="2698869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3" name="bg object 4603"/>
          <p:cNvSpPr/>
          <p:nvPr/>
        </p:nvSpPr>
        <p:spPr>
          <a:xfrm>
            <a:off x="5317800" y="2628031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9410" y="0"/>
                </a:lnTo>
              </a:path>
              <a:path w="352425">
                <a:moveTo>
                  <a:pt x="251969" y="0"/>
                </a:moveTo>
                <a:lnTo>
                  <a:pt x="195301" y="0"/>
                </a:lnTo>
              </a:path>
              <a:path w="352425">
                <a:moveTo>
                  <a:pt x="156847" y="0"/>
                </a:moveTo>
                <a:lnTo>
                  <a:pt x="100179" y="0"/>
                </a:lnTo>
              </a:path>
              <a:path w="352425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4" name="bg object 4604"/>
          <p:cNvSpPr/>
          <p:nvPr/>
        </p:nvSpPr>
        <p:spPr>
          <a:xfrm>
            <a:off x="5311729" y="2556192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20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8330" y="0"/>
                </a:lnTo>
              </a:path>
              <a:path w="358775">
                <a:moveTo>
                  <a:pt x="159889" y="0"/>
                </a:moveTo>
                <a:lnTo>
                  <a:pt x="103208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5" name="bg object 4605"/>
          <p:cNvSpPr/>
          <p:nvPr/>
        </p:nvSpPr>
        <p:spPr>
          <a:xfrm>
            <a:off x="5821739" y="2770721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57681" y="0"/>
                </a:lnTo>
              </a:path>
              <a:path w="256539">
                <a:moveTo>
                  <a:pt x="95122" y="0"/>
                </a:moveTo>
                <a:lnTo>
                  <a:pt x="152804" y="0"/>
                </a:lnTo>
              </a:path>
              <a:path w="256539">
                <a:moveTo>
                  <a:pt x="190258" y="0"/>
                </a:moveTo>
                <a:lnTo>
                  <a:pt x="25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6" name="bg object 4606"/>
          <p:cNvSpPr/>
          <p:nvPr/>
        </p:nvSpPr>
        <p:spPr>
          <a:xfrm>
            <a:off x="5718531" y="2842573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7" name="bg object 4607"/>
          <p:cNvSpPr/>
          <p:nvPr/>
        </p:nvSpPr>
        <p:spPr>
          <a:xfrm>
            <a:off x="5718531" y="2914412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8" name="bg object 4608"/>
          <p:cNvSpPr/>
          <p:nvPr/>
        </p:nvSpPr>
        <p:spPr>
          <a:xfrm>
            <a:off x="5718531" y="298626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9" name="bg object 4609"/>
          <p:cNvSpPr/>
          <p:nvPr/>
        </p:nvSpPr>
        <p:spPr>
          <a:xfrm>
            <a:off x="5718531" y="3058117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0" name="bg object 4610"/>
          <p:cNvSpPr/>
          <p:nvPr/>
        </p:nvSpPr>
        <p:spPr>
          <a:xfrm>
            <a:off x="5718531" y="3129956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1" name="bg object 4611"/>
          <p:cNvSpPr/>
          <p:nvPr/>
        </p:nvSpPr>
        <p:spPr>
          <a:xfrm>
            <a:off x="5718531" y="320180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30" y="0"/>
                </a:moveTo>
                <a:lnTo>
                  <a:pt x="256012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2" name="bg object 4612"/>
          <p:cNvSpPr/>
          <p:nvPr/>
        </p:nvSpPr>
        <p:spPr>
          <a:xfrm>
            <a:off x="5317800" y="3272646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1838" y="0"/>
                </a:moveTo>
                <a:lnTo>
                  <a:pt x="19227" y="0"/>
                </a:lnTo>
              </a:path>
              <a:path w="72389">
                <a:moveTo>
                  <a:pt x="192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3" name="bg object 4613"/>
          <p:cNvSpPr/>
          <p:nvPr/>
        </p:nvSpPr>
        <p:spPr>
          <a:xfrm>
            <a:off x="5476676" y="3201808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1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4" name="bg object 4614"/>
          <p:cNvSpPr/>
          <p:nvPr/>
        </p:nvSpPr>
        <p:spPr>
          <a:xfrm>
            <a:off x="5317800" y="3201808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288396" y="0"/>
                </a:lnTo>
              </a:path>
              <a:path w="352425">
                <a:moveTo>
                  <a:pt x="250955" y="0"/>
                </a:moveTo>
                <a:lnTo>
                  <a:pt x="187202" y="0"/>
                </a:lnTo>
              </a:path>
              <a:path w="352425">
                <a:moveTo>
                  <a:pt x="158875" y="0"/>
                </a:moveTo>
                <a:lnTo>
                  <a:pt x="0" y="0"/>
                </a:lnTo>
              </a:path>
              <a:path w="352425">
                <a:moveTo>
                  <a:pt x="187202" y="0"/>
                </a:moveTo>
                <a:lnTo>
                  <a:pt x="173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5" name="bg object 4615"/>
          <p:cNvSpPr/>
          <p:nvPr/>
        </p:nvSpPr>
        <p:spPr>
          <a:xfrm>
            <a:off x="5317800" y="3129956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326864" y="0"/>
                </a:lnTo>
              </a:path>
              <a:path w="352425">
                <a:moveTo>
                  <a:pt x="3268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6" name="bg object 4616"/>
          <p:cNvSpPr/>
          <p:nvPr/>
        </p:nvSpPr>
        <p:spPr>
          <a:xfrm>
            <a:off x="5317800" y="3058117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7" name="bg object 4617"/>
          <p:cNvSpPr/>
          <p:nvPr/>
        </p:nvSpPr>
        <p:spPr>
          <a:xfrm>
            <a:off x="5317800" y="2986265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8" name="bg object 4618"/>
          <p:cNvSpPr/>
          <p:nvPr/>
        </p:nvSpPr>
        <p:spPr>
          <a:xfrm>
            <a:off x="5317800" y="2914412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9" name="bg object 4619"/>
          <p:cNvSpPr/>
          <p:nvPr/>
        </p:nvSpPr>
        <p:spPr>
          <a:xfrm>
            <a:off x="5317800" y="2842573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0" name="bg object 4620"/>
          <p:cNvSpPr/>
          <p:nvPr/>
        </p:nvSpPr>
        <p:spPr>
          <a:xfrm>
            <a:off x="5317800" y="2770721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1" name="bg object 4621"/>
          <p:cNvSpPr/>
          <p:nvPr/>
        </p:nvSpPr>
        <p:spPr>
          <a:xfrm>
            <a:off x="5317800" y="2698869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2" name="bg object 4622"/>
          <p:cNvSpPr/>
          <p:nvPr/>
        </p:nvSpPr>
        <p:spPr>
          <a:xfrm>
            <a:off x="5317800" y="2628031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3521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3" name="bg object 4623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4" name="bg object 4624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5" name="bg object 4625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6" name="bg object 4626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7" name="bg object 4627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8" name="bg object 4628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9" name="bg object 4629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0" name="bg object 4630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1" name="bg object 4631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2" name="bg object 4632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3" name="bg object 4633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4" name="bg object 4634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5" name="bg object 4635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6" name="bg object 4636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7" name="bg object 4637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8" name="bg object 4638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9" name="bg object 4639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0" name="bg object 4640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1" name="bg object 4641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2" name="bg object 4642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3" name="bg object 4643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4" name="bg object 4644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5" name="bg object 4645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6" name="bg object 4646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7" name="bg object 4647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8" name="bg object 4648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9" name="bg object 4649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0" name="bg object 4650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1" name="bg object 4651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2" name="bg object 4652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3" name="bg object 4653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4" name="bg object 4654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5" name="bg object 4655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6" name="bg object 4656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7" name="bg object 4657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8" name="bg object 4658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9" name="bg object 4659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0" name="bg object 4660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1" name="bg object 4661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2" name="bg object 4662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3" name="bg object 4663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4" name="bg object 4664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5" name="bg object 4665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6" name="bg object 4666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7" name="bg object 4667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8" name="bg object 4668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9" name="bg object 4669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0" name="bg object 4670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1" name="bg object 4671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2" name="bg object 4672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3" name="bg object 4673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4" name="bg object 4674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5" name="bg object 4675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6" name="bg object 4676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7" name="bg object 4677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8" name="bg object 4678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9" name="bg object 4679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0" name="bg object 4680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1" name="bg object 4681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2" name="bg object 4682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3" name="bg object 4683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4" name="bg object 4684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5" name="bg object 4685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6" name="bg object 4686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7" name="bg object 4687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8" name="bg object 4688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9" name="bg object 4689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0" name="bg object 4690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1" name="bg object 4691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2" name="bg object 4692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3" name="bg object 4693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4" name="bg object 4694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5" name="bg object 4695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6" name="bg object 4696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7" name="bg object 4697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8" name="bg object 4698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9" name="bg object 4699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0" name="bg object 4700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1" name="bg object 4701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2" name="bg object 4702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3" name="bg object 4703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4" name="bg object 4704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5" name="bg object 4705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6" name="bg object 4706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7" name="bg object 4707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8" name="bg object 4708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9" name="bg object 4709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0" name="bg object 4710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1" name="bg object 4711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2" name="bg object 4712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3" name="bg object 4713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4" name="bg object 4714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5" name="bg object 4715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6" name="bg object 4716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7" name="bg object 4717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8" name="bg object 4718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9" name="bg object 4719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0" name="bg object 4720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1" name="bg object 4721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2" name="bg object 4722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3" name="bg object 4723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4" name="bg object 4724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5" name="bg object 4725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6" name="bg object 4726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7" name="bg object 4727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8" name="bg object 4728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9" name="bg object 4729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0" name="bg object 4730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1" name="bg object 4731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4056" y="4042"/>
                </a:moveTo>
                <a:lnTo>
                  <a:pt x="6071" y="3028"/>
                </a:lnTo>
              </a:path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2" name="bg object 4732"/>
          <p:cNvSpPr/>
          <p:nvPr/>
        </p:nvSpPr>
        <p:spPr>
          <a:xfrm>
            <a:off x="5678049" y="2639159"/>
            <a:ext cx="27940" cy="60960"/>
          </a:xfrm>
          <a:custGeom>
            <a:avLst/>
            <a:gdLst/>
            <a:ahLst/>
            <a:cxnLst/>
            <a:rect l="l" t="t" r="r" b="b"/>
            <a:pathLst>
              <a:path w="27939" h="60960">
                <a:moveTo>
                  <a:pt x="0" y="2028"/>
                </a:moveTo>
                <a:lnTo>
                  <a:pt x="0" y="0"/>
                </a:lnTo>
              </a:path>
              <a:path w="27939" h="60960">
                <a:moveTo>
                  <a:pt x="27326" y="2028"/>
                </a:moveTo>
                <a:lnTo>
                  <a:pt x="0" y="2028"/>
                </a:lnTo>
              </a:path>
              <a:path w="27939" h="60960">
                <a:moveTo>
                  <a:pt x="27326" y="60724"/>
                </a:moveTo>
                <a:lnTo>
                  <a:pt x="27326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3" name="bg object 4733"/>
          <p:cNvSpPr/>
          <p:nvPr/>
        </p:nvSpPr>
        <p:spPr>
          <a:xfrm>
            <a:off x="5705375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4" name="bg object 4734"/>
          <p:cNvSpPr/>
          <p:nvPr/>
        </p:nvSpPr>
        <p:spPr>
          <a:xfrm>
            <a:off x="5705375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5" name="bg object 4735"/>
          <p:cNvSpPr/>
          <p:nvPr/>
        </p:nvSpPr>
        <p:spPr>
          <a:xfrm>
            <a:off x="570537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6" name="bg object 4736"/>
          <p:cNvSpPr/>
          <p:nvPr/>
        </p:nvSpPr>
        <p:spPr>
          <a:xfrm>
            <a:off x="5683106" y="3272646"/>
            <a:ext cx="22860" cy="59055"/>
          </a:xfrm>
          <a:custGeom>
            <a:avLst/>
            <a:gdLst/>
            <a:ahLst/>
            <a:cxnLst/>
            <a:rect l="l" t="t" r="r" b="b"/>
            <a:pathLst>
              <a:path w="22860" h="59054">
                <a:moveTo>
                  <a:pt x="22269" y="58696"/>
                </a:moveTo>
                <a:lnTo>
                  <a:pt x="22269" y="0"/>
                </a:lnTo>
              </a:path>
              <a:path w="22860" h="59054">
                <a:moveTo>
                  <a:pt x="0" y="58696"/>
                </a:moveTo>
                <a:lnTo>
                  <a:pt x="22269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7" name="bg object 4737"/>
          <p:cNvSpPr/>
          <p:nvPr/>
        </p:nvSpPr>
        <p:spPr>
          <a:xfrm>
            <a:off x="5683106" y="311174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8" name="bg object 4738"/>
          <p:cNvSpPr/>
          <p:nvPr/>
        </p:nvSpPr>
        <p:spPr>
          <a:xfrm>
            <a:off x="5683106" y="3196751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9" name="bg object 4739"/>
          <p:cNvSpPr/>
          <p:nvPr/>
        </p:nvSpPr>
        <p:spPr>
          <a:xfrm>
            <a:off x="5683106" y="327871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0" name="bg object 4740"/>
          <p:cNvSpPr/>
          <p:nvPr/>
        </p:nvSpPr>
        <p:spPr>
          <a:xfrm>
            <a:off x="5681091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1" name="bg object 4741"/>
          <p:cNvSpPr/>
          <p:nvPr/>
        </p:nvSpPr>
        <p:spPr>
          <a:xfrm>
            <a:off x="5678049" y="2639159"/>
            <a:ext cx="29845" cy="60960"/>
          </a:xfrm>
          <a:custGeom>
            <a:avLst/>
            <a:gdLst/>
            <a:ahLst/>
            <a:cxnLst/>
            <a:rect l="l" t="t" r="r" b="b"/>
            <a:pathLst>
              <a:path w="29845" h="60960">
                <a:moveTo>
                  <a:pt x="29354" y="0"/>
                </a:moveTo>
                <a:lnTo>
                  <a:pt x="0" y="0"/>
                </a:lnTo>
              </a:path>
              <a:path w="29845" h="60960">
                <a:moveTo>
                  <a:pt x="29354" y="60724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2" name="bg object 4742"/>
          <p:cNvSpPr/>
          <p:nvPr/>
        </p:nvSpPr>
        <p:spPr>
          <a:xfrm>
            <a:off x="5707403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3" name="bg object 4743"/>
          <p:cNvSpPr/>
          <p:nvPr/>
        </p:nvSpPr>
        <p:spPr>
          <a:xfrm>
            <a:off x="5707403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4" name="bg object 4744"/>
          <p:cNvSpPr/>
          <p:nvPr/>
        </p:nvSpPr>
        <p:spPr>
          <a:xfrm>
            <a:off x="5707403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5" name="bg object 4745"/>
          <p:cNvSpPr/>
          <p:nvPr/>
        </p:nvSpPr>
        <p:spPr>
          <a:xfrm>
            <a:off x="5681091" y="3272646"/>
            <a:ext cx="26670" cy="60960"/>
          </a:xfrm>
          <a:custGeom>
            <a:avLst/>
            <a:gdLst/>
            <a:ahLst/>
            <a:cxnLst/>
            <a:rect l="l" t="t" r="r" b="b"/>
            <a:pathLst>
              <a:path w="26670" h="60960">
                <a:moveTo>
                  <a:pt x="26312" y="60710"/>
                </a:moveTo>
                <a:lnTo>
                  <a:pt x="26312" y="0"/>
                </a:lnTo>
              </a:path>
              <a:path w="26670" h="60960">
                <a:moveTo>
                  <a:pt x="0" y="60710"/>
                </a:moveTo>
                <a:lnTo>
                  <a:pt x="26312" y="60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6" name="bg object 4746"/>
          <p:cNvSpPr/>
          <p:nvPr/>
        </p:nvSpPr>
        <p:spPr>
          <a:xfrm>
            <a:off x="5681091" y="3112756"/>
            <a:ext cx="0" cy="52705"/>
          </a:xfrm>
          <a:custGeom>
            <a:avLst/>
            <a:gdLst/>
            <a:ahLst/>
            <a:cxnLst/>
            <a:rect l="l" t="t" r="r" b="b"/>
            <a:pathLst>
              <a:path h="52705">
                <a:moveTo>
                  <a:pt x="0" y="0"/>
                </a:moveTo>
                <a:lnTo>
                  <a:pt x="0" y="526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7" name="bg object 4747"/>
          <p:cNvSpPr/>
          <p:nvPr/>
        </p:nvSpPr>
        <p:spPr>
          <a:xfrm>
            <a:off x="5681091" y="3198779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8" name="bg object 4748"/>
          <p:cNvSpPr/>
          <p:nvPr/>
        </p:nvSpPr>
        <p:spPr>
          <a:xfrm>
            <a:off x="5681091" y="3280745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9" name="bg object 4749"/>
          <p:cNvSpPr/>
          <p:nvPr/>
        </p:nvSpPr>
        <p:spPr>
          <a:xfrm>
            <a:off x="5677034" y="3108714"/>
            <a:ext cx="11430" cy="6350"/>
          </a:xfrm>
          <a:custGeom>
            <a:avLst/>
            <a:gdLst/>
            <a:ahLst/>
            <a:cxnLst/>
            <a:rect l="l" t="t" r="r" b="b"/>
            <a:pathLst>
              <a:path w="11429" h="6350">
                <a:moveTo>
                  <a:pt x="0" y="6071"/>
                </a:moveTo>
                <a:lnTo>
                  <a:pt x="111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0" name="bg object 4750"/>
          <p:cNvSpPr/>
          <p:nvPr/>
        </p:nvSpPr>
        <p:spPr>
          <a:xfrm>
            <a:off x="5678049" y="2634102"/>
            <a:ext cx="22860" cy="66040"/>
          </a:xfrm>
          <a:custGeom>
            <a:avLst/>
            <a:gdLst/>
            <a:ahLst/>
            <a:cxnLst/>
            <a:rect l="l" t="t" r="r" b="b"/>
            <a:pathLst>
              <a:path w="22860" h="66039">
                <a:moveTo>
                  <a:pt x="0" y="12142"/>
                </a:moveTo>
                <a:lnTo>
                  <a:pt x="0" y="0"/>
                </a:lnTo>
              </a:path>
              <a:path w="22860" h="66039">
                <a:moveTo>
                  <a:pt x="22256" y="12142"/>
                </a:moveTo>
                <a:lnTo>
                  <a:pt x="0" y="12142"/>
                </a:lnTo>
              </a:path>
              <a:path w="22860" h="66039">
                <a:moveTo>
                  <a:pt x="22256" y="65781"/>
                </a:moveTo>
                <a:lnTo>
                  <a:pt x="22256" y="12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1" name="bg object 4751"/>
          <p:cNvSpPr/>
          <p:nvPr/>
        </p:nvSpPr>
        <p:spPr>
          <a:xfrm>
            <a:off x="5700305" y="2879000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393646"/>
                </a:moveTo>
                <a:lnTo>
                  <a:pt x="0" y="329893"/>
                </a:lnTo>
              </a:path>
              <a:path h="393700">
                <a:moveTo>
                  <a:pt x="0" y="297509"/>
                </a:moveTo>
                <a:lnTo>
                  <a:pt x="0" y="247926"/>
                </a:lnTo>
              </a:path>
              <a:path h="393700">
                <a:moveTo>
                  <a:pt x="0" y="214529"/>
                </a:moveTo>
                <a:lnTo>
                  <a:pt x="0" y="164946"/>
                </a:lnTo>
              </a:path>
              <a:path h="393700">
                <a:moveTo>
                  <a:pt x="0" y="131548"/>
                </a:moveTo>
                <a:lnTo>
                  <a:pt x="0" y="82980"/>
                </a:lnTo>
              </a:path>
              <a:path h="393700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2" name="bg object 4752"/>
          <p:cNvSpPr/>
          <p:nvPr/>
        </p:nvSpPr>
        <p:spPr>
          <a:xfrm>
            <a:off x="5700305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3" name="bg object 4753"/>
          <p:cNvSpPr/>
          <p:nvPr/>
        </p:nvSpPr>
        <p:spPr>
          <a:xfrm>
            <a:off x="5700305" y="3272646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5971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4" name="bg object 4754"/>
          <p:cNvSpPr/>
          <p:nvPr/>
        </p:nvSpPr>
        <p:spPr>
          <a:xfrm>
            <a:off x="5688176" y="3108714"/>
            <a:ext cx="0" cy="55244"/>
          </a:xfrm>
          <a:custGeom>
            <a:avLst/>
            <a:gdLst/>
            <a:ahLst/>
            <a:cxnLst/>
            <a:rect l="l" t="t" r="r" b="b"/>
            <a:pathLst>
              <a:path h="55244">
                <a:moveTo>
                  <a:pt x="0" y="0"/>
                </a:moveTo>
                <a:lnTo>
                  <a:pt x="0" y="546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5" name="bg object 4755"/>
          <p:cNvSpPr/>
          <p:nvPr/>
        </p:nvSpPr>
        <p:spPr>
          <a:xfrm>
            <a:off x="5688176" y="3195737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0"/>
                </a:moveTo>
                <a:lnTo>
                  <a:pt x="0" y="495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6" name="bg object 4756"/>
          <p:cNvSpPr/>
          <p:nvPr/>
        </p:nvSpPr>
        <p:spPr>
          <a:xfrm>
            <a:off x="5688176" y="3278717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0"/>
                </a:moveTo>
                <a:lnTo>
                  <a:pt x="0" y="536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7" name="bg object 4757"/>
          <p:cNvSpPr/>
          <p:nvPr/>
        </p:nvSpPr>
        <p:spPr>
          <a:xfrm>
            <a:off x="5677034" y="2556192"/>
            <a:ext cx="35560" cy="553085"/>
          </a:xfrm>
          <a:custGeom>
            <a:avLst/>
            <a:gdLst/>
            <a:ahLst/>
            <a:cxnLst/>
            <a:rect l="l" t="t" r="r" b="b"/>
            <a:pathLst>
              <a:path w="35560" h="553085">
                <a:moveTo>
                  <a:pt x="11141" y="0"/>
                </a:moveTo>
                <a:lnTo>
                  <a:pt x="11141" y="552521"/>
                </a:lnTo>
              </a:path>
              <a:path w="35560" h="553085">
                <a:moveTo>
                  <a:pt x="0" y="0"/>
                </a:moveTo>
                <a:lnTo>
                  <a:pt x="11141" y="0"/>
                </a:lnTo>
              </a:path>
              <a:path w="35560" h="553085">
                <a:moveTo>
                  <a:pt x="35425" y="77909"/>
                </a:moveTo>
                <a:lnTo>
                  <a:pt x="1014" y="77909"/>
                </a:lnTo>
              </a:path>
              <a:path w="35560" h="553085">
                <a:moveTo>
                  <a:pt x="35425" y="143691"/>
                </a:moveTo>
                <a:lnTo>
                  <a:pt x="35425" y="779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8" name="bg object 4758"/>
          <p:cNvSpPr/>
          <p:nvPr/>
        </p:nvSpPr>
        <p:spPr>
          <a:xfrm>
            <a:off x="5712461" y="320889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9" name="bg object 4759"/>
          <p:cNvSpPr/>
          <p:nvPr/>
        </p:nvSpPr>
        <p:spPr>
          <a:xfrm>
            <a:off x="5712461" y="287900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297509"/>
                </a:moveTo>
                <a:lnTo>
                  <a:pt x="0" y="247926"/>
                </a:lnTo>
              </a:path>
              <a:path h="297814">
                <a:moveTo>
                  <a:pt x="0" y="214529"/>
                </a:moveTo>
                <a:lnTo>
                  <a:pt x="0" y="164946"/>
                </a:lnTo>
              </a:path>
              <a:path h="297814">
                <a:moveTo>
                  <a:pt x="0" y="131548"/>
                </a:moveTo>
                <a:lnTo>
                  <a:pt x="0" y="82980"/>
                </a:lnTo>
              </a:path>
              <a:path h="297814">
                <a:moveTo>
                  <a:pt x="0" y="495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0" name="bg object 4760"/>
          <p:cNvSpPr/>
          <p:nvPr/>
        </p:nvSpPr>
        <p:spPr>
          <a:xfrm>
            <a:off x="5712461" y="2699883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145719"/>
                </a:moveTo>
                <a:lnTo>
                  <a:pt x="0" y="96136"/>
                </a:lnTo>
              </a:path>
              <a:path h="14605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1" name="bg object 4761"/>
          <p:cNvSpPr/>
          <p:nvPr/>
        </p:nvSpPr>
        <p:spPr>
          <a:xfrm>
            <a:off x="5677034" y="3272646"/>
            <a:ext cx="35560" cy="66040"/>
          </a:xfrm>
          <a:custGeom>
            <a:avLst/>
            <a:gdLst/>
            <a:ahLst/>
            <a:cxnLst/>
            <a:rect l="l" t="t" r="r" b="b"/>
            <a:pathLst>
              <a:path w="35560" h="66039">
                <a:moveTo>
                  <a:pt x="35425" y="65781"/>
                </a:moveTo>
                <a:lnTo>
                  <a:pt x="35425" y="0"/>
                </a:lnTo>
              </a:path>
              <a:path w="35560" h="66039">
                <a:moveTo>
                  <a:pt x="0" y="65781"/>
                </a:moveTo>
                <a:lnTo>
                  <a:pt x="35425" y="657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2" name="bg object 4762"/>
          <p:cNvSpPr/>
          <p:nvPr/>
        </p:nvSpPr>
        <p:spPr>
          <a:xfrm>
            <a:off x="5677034" y="2556192"/>
            <a:ext cx="0" cy="782320"/>
          </a:xfrm>
          <a:custGeom>
            <a:avLst/>
            <a:gdLst/>
            <a:ahLst/>
            <a:cxnLst/>
            <a:rect l="l" t="t" r="r" b="b"/>
            <a:pathLst>
              <a:path h="782320">
                <a:moveTo>
                  <a:pt x="0" y="558592"/>
                </a:moveTo>
                <a:lnTo>
                  <a:pt x="0" y="612218"/>
                </a:lnTo>
              </a:path>
              <a:path h="782320">
                <a:moveTo>
                  <a:pt x="0" y="645615"/>
                </a:moveTo>
                <a:lnTo>
                  <a:pt x="0" y="695198"/>
                </a:lnTo>
              </a:path>
              <a:path h="782320">
                <a:moveTo>
                  <a:pt x="0" y="727582"/>
                </a:moveTo>
                <a:lnTo>
                  <a:pt x="0" y="782235"/>
                </a:lnTo>
              </a:path>
              <a:path h="782320">
                <a:moveTo>
                  <a:pt x="0" y="0"/>
                </a:moveTo>
                <a:lnTo>
                  <a:pt x="0" y="5585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3" name="bg object 4763"/>
          <p:cNvSpPr/>
          <p:nvPr/>
        </p:nvSpPr>
        <p:spPr>
          <a:xfrm>
            <a:off x="5460477" y="2556192"/>
            <a:ext cx="60325" cy="609600"/>
          </a:xfrm>
          <a:custGeom>
            <a:avLst/>
            <a:gdLst/>
            <a:ahLst/>
            <a:cxnLst/>
            <a:rect l="l" t="t" r="r" b="b"/>
            <a:pathLst>
              <a:path w="60325" h="609600">
                <a:moveTo>
                  <a:pt x="30355" y="573763"/>
                </a:moveTo>
                <a:lnTo>
                  <a:pt x="30355" y="609189"/>
                </a:lnTo>
              </a:path>
              <a:path w="60325" h="609600">
                <a:moveTo>
                  <a:pt x="30355" y="501924"/>
                </a:moveTo>
                <a:lnTo>
                  <a:pt x="30355" y="573763"/>
                </a:lnTo>
              </a:path>
              <a:path w="60325" h="609600">
                <a:moveTo>
                  <a:pt x="30355" y="430072"/>
                </a:moveTo>
                <a:lnTo>
                  <a:pt x="30355" y="501924"/>
                </a:lnTo>
              </a:path>
              <a:path w="60325" h="609600">
                <a:moveTo>
                  <a:pt x="30355" y="358220"/>
                </a:moveTo>
                <a:lnTo>
                  <a:pt x="30355" y="430072"/>
                </a:lnTo>
              </a:path>
              <a:path w="60325" h="609600">
                <a:moveTo>
                  <a:pt x="30355" y="286381"/>
                </a:moveTo>
                <a:lnTo>
                  <a:pt x="30355" y="358220"/>
                </a:lnTo>
              </a:path>
              <a:path w="60325" h="609600">
                <a:moveTo>
                  <a:pt x="30355" y="214529"/>
                </a:moveTo>
                <a:lnTo>
                  <a:pt x="30355" y="286381"/>
                </a:lnTo>
              </a:path>
              <a:path w="60325" h="609600">
                <a:moveTo>
                  <a:pt x="30355" y="142676"/>
                </a:moveTo>
                <a:lnTo>
                  <a:pt x="30355" y="214529"/>
                </a:lnTo>
              </a:path>
              <a:path w="60325" h="609600">
                <a:moveTo>
                  <a:pt x="30355" y="71838"/>
                </a:moveTo>
                <a:lnTo>
                  <a:pt x="30355" y="142676"/>
                </a:lnTo>
              </a:path>
              <a:path w="60325" h="609600">
                <a:moveTo>
                  <a:pt x="30355" y="0"/>
                </a:moveTo>
                <a:lnTo>
                  <a:pt x="30355" y="71838"/>
                </a:lnTo>
              </a:path>
              <a:path w="60325" h="609600">
                <a:moveTo>
                  <a:pt x="30355" y="609189"/>
                </a:moveTo>
                <a:lnTo>
                  <a:pt x="0" y="579848"/>
                </a:lnTo>
              </a:path>
              <a:path w="60325" h="609600">
                <a:moveTo>
                  <a:pt x="30355" y="609189"/>
                </a:moveTo>
                <a:lnTo>
                  <a:pt x="59710" y="5798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4" name="bg object 4764"/>
          <p:cNvSpPr/>
          <p:nvPr/>
        </p:nvSpPr>
        <p:spPr>
          <a:xfrm>
            <a:off x="6822561" y="1735502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5">
                <a:moveTo>
                  <a:pt x="0" y="19833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5" name="bg object 4765"/>
          <p:cNvSpPr/>
          <p:nvPr/>
        </p:nvSpPr>
        <p:spPr>
          <a:xfrm>
            <a:off x="6767921" y="1735502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5">
                <a:moveTo>
                  <a:pt x="0" y="0"/>
                </a:moveTo>
                <a:lnTo>
                  <a:pt x="0" y="198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66" name="bg object 476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10877953" y="11062127"/>
            <a:ext cx="393653" cy="217578"/>
          </a:xfrm>
          <a:prstGeom prst="rect">
            <a:avLst/>
          </a:prstGeom>
        </p:spPr>
      </p:pic>
      <p:sp>
        <p:nvSpPr>
          <p:cNvPr id="4767" name="bg object 4767"/>
          <p:cNvSpPr/>
          <p:nvPr/>
        </p:nvSpPr>
        <p:spPr>
          <a:xfrm>
            <a:off x="10891613" y="11053531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4">
                <a:moveTo>
                  <a:pt x="214529" y="0"/>
                </a:moveTo>
                <a:lnTo>
                  <a:pt x="203401" y="0"/>
                </a:lnTo>
              </a:path>
              <a:path w="368934">
                <a:moveTo>
                  <a:pt x="194301" y="0"/>
                </a:moveTo>
                <a:lnTo>
                  <a:pt x="177088" y="0"/>
                </a:lnTo>
              </a:path>
              <a:path w="368934">
                <a:moveTo>
                  <a:pt x="167988" y="0"/>
                </a:moveTo>
                <a:lnTo>
                  <a:pt x="150789" y="0"/>
                </a:lnTo>
              </a:path>
              <a:path w="368934">
                <a:moveTo>
                  <a:pt x="142690" y="0"/>
                </a:moveTo>
                <a:lnTo>
                  <a:pt x="124477" y="0"/>
                </a:lnTo>
              </a:path>
              <a:path w="368934">
                <a:moveTo>
                  <a:pt x="116378" y="0"/>
                </a:moveTo>
                <a:lnTo>
                  <a:pt x="99179" y="0"/>
                </a:lnTo>
              </a:path>
              <a:path w="368934">
                <a:moveTo>
                  <a:pt x="90065" y="0"/>
                </a:moveTo>
                <a:lnTo>
                  <a:pt x="72866" y="0"/>
                </a:lnTo>
              </a:path>
              <a:path w="368934">
                <a:moveTo>
                  <a:pt x="63753" y="0"/>
                </a:moveTo>
                <a:lnTo>
                  <a:pt x="46553" y="0"/>
                </a:lnTo>
              </a:path>
              <a:path w="368934">
                <a:moveTo>
                  <a:pt x="38454" y="0"/>
                </a:moveTo>
                <a:lnTo>
                  <a:pt x="20241" y="0"/>
                </a:lnTo>
              </a:path>
              <a:path w="368934">
                <a:moveTo>
                  <a:pt x="12142" y="0"/>
                </a:moveTo>
                <a:lnTo>
                  <a:pt x="0" y="0"/>
                </a:lnTo>
              </a:path>
              <a:path w="368934">
                <a:moveTo>
                  <a:pt x="152804" y="0"/>
                </a:moveTo>
                <a:lnTo>
                  <a:pt x="164946" y="0"/>
                </a:lnTo>
              </a:path>
              <a:path w="368934">
                <a:moveTo>
                  <a:pt x="174060" y="0"/>
                </a:moveTo>
                <a:lnTo>
                  <a:pt x="191259" y="0"/>
                </a:lnTo>
              </a:path>
              <a:path w="368934">
                <a:moveTo>
                  <a:pt x="199358" y="0"/>
                </a:moveTo>
                <a:lnTo>
                  <a:pt x="217571" y="0"/>
                </a:lnTo>
              </a:path>
              <a:path w="368934">
                <a:moveTo>
                  <a:pt x="225670" y="0"/>
                </a:moveTo>
                <a:lnTo>
                  <a:pt x="242870" y="0"/>
                </a:lnTo>
              </a:path>
              <a:path w="368934">
                <a:moveTo>
                  <a:pt x="251983" y="0"/>
                </a:moveTo>
                <a:lnTo>
                  <a:pt x="269182" y="0"/>
                </a:lnTo>
              </a:path>
              <a:path w="368934">
                <a:moveTo>
                  <a:pt x="278282" y="0"/>
                </a:moveTo>
                <a:lnTo>
                  <a:pt x="295495" y="0"/>
                </a:lnTo>
              </a:path>
              <a:path w="368934">
                <a:moveTo>
                  <a:pt x="304594" y="0"/>
                </a:moveTo>
                <a:lnTo>
                  <a:pt x="321793" y="0"/>
                </a:lnTo>
              </a:path>
              <a:path w="368934">
                <a:moveTo>
                  <a:pt x="329893" y="0"/>
                </a:moveTo>
                <a:lnTo>
                  <a:pt x="348106" y="0"/>
                </a:lnTo>
              </a:path>
              <a:path w="368934">
                <a:moveTo>
                  <a:pt x="356205" y="0"/>
                </a:moveTo>
                <a:lnTo>
                  <a:pt x="3683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8" name="bg object 4768"/>
          <p:cNvSpPr/>
          <p:nvPr/>
        </p:nvSpPr>
        <p:spPr>
          <a:xfrm>
            <a:off x="11163824" y="9180409"/>
            <a:ext cx="212725" cy="12700"/>
          </a:xfrm>
          <a:custGeom>
            <a:avLst/>
            <a:gdLst/>
            <a:ahLst/>
            <a:cxnLst/>
            <a:rect l="l" t="t" r="r" b="b"/>
            <a:pathLst>
              <a:path w="212725" h="12700">
                <a:moveTo>
                  <a:pt x="212514" y="0"/>
                </a:moveTo>
                <a:lnTo>
                  <a:pt x="212514" y="12142"/>
                </a:lnTo>
              </a:path>
              <a:path w="212725" h="12700">
                <a:moveTo>
                  <a:pt x="212514" y="12142"/>
                </a:moveTo>
                <a:lnTo>
                  <a:pt x="0" y="12142"/>
                </a:lnTo>
              </a:path>
              <a:path w="212725" h="12700">
                <a:moveTo>
                  <a:pt x="21251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9" name="bg object 4769"/>
          <p:cNvSpPr/>
          <p:nvPr/>
        </p:nvSpPr>
        <p:spPr>
          <a:xfrm>
            <a:off x="5352198" y="1331728"/>
            <a:ext cx="25400" cy="502284"/>
          </a:xfrm>
          <a:custGeom>
            <a:avLst/>
            <a:gdLst/>
            <a:ahLst/>
            <a:cxnLst/>
            <a:rect l="l" t="t" r="r" b="b"/>
            <a:pathLst>
              <a:path w="25400" h="502285">
                <a:moveTo>
                  <a:pt x="0" y="501924"/>
                </a:moveTo>
                <a:lnTo>
                  <a:pt x="25298" y="501924"/>
                </a:lnTo>
              </a:path>
              <a:path w="25400" h="502285">
                <a:moveTo>
                  <a:pt x="0" y="0"/>
                </a:moveTo>
                <a:lnTo>
                  <a:pt x="0" y="488768"/>
                </a:lnTo>
              </a:path>
              <a:path w="25400" h="502285">
                <a:moveTo>
                  <a:pt x="0" y="499896"/>
                </a:moveTo>
                <a:lnTo>
                  <a:pt x="0" y="501924"/>
                </a:lnTo>
              </a:path>
              <a:path w="25400" h="502285">
                <a:moveTo>
                  <a:pt x="25298" y="430072"/>
                </a:moveTo>
                <a:lnTo>
                  <a:pt x="25298" y="501924"/>
                </a:lnTo>
              </a:path>
              <a:path w="25400" h="502285">
                <a:moveTo>
                  <a:pt x="25298" y="358220"/>
                </a:moveTo>
                <a:lnTo>
                  <a:pt x="25298" y="430072"/>
                </a:lnTo>
              </a:path>
              <a:path w="25400" h="502285">
                <a:moveTo>
                  <a:pt x="25298" y="286381"/>
                </a:moveTo>
                <a:lnTo>
                  <a:pt x="25298" y="358220"/>
                </a:lnTo>
              </a:path>
              <a:path w="25400" h="502285">
                <a:moveTo>
                  <a:pt x="25298" y="214529"/>
                </a:moveTo>
                <a:lnTo>
                  <a:pt x="25298" y="286381"/>
                </a:lnTo>
              </a:path>
              <a:path w="25400" h="502285">
                <a:moveTo>
                  <a:pt x="25298" y="142676"/>
                </a:moveTo>
                <a:lnTo>
                  <a:pt x="25298" y="214529"/>
                </a:lnTo>
              </a:path>
              <a:path w="25400" h="502285">
                <a:moveTo>
                  <a:pt x="25298" y="71852"/>
                </a:moveTo>
                <a:lnTo>
                  <a:pt x="25298" y="142676"/>
                </a:lnTo>
              </a:path>
              <a:path w="25400" h="502285">
                <a:moveTo>
                  <a:pt x="25298" y="0"/>
                </a:moveTo>
                <a:lnTo>
                  <a:pt x="25298" y="718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0" name="bg object 4770"/>
          <p:cNvSpPr/>
          <p:nvPr/>
        </p:nvSpPr>
        <p:spPr>
          <a:xfrm>
            <a:off x="5735731" y="1259876"/>
            <a:ext cx="47625" cy="574040"/>
          </a:xfrm>
          <a:custGeom>
            <a:avLst/>
            <a:gdLst/>
            <a:ahLst/>
            <a:cxnLst/>
            <a:rect l="l" t="t" r="r" b="b"/>
            <a:pathLst>
              <a:path w="47625" h="574039">
                <a:moveTo>
                  <a:pt x="0" y="501924"/>
                </a:moveTo>
                <a:lnTo>
                  <a:pt x="0" y="573777"/>
                </a:lnTo>
              </a:path>
              <a:path w="47625" h="574039">
                <a:moveTo>
                  <a:pt x="0" y="430072"/>
                </a:moveTo>
                <a:lnTo>
                  <a:pt x="0" y="501924"/>
                </a:lnTo>
              </a:path>
              <a:path w="47625" h="574039">
                <a:moveTo>
                  <a:pt x="0" y="358233"/>
                </a:moveTo>
                <a:lnTo>
                  <a:pt x="0" y="430072"/>
                </a:lnTo>
              </a:path>
              <a:path w="47625" h="574039">
                <a:moveTo>
                  <a:pt x="0" y="286381"/>
                </a:moveTo>
                <a:lnTo>
                  <a:pt x="0" y="358233"/>
                </a:lnTo>
              </a:path>
              <a:path w="47625" h="574039">
                <a:moveTo>
                  <a:pt x="0" y="214529"/>
                </a:moveTo>
                <a:lnTo>
                  <a:pt x="0" y="286381"/>
                </a:lnTo>
              </a:path>
              <a:path w="47625" h="574039">
                <a:moveTo>
                  <a:pt x="0" y="143704"/>
                </a:moveTo>
                <a:lnTo>
                  <a:pt x="0" y="214529"/>
                </a:lnTo>
              </a:path>
              <a:path w="47625" h="574039">
                <a:moveTo>
                  <a:pt x="0" y="71852"/>
                </a:moveTo>
                <a:lnTo>
                  <a:pt x="0" y="143704"/>
                </a:lnTo>
              </a:path>
              <a:path w="47625" h="574039">
                <a:moveTo>
                  <a:pt x="24284" y="71852"/>
                </a:moveTo>
                <a:lnTo>
                  <a:pt x="24284" y="464484"/>
                </a:lnTo>
              </a:path>
              <a:path w="47625" h="574039">
                <a:moveTo>
                  <a:pt x="24284" y="475626"/>
                </a:moveTo>
                <a:lnTo>
                  <a:pt x="24284" y="573777"/>
                </a:lnTo>
              </a:path>
              <a:path w="47625" h="574039">
                <a:moveTo>
                  <a:pt x="24284" y="71852"/>
                </a:moveTo>
                <a:lnTo>
                  <a:pt x="24284" y="24288"/>
                </a:lnTo>
              </a:path>
              <a:path w="47625" h="574039">
                <a:moveTo>
                  <a:pt x="0" y="31370"/>
                </a:moveTo>
                <a:lnTo>
                  <a:pt x="0" y="0"/>
                </a:lnTo>
              </a:path>
              <a:path w="47625" h="574039">
                <a:moveTo>
                  <a:pt x="47568" y="24288"/>
                </a:moveTo>
                <a:lnTo>
                  <a:pt x="47568" y="0"/>
                </a:lnTo>
              </a:path>
              <a:path w="47625" h="574039">
                <a:moveTo>
                  <a:pt x="0" y="0"/>
                </a:moveTo>
                <a:lnTo>
                  <a:pt x="475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1" name="bg object 4771"/>
          <p:cNvSpPr/>
          <p:nvPr/>
        </p:nvSpPr>
        <p:spPr>
          <a:xfrm>
            <a:off x="5352198" y="876350"/>
            <a:ext cx="25400" cy="455930"/>
          </a:xfrm>
          <a:custGeom>
            <a:avLst/>
            <a:gdLst/>
            <a:ahLst/>
            <a:cxnLst/>
            <a:rect l="l" t="t" r="r" b="b"/>
            <a:pathLst>
              <a:path w="25400" h="455930">
                <a:moveTo>
                  <a:pt x="0" y="0"/>
                </a:moveTo>
                <a:lnTo>
                  <a:pt x="0" y="455377"/>
                </a:lnTo>
              </a:path>
              <a:path w="25400" h="455930">
                <a:moveTo>
                  <a:pt x="25298" y="24282"/>
                </a:moveTo>
                <a:lnTo>
                  <a:pt x="25298" y="414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2" name="bg object 4772"/>
          <p:cNvSpPr/>
          <p:nvPr/>
        </p:nvSpPr>
        <p:spPr>
          <a:xfrm>
            <a:off x="5352198" y="876350"/>
            <a:ext cx="814705" cy="848360"/>
          </a:xfrm>
          <a:custGeom>
            <a:avLst/>
            <a:gdLst/>
            <a:ahLst/>
            <a:cxnLst/>
            <a:rect l="l" t="t" r="r" b="b"/>
            <a:pathLst>
              <a:path w="814704" h="848360">
                <a:moveTo>
                  <a:pt x="814632" y="404778"/>
                </a:moveTo>
                <a:lnTo>
                  <a:pt x="814632" y="0"/>
                </a:lnTo>
              </a:path>
              <a:path w="814704" h="848360">
                <a:moveTo>
                  <a:pt x="790334" y="404778"/>
                </a:moveTo>
                <a:lnTo>
                  <a:pt x="790334" y="24282"/>
                </a:lnTo>
              </a:path>
              <a:path w="814704" h="848360">
                <a:moveTo>
                  <a:pt x="814632" y="0"/>
                </a:moveTo>
                <a:lnTo>
                  <a:pt x="0" y="0"/>
                </a:lnTo>
              </a:path>
              <a:path w="814704" h="848360">
                <a:moveTo>
                  <a:pt x="790334" y="24282"/>
                </a:moveTo>
                <a:lnTo>
                  <a:pt x="25298" y="24282"/>
                </a:lnTo>
              </a:path>
              <a:path w="814704" h="848360">
                <a:moveTo>
                  <a:pt x="814632" y="848009"/>
                </a:moveTo>
                <a:lnTo>
                  <a:pt x="814632" y="404778"/>
                </a:lnTo>
              </a:path>
              <a:path w="814704" h="848360">
                <a:moveTo>
                  <a:pt x="790334" y="455377"/>
                </a:moveTo>
                <a:lnTo>
                  <a:pt x="790334" y="404778"/>
                </a:lnTo>
              </a:path>
              <a:path w="814704" h="848360">
                <a:moveTo>
                  <a:pt x="790334" y="527230"/>
                </a:moveTo>
                <a:lnTo>
                  <a:pt x="790334" y="455377"/>
                </a:lnTo>
              </a:path>
              <a:path w="814704" h="848360">
                <a:moveTo>
                  <a:pt x="790334" y="598054"/>
                </a:moveTo>
                <a:lnTo>
                  <a:pt x="790334" y="527230"/>
                </a:lnTo>
              </a:path>
              <a:path w="814704" h="848360">
                <a:moveTo>
                  <a:pt x="790334" y="669907"/>
                </a:moveTo>
                <a:lnTo>
                  <a:pt x="790334" y="598054"/>
                </a:lnTo>
              </a:path>
              <a:path w="814704" h="848360">
                <a:moveTo>
                  <a:pt x="790334" y="741759"/>
                </a:moveTo>
                <a:lnTo>
                  <a:pt x="790334" y="669907"/>
                </a:lnTo>
              </a:path>
              <a:path w="814704" h="848360">
                <a:moveTo>
                  <a:pt x="790334" y="813598"/>
                </a:moveTo>
                <a:lnTo>
                  <a:pt x="790334" y="741759"/>
                </a:lnTo>
              </a:path>
              <a:path w="814704" h="848360">
                <a:moveTo>
                  <a:pt x="790334" y="848009"/>
                </a:moveTo>
                <a:lnTo>
                  <a:pt x="790334" y="813598"/>
                </a:lnTo>
              </a:path>
              <a:path w="814704" h="848360">
                <a:moveTo>
                  <a:pt x="431100" y="455377"/>
                </a:moveTo>
                <a:lnTo>
                  <a:pt x="431100" y="407813"/>
                </a:lnTo>
              </a:path>
              <a:path w="814704" h="848360">
                <a:moveTo>
                  <a:pt x="431100" y="527230"/>
                </a:moveTo>
                <a:lnTo>
                  <a:pt x="431100" y="455377"/>
                </a:lnTo>
              </a:path>
              <a:path w="814704" h="848360">
                <a:moveTo>
                  <a:pt x="431100" y="598054"/>
                </a:moveTo>
                <a:lnTo>
                  <a:pt x="431100" y="527230"/>
                </a:lnTo>
              </a:path>
              <a:path w="814704" h="848360">
                <a:moveTo>
                  <a:pt x="431100" y="669907"/>
                </a:moveTo>
                <a:lnTo>
                  <a:pt x="431100" y="598054"/>
                </a:lnTo>
              </a:path>
              <a:path w="814704" h="848360">
                <a:moveTo>
                  <a:pt x="431100" y="741759"/>
                </a:moveTo>
                <a:lnTo>
                  <a:pt x="431100" y="669907"/>
                </a:lnTo>
              </a:path>
              <a:path w="814704" h="848360">
                <a:moveTo>
                  <a:pt x="431100" y="813598"/>
                </a:moveTo>
                <a:lnTo>
                  <a:pt x="431100" y="741759"/>
                </a:lnTo>
              </a:path>
              <a:path w="814704" h="848360">
                <a:moveTo>
                  <a:pt x="431100" y="848009"/>
                </a:moveTo>
                <a:lnTo>
                  <a:pt x="431100" y="8135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3" name="bg object 4773"/>
          <p:cNvSpPr/>
          <p:nvPr/>
        </p:nvSpPr>
        <p:spPr>
          <a:xfrm>
            <a:off x="5377497" y="1833653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4" name="bg object 4774"/>
          <p:cNvSpPr/>
          <p:nvPr/>
        </p:nvSpPr>
        <p:spPr>
          <a:xfrm>
            <a:off x="5377497" y="1331728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5" name="bg object 4775"/>
          <p:cNvSpPr/>
          <p:nvPr/>
        </p:nvSpPr>
        <p:spPr>
          <a:xfrm>
            <a:off x="5783299" y="1259876"/>
            <a:ext cx="359410" cy="24765"/>
          </a:xfrm>
          <a:custGeom>
            <a:avLst/>
            <a:gdLst/>
            <a:ahLst/>
            <a:cxnLst/>
            <a:rect l="l" t="t" r="r" b="b"/>
            <a:pathLst>
              <a:path w="359410" h="24765">
                <a:moveTo>
                  <a:pt x="0" y="0"/>
                </a:moveTo>
                <a:lnTo>
                  <a:pt x="359234" y="0"/>
                </a:lnTo>
              </a:path>
              <a:path w="359410" h="24765">
                <a:moveTo>
                  <a:pt x="0" y="2428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6" name="bg object 4776"/>
          <p:cNvSpPr/>
          <p:nvPr/>
        </p:nvSpPr>
        <p:spPr>
          <a:xfrm>
            <a:off x="5377497" y="1761801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7" name="bg object 4777"/>
          <p:cNvSpPr/>
          <p:nvPr/>
        </p:nvSpPr>
        <p:spPr>
          <a:xfrm>
            <a:off x="5377497" y="1689948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8" name="bg object 4778"/>
          <p:cNvSpPr/>
          <p:nvPr/>
        </p:nvSpPr>
        <p:spPr>
          <a:xfrm>
            <a:off x="5377497" y="1618110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9" name="bg object 4779"/>
          <p:cNvSpPr/>
          <p:nvPr/>
        </p:nvSpPr>
        <p:spPr>
          <a:xfrm>
            <a:off x="5377497" y="1546257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0" name="bg object 4780"/>
          <p:cNvSpPr/>
          <p:nvPr/>
        </p:nvSpPr>
        <p:spPr>
          <a:xfrm>
            <a:off x="5377497" y="147440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1" name="bg object 4781"/>
          <p:cNvSpPr/>
          <p:nvPr/>
        </p:nvSpPr>
        <p:spPr>
          <a:xfrm>
            <a:off x="5377497" y="1403580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2" name="bg object 4782"/>
          <p:cNvSpPr/>
          <p:nvPr/>
        </p:nvSpPr>
        <p:spPr>
          <a:xfrm>
            <a:off x="5377497" y="1331728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292452" y="0"/>
                </a:lnTo>
              </a:path>
              <a:path w="358775">
                <a:moveTo>
                  <a:pt x="255012" y="0"/>
                </a:moveTo>
                <a:lnTo>
                  <a:pt x="197330" y="0"/>
                </a:lnTo>
              </a:path>
              <a:path w="358775">
                <a:moveTo>
                  <a:pt x="159889" y="0"/>
                </a:moveTo>
                <a:lnTo>
                  <a:pt x="103221" y="0"/>
                </a:lnTo>
              </a:path>
              <a:path w="358775">
                <a:moveTo>
                  <a:pt x="647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3" name="bg object 4783"/>
          <p:cNvSpPr/>
          <p:nvPr/>
        </p:nvSpPr>
        <p:spPr>
          <a:xfrm>
            <a:off x="5783299" y="1259876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4" name="bg object 4784"/>
          <p:cNvSpPr/>
          <p:nvPr/>
        </p:nvSpPr>
        <p:spPr>
          <a:xfrm>
            <a:off x="5783299" y="133172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5" name="bg object 4785"/>
          <p:cNvSpPr/>
          <p:nvPr/>
        </p:nvSpPr>
        <p:spPr>
          <a:xfrm>
            <a:off x="5783299" y="140358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6" name="bg object 4786"/>
          <p:cNvSpPr/>
          <p:nvPr/>
        </p:nvSpPr>
        <p:spPr>
          <a:xfrm>
            <a:off x="5783299" y="147440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7" name="bg object 4787"/>
          <p:cNvSpPr/>
          <p:nvPr/>
        </p:nvSpPr>
        <p:spPr>
          <a:xfrm>
            <a:off x="5783299" y="1546257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8" name="bg object 4788"/>
          <p:cNvSpPr/>
          <p:nvPr/>
        </p:nvSpPr>
        <p:spPr>
          <a:xfrm>
            <a:off x="5783299" y="161811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9" name="bg object 4789"/>
          <p:cNvSpPr/>
          <p:nvPr/>
        </p:nvSpPr>
        <p:spPr>
          <a:xfrm>
            <a:off x="5783299" y="168994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65767" y="0"/>
                </a:lnTo>
              </a:path>
              <a:path w="359410">
                <a:moveTo>
                  <a:pt x="103208" y="0"/>
                </a:moveTo>
                <a:lnTo>
                  <a:pt x="160890" y="0"/>
                </a:lnTo>
              </a:path>
              <a:path w="359410">
                <a:moveTo>
                  <a:pt x="198344" y="0"/>
                </a:moveTo>
                <a:lnTo>
                  <a:pt x="254998" y="0"/>
                </a:lnTo>
              </a:path>
              <a:path w="359410">
                <a:moveTo>
                  <a:pt x="293466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0" name="bg object 4790"/>
          <p:cNvSpPr/>
          <p:nvPr/>
        </p:nvSpPr>
        <p:spPr>
          <a:xfrm>
            <a:off x="5377497" y="1761801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1" name="bg object 4791"/>
          <p:cNvSpPr/>
          <p:nvPr/>
        </p:nvSpPr>
        <p:spPr>
          <a:xfrm>
            <a:off x="5377497" y="1689948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2" name="bg object 4792"/>
          <p:cNvSpPr/>
          <p:nvPr/>
        </p:nvSpPr>
        <p:spPr>
          <a:xfrm>
            <a:off x="5377497" y="1618110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3" name="bg object 4793"/>
          <p:cNvSpPr/>
          <p:nvPr/>
        </p:nvSpPr>
        <p:spPr>
          <a:xfrm>
            <a:off x="5377497" y="1546257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4" name="bg object 4794"/>
          <p:cNvSpPr/>
          <p:nvPr/>
        </p:nvSpPr>
        <p:spPr>
          <a:xfrm>
            <a:off x="5377497" y="147440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5" name="bg object 4795"/>
          <p:cNvSpPr/>
          <p:nvPr/>
        </p:nvSpPr>
        <p:spPr>
          <a:xfrm>
            <a:off x="5377497" y="1403580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2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6" name="bg object 4796"/>
          <p:cNvSpPr/>
          <p:nvPr/>
        </p:nvSpPr>
        <p:spPr>
          <a:xfrm>
            <a:off x="5783299" y="133172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7" name="bg object 4797"/>
          <p:cNvSpPr/>
          <p:nvPr/>
        </p:nvSpPr>
        <p:spPr>
          <a:xfrm>
            <a:off x="5783299" y="140358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8" name="bg object 4798"/>
          <p:cNvSpPr/>
          <p:nvPr/>
        </p:nvSpPr>
        <p:spPr>
          <a:xfrm>
            <a:off x="5783299" y="147440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9" name="bg object 4799"/>
          <p:cNvSpPr/>
          <p:nvPr/>
        </p:nvSpPr>
        <p:spPr>
          <a:xfrm>
            <a:off x="5783299" y="1546257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0" name="bg object 4800"/>
          <p:cNvSpPr/>
          <p:nvPr/>
        </p:nvSpPr>
        <p:spPr>
          <a:xfrm>
            <a:off x="5783299" y="161811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1" name="bg object 4801"/>
          <p:cNvSpPr/>
          <p:nvPr/>
        </p:nvSpPr>
        <p:spPr>
          <a:xfrm>
            <a:off x="5783299" y="1689948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2" name="bg object 4802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3" name="bg object 4803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4" name="bg object 4804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5" name="bg object 4805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6" name="bg object 4806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7" name="bg object 4807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8" name="bg object 4808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9" name="bg object 4809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0" name="bg object 4810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1" name="bg object 4811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2" name="bg object 4812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3" name="bg object 4813"/>
          <p:cNvSpPr/>
          <p:nvPr/>
        </p:nvSpPr>
        <p:spPr>
          <a:xfrm>
            <a:off x="5744844" y="18478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4" name="bg object 4814"/>
          <p:cNvSpPr/>
          <p:nvPr/>
        </p:nvSpPr>
        <p:spPr>
          <a:xfrm>
            <a:off x="5776214" y="18336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5" name="bg object 4815"/>
          <p:cNvSpPr/>
          <p:nvPr/>
        </p:nvSpPr>
        <p:spPr>
          <a:xfrm>
            <a:off x="5744844" y="1833653"/>
            <a:ext cx="38735" cy="14604"/>
          </a:xfrm>
          <a:custGeom>
            <a:avLst/>
            <a:gdLst/>
            <a:ahLst/>
            <a:cxnLst/>
            <a:rect l="l" t="t" r="r" b="b"/>
            <a:pathLst>
              <a:path w="38735" h="14605">
                <a:moveTo>
                  <a:pt x="6071" y="14170"/>
                </a:moveTo>
                <a:lnTo>
                  <a:pt x="0" y="14170"/>
                </a:lnTo>
              </a:path>
              <a:path w="38735" h="14605">
                <a:moveTo>
                  <a:pt x="38454" y="0"/>
                </a:moveTo>
                <a:lnTo>
                  <a:pt x="26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6" name="bg object 4816"/>
          <p:cNvSpPr/>
          <p:nvPr/>
        </p:nvSpPr>
        <p:spPr>
          <a:xfrm>
            <a:off x="5735731" y="1259876"/>
            <a:ext cx="495300" cy="593090"/>
          </a:xfrm>
          <a:custGeom>
            <a:avLst/>
            <a:gdLst/>
            <a:ahLst/>
            <a:cxnLst/>
            <a:rect l="l" t="t" r="r" b="b"/>
            <a:pathLst>
              <a:path w="495300" h="593089">
                <a:moveTo>
                  <a:pt x="47568" y="0"/>
                </a:moveTo>
                <a:lnTo>
                  <a:pt x="47568" y="464484"/>
                </a:lnTo>
              </a:path>
              <a:path w="495300" h="593089">
                <a:moveTo>
                  <a:pt x="47568" y="475626"/>
                </a:moveTo>
                <a:lnTo>
                  <a:pt x="47568" y="573777"/>
                </a:lnTo>
              </a:path>
              <a:path w="495300" h="593089">
                <a:moveTo>
                  <a:pt x="0" y="0"/>
                </a:moveTo>
                <a:lnTo>
                  <a:pt x="47568" y="0"/>
                </a:lnTo>
              </a:path>
              <a:path w="495300" h="593089">
                <a:moveTo>
                  <a:pt x="0" y="573777"/>
                </a:moveTo>
                <a:lnTo>
                  <a:pt x="0" y="0"/>
                </a:lnTo>
              </a:path>
              <a:path w="495300" h="593089">
                <a:moveTo>
                  <a:pt x="0" y="593004"/>
                </a:moveTo>
                <a:lnTo>
                  <a:pt x="0" y="573777"/>
                </a:lnTo>
              </a:path>
              <a:path w="495300" h="593089">
                <a:moveTo>
                  <a:pt x="24284" y="593004"/>
                </a:moveTo>
                <a:lnTo>
                  <a:pt x="0" y="593004"/>
                </a:lnTo>
              </a:path>
              <a:path w="495300" h="593089">
                <a:moveTo>
                  <a:pt x="24284" y="475626"/>
                </a:moveTo>
                <a:lnTo>
                  <a:pt x="24284" y="593004"/>
                </a:lnTo>
              </a:path>
              <a:path w="495300" h="593089">
                <a:moveTo>
                  <a:pt x="494839" y="475626"/>
                </a:moveTo>
                <a:lnTo>
                  <a:pt x="24284" y="475626"/>
                </a:lnTo>
              </a:path>
              <a:path w="495300" h="593089">
                <a:moveTo>
                  <a:pt x="494839" y="464484"/>
                </a:moveTo>
                <a:lnTo>
                  <a:pt x="494839" y="475626"/>
                </a:lnTo>
              </a:path>
              <a:path w="495300" h="593089">
                <a:moveTo>
                  <a:pt x="35425" y="12147"/>
                </a:moveTo>
                <a:lnTo>
                  <a:pt x="35425" y="464484"/>
                </a:lnTo>
              </a:path>
              <a:path w="495300" h="593089">
                <a:moveTo>
                  <a:pt x="35425" y="475626"/>
                </a:moveTo>
                <a:lnTo>
                  <a:pt x="35425" y="573777"/>
                </a:lnTo>
              </a:path>
              <a:path w="495300" h="593089">
                <a:moveTo>
                  <a:pt x="12142" y="12147"/>
                </a:moveTo>
                <a:lnTo>
                  <a:pt x="35425" y="12147"/>
                </a:lnTo>
              </a:path>
              <a:path w="495300" h="593089">
                <a:moveTo>
                  <a:pt x="12142" y="573777"/>
                </a:moveTo>
                <a:lnTo>
                  <a:pt x="12142" y="12147"/>
                </a:lnTo>
              </a:path>
              <a:path w="495300" h="593089">
                <a:moveTo>
                  <a:pt x="12142" y="586933"/>
                </a:moveTo>
                <a:lnTo>
                  <a:pt x="12142" y="573777"/>
                </a:lnTo>
              </a:path>
              <a:path w="495300" h="593089">
                <a:moveTo>
                  <a:pt x="12142" y="464484"/>
                </a:moveTo>
                <a:lnTo>
                  <a:pt x="12142" y="586933"/>
                </a:lnTo>
              </a:path>
              <a:path w="495300" h="593089">
                <a:moveTo>
                  <a:pt x="494839" y="464484"/>
                </a:moveTo>
                <a:lnTo>
                  <a:pt x="12142" y="464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7" name="bg object 4817"/>
          <p:cNvSpPr/>
          <p:nvPr/>
        </p:nvSpPr>
        <p:spPr>
          <a:xfrm>
            <a:off x="10514165" y="12219286"/>
            <a:ext cx="1312545" cy="55244"/>
          </a:xfrm>
          <a:custGeom>
            <a:avLst/>
            <a:gdLst/>
            <a:ahLst/>
            <a:cxnLst/>
            <a:rect l="l" t="t" r="r" b="b"/>
            <a:pathLst>
              <a:path w="1312545" h="55245">
                <a:moveTo>
                  <a:pt x="0" y="54653"/>
                </a:moveTo>
                <a:lnTo>
                  <a:pt x="1312487" y="54653"/>
                </a:lnTo>
              </a:path>
              <a:path w="1312545" h="55245">
                <a:moveTo>
                  <a:pt x="1312487" y="54653"/>
                </a:moveTo>
                <a:lnTo>
                  <a:pt x="1312487" y="0"/>
                </a:lnTo>
              </a:path>
              <a:path w="1312545" h="55245">
                <a:moveTo>
                  <a:pt x="1312487" y="0"/>
                </a:moveTo>
                <a:lnTo>
                  <a:pt x="1213322" y="0"/>
                </a:lnTo>
              </a:path>
              <a:path w="1312545" h="55245">
                <a:moveTo>
                  <a:pt x="1105043" y="0"/>
                </a:moveTo>
                <a:lnTo>
                  <a:pt x="61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8" name="bg object 4818"/>
          <p:cNvSpPr/>
          <p:nvPr/>
        </p:nvSpPr>
        <p:spPr>
          <a:xfrm>
            <a:off x="10514165" y="12219286"/>
            <a:ext cx="1213485" cy="55244"/>
          </a:xfrm>
          <a:custGeom>
            <a:avLst/>
            <a:gdLst/>
            <a:ahLst/>
            <a:cxnLst/>
            <a:rect l="l" t="t" r="r" b="b"/>
            <a:pathLst>
              <a:path w="1213484" h="55245">
                <a:moveTo>
                  <a:pt x="1213322" y="0"/>
                </a:moveTo>
                <a:lnTo>
                  <a:pt x="1213322" y="54653"/>
                </a:lnTo>
              </a:path>
              <a:path w="1213484" h="55245">
                <a:moveTo>
                  <a:pt x="1213322" y="54653"/>
                </a:moveTo>
                <a:lnTo>
                  <a:pt x="1105043" y="54653"/>
                </a:lnTo>
              </a:path>
              <a:path w="1213484" h="55245">
                <a:moveTo>
                  <a:pt x="1105043" y="54653"/>
                </a:moveTo>
                <a:lnTo>
                  <a:pt x="1105043" y="0"/>
                </a:lnTo>
              </a:path>
              <a:path w="1213484" h="55245">
                <a:moveTo>
                  <a:pt x="61724" y="0"/>
                </a:moveTo>
                <a:lnTo>
                  <a:pt x="61724" y="39482"/>
                </a:lnTo>
              </a:path>
              <a:path w="1213484" h="55245">
                <a:moveTo>
                  <a:pt x="61724" y="39482"/>
                </a:moveTo>
                <a:lnTo>
                  <a:pt x="0" y="394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9" name="bg object 4819"/>
          <p:cNvSpPr/>
          <p:nvPr/>
        </p:nvSpPr>
        <p:spPr>
          <a:xfrm>
            <a:off x="6286224" y="1735502"/>
            <a:ext cx="481965" cy="198755"/>
          </a:xfrm>
          <a:custGeom>
            <a:avLst/>
            <a:gdLst/>
            <a:ahLst/>
            <a:cxnLst/>
            <a:rect l="l" t="t" r="r" b="b"/>
            <a:pathLst>
              <a:path w="481965" h="198755">
                <a:moveTo>
                  <a:pt x="481697" y="0"/>
                </a:moveTo>
                <a:lnTo>
                  <a:pt x="356219" y="0"/>
                </a:lnTo>
              </a:path>
              <a:path w="481965" h="198755">
                <a:moveTo>
                  <a:pt x="355205" y="0"/>
                </a:moveTo>
                <a:lnTo>
                  <a:pt x="341034" y="0"/>
                </a:lnTo>
              </a:path>
              <a:path w="481965" h="198755">
                <a:moveTo>
                  <a:pt x="340020" y="0"/>
                </a:moveTo>
                <a:lnTo>
                  <a:pt x="0" y="0"/>
                </a:lnTo>
              </a:path>
              <a:path w="481965" h="198755">
                <a:moveTo>
                  <a:pt x="0" y="0"/>
                </a:moveTo>
                <a:lnTo>
                  <a:pt x="0" y="198330"/>
                </a:lnTo>
              </a:path>
              <a:path w="481965" h="198755">
                <a:moveTo>
                  <a:pt x="0" y="198330"/>
                </a:moveTo>
                <a:lnTo>
                  <a:pt x="179116" y="1983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0" name="bg object 4820"/>
          <p:cNvSpPr/>
          <p:nvPr/>
        </p:nvSpPr>
        <p:spPr>
          <a:xfrm>
            <a:off x="6465341" y="19338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1" name="bg object 4821"/>
          <p:cNvSpPr/>
          <p:nvPr/>
        </p:nvSpPr>
        <p:spPr>
          <a:xfrm>
            <a:off x="6468383" y="1933832"/>
            <a:ext cx="0" cy="55880"/>
          </a:xfrm>
          <a:custGeom>
            <a:avLst/>
            <a:gdLst/>
            <a:ahLst/>
            <a:cxnLst/>
            <a:rect l="l" t="t" r="r" b="b"/>
            <a:pathLst>
              <a:path h="55880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2" name="bg object 4822"/>
          <p:cNvSpPr/>
          <p:nvPr/>
        </p:nvSpPr>
        <p:spPr>
          <a:xfrm>
            <a:off x="6468383" y="1989486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3" name="bg object 4823"/>
          <p:cNvSpPr/>
          <p:nvPr/>
        </p:nvSpPr>
        <p:spPr>
          <a:xfrm>
            <a:off x="6472440" y="198948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4" name="bg object 4824"/>
          <p:cNvSpPr/>
          <p:nvPr/>
        </p:nvSpPr>
        <p:spPr>
          <a:xfrm>
            <a:off x="6668756" y="198948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5" name="bg object 4825"/>
          <p:cNvSpPr/>
          <p:nvPr/>
        </p:nvSpPr>
        <p:spPr>
          <a:xfrm>
            <a:off x="6671785" y="1933832"/>
            <a:ext cx="0" cy="55880"/>
          </a:xfrm>
          <a:custGeom>
            <a:avLst/>
            <a:gdLst/>
            <a:ahLst/>
            <a:cxnLst/>
            <a:rect l="l" t="t" r="r" b="b"/>
            <a:pathLst>
              <a:path h="55880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6" name="bg object 4826"/>
          <p:cNvSpPr/>
          <p:nvPr/>
        </p:nvSpPr>
        <p:spPr>
          <a:xfrm>
            <a:off x="6671785" y="1933832"/>
            <a:ext cx="8255" cy="0"/>
          </a:xfrm>
          <a:custGeom>
            <a:avLst/>
            <a:gdLst/>
            <a:ahLst/>
            <a:cxnLst/>
            <a:rect l="l" t="t" r="r" b="b"/>
            <a:pathLst>
              <a:path w="8254">
                <a:moveTo>
                  <a:pt x="0" y="0"/>
                </a:moveTo>
                <a:lnTo>
                  <a:pt x="4042" y="0"/>
                </a:lnTo>
              </a:path>
              <a:path w="8254">
                <a:moveTo>
                  <a:pt x="4042" y="0"/>
                </a:moveTo>
                <a:lnTo>
                  <a:pt x="8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7" name="bg object 4827"/>
          <p:cNvSpPr/>
          <p:nvPr/>
        </p:nvSpPr>
        <p:spPr>
          <a:xfrm>
            <a:off x="6767921" y="1735502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5">
                <a:moveTo>
                  <a:pt x="0" y="19833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8" name="bg object 4828"/>
          <p:cNvSpPr/>
          <p:nvPr/>
        </p:nvSpPr>
        <p:spPr>
          <a:xfrm>
            <a:off x="5533344" y="12151490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>
                <a:moveTo>
                  <a:pt x="0" y="0"/>
                </a:moveTo>
                <a:lnTo>
                  <a:pt x="6972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9" name="bg object 4829"/>
          <p:cNvSpPr/>
          <p:nvPr/>
        </p:nvSpPr>
        <p:spPr>
          <a:xfrm>
            <a:off x="5652750" y="3957731"/>
            <a:ext cx="577850" cy="8074659"/>
          </a:xfrm>
          <a:custGeom>
            <a:avLst/>
            <a:gdLst/>
            <a:ahLst/>
            <a:cxnLst/>
            <a:rect l="l" t="t" r="r" b="b"/>
            <a:pathLst>
              <a:path w="577850" h="8074659">
                <a:moveTo>
                  <a:pt x="577820" y="0"/>
                </a:moveTo>
                <a:lnTo>
                  <a:pt x="0" y="0"/>
                </a:lnTo>
              </a:path>
              <a:path w="577850" h="8074659">
                <a:moveTo>
                  <a:pt x="0" y="0"/>
                </a:moveTo>
                <a:lnTo>
                  <a:pt x="0" y="24284"/>
                </a:lnTo>
              </a:path>
              <a:path w="577850" h="8074659">
                <a:moveTo>
                  <a:pt x="0" y="36440"/>
                </a:moveTo>
                <a:lnTo>
                  <a:pt x="0" y="80743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30" name="bg object 4830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531826" y="12030565"/>
            <a:ext cx="122442" cy="122442"/>
          </a:xfrm>
          <a:prstGeom prst="rect">
            <a:avLst/>
          </a:prstGeom>
        </p:spPr>
      </p:pic>
      <p:sp>
        <p:nvSpPr>
          <p:cNvPr id="4831" name="bg object 4831"/>
          <p:cNvSpPr/>
          <p:nvPr/>
        </p:nvSpPr>
        <p:spPr>
          <a:xfrm>
            <a:off x="6329750" y="12273939"/>
            <a:ext cx="0" cy="786765"/>
          </a:xfrm>
          <a:custGeom>
            <a:avLst/>
            <a:gdLst/>
            <a:ahLst/>
            <a:cxnLst/>
            <a:rect l="l" t="t" r="r" b="b"/>
            <a:pathLst>
              <a:path h="786765">
                <a:moveTo>
                  <a:pt x="0" y="78629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2" name="bg object 4832"/>
          <p:cNvSpPr/>
          <p:nvPr/>
        </p:nvSpPr>
        <p:spPr>
          <a:xfrm>
            <a:off x="6230571" y="12151490"/>
            <a:ext cx="99695" cy="122555"/>
          </a:xfrm>
          <a:custGeom>
            <a:avLst/>
            <a:gdLst/>
            <a:ahLst/>
            <a:cxnLst/>
            <a:rect l="l" t="t" r="r" b="b"/>
            <a:pathLst>
              <a:path w="99695" h="122554">
                <a:moveTo>
                  <a:pt x="99179" y="122449"/>
                </a:moveTo>
                <a:lnTo>
                  <a:pt x="0" y="122449"/>
                </a:lnTo>
              </a:path>
              <a:path w="99695" h="122554">
                <a:moveTo>
                  <a:pt x="0" y="12244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3" name="bg object 4833"/>
          <p:cNvSpPr/>
          <p:nvPr/>
        </p:nvSpPr>
        <p:spPr>
          <a:xfrm>
            <a:off x="4872543" y="12148461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>
                <a:moveTo>
                  <a:pt x="6860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34" name="bg object 4834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10512648" y="11619720"/>
            <a:ext cx="218579" cy="394653"/>
          </a:xfrm>
          <a:prstGeom prst="rect">
            <a:avLst/>
          </a:prstGeom>
        </p:spPr>
      </p:pic>
      <p:sp>
        <p:nvSpPr>
          <p:cNvPr id="4835" name="bg object 4835"/>
          <p:cNvSpPr/>
          <p:nvPr/>
        </p:nvSpPr>
        <p:spPr>
          <a:xfrm>
            <a:off x="10505052" y="11632365"/>
            <a:ext cx="0" cy="368935"/>
          </a:xfrm>
          <a:custGeom>
            <a:avLst/>
            <a:gdLst/>
            <a:ahLst/>
            <a:cxnLst/>
            <a:rect l="l" t="t" r="r" b="b"/>
            <a:pathLst>
              <a:path h="368934">
                <a:moveTo>
                  <a:pt x="0" y="152804"/>
                </a:moveTo>
                <a:lnTo>
                  <a:pt x="0" y="164946"/>
                </a:lnTo>
              </a:path>
              <a:path h="368934">
                <a:moveTo>
                  <a:pt x="0" y="173045"/>
                </a:moveTo>
                <a:lnTo>
                  <a:pt x="0" y="191259"/>
                </a:lnTo>
              </a:path>
              <a:path h="368934">
                <a:moveTo>
                  <a:pt x="0" y="199358"/>
                </a:moveTo>
                <a:lnTo>
                  <a:pt x="0" y="216557"/>
                </a:lnTo>
              </a:path>
              <a:path h="368934">
                <a:moveTo>
                  <a:pt x="0" y="225670"/>
                </a:moveTo>
                <a:lnTo>
                  <a:pt x="0" y="242870"/>
                </a:lnTo>
              </a:path>
              <a:path h="368934">
                <a:moveTo>
                  <a:pt x="0" y="251969"/>
                </a:moveTo>
                <a:lnTo>
                  <a:pt x="0" y="269182"/>
                </a:lnTo>
              </a:path>
              <a:path h="368934">
                <a:moveTo>
                  <a:pt x="0" y="278282"/>
                </a:moveTo>
                <a:lnTo>
                  <a:pt x="0" y="295481"/>
                </a:lnTo>
              </a:path>
              <a:path h="368934">
                <a:moveTo>
                  <a:pt x="0" y="303580"/>
                </a:moveTo>
                <a:lnTo>
                  <a:pt x="0" y="321793"/>
                </a:lnTo>
              </a:path>
              <a:path h="368934">
                <a:moveTo>
                  <a:pt x="0" y="329893"/>
                </a:moveTo>
                <a:lnTo>
                  <a:pt x="0" y="347092"/>
                </a:lnTo>
              </a:path>
              <a:path h="368934">
                <a:moveTo>
                  <a:pt x="0" y="356205"/>
                </a:moveTo>
                <a:lnTo>
                  <a:pt x="0" y="368347"/>
                </a:lnTo>
              </a:path>
              <a:path h="368934">
                <a:moveTo>
                  <a:pt x="0" y="214529"/>
                </a:moveTo>
                <a:lnTo>
                  <a:pt x="0" y="203401"/>
                </a:lnTo>
              </a:path>
              <a:path h="368934">
                <a:moveTo>
                  <a:pt x="0" y="194287"/>
                </a:moveTo>
                <a:lnTo>
                  <a:pt x="0" y="177088"/>
                </a:lnTo>
              </a:path>
              <a:path h="368934">
                <a:moveTo>
                  <a:pt x="0" y="167988"/>
                </a:moveTo>
                <a:lnTo>
                  <a:pt x="0" y="150776"/>
                </a:lnTo>
              </a:path>
              <a:path h="368934">
                <a:moveTo>
                  <a:pt x="0" y="141676"/>
                </a:moveTo>
                <a:lnTo>
                  <a:pt x="0" y="124463"/>
                </a:lnTo>
              </a:path>
              <a:path h="368934">
                <a:moveTo>
                  <a:pt x="0" y="116378"/>
                </a:moveTo>
                <a:lnTo>
                  <a:pt x="0" y="98151"/>
                </a:lnTo>
              </a:path>
              <a:path h="368934">
                <a:moveTo>
                  <a:pt x="0" y="90065"/>
                </a:moveTo>
                <a:lnTo>
                  <a:pt x="0" y="72866"/>
                </a:lnTo>
              </a:path>
              <a:path h="368934">
                <a:moveTo>
                  <a:pt x="0" y="63753"/>
                </a:moveTo>
                <a:lnTo>
                  <a:pt x="0" y="46553"/>
                </a:lnTo>
              </a:path>
              <a:path h="368934">
                <a:moveTo>
                  <a:pt x="0" y="37440"/>
                </a:moveTo>
                <a:lnTo>
                  <a:pt x="0" y="20241"/>
                </a:lnTo>
              </a:path>
              <a:path h="368934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36" name="bg object 483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11821599" y="12213217"/>
            <a:ext cx="203396" cy="246922"/>
          </a:xfrm>
          <a:prstGeom prst="rect">
            <a:avLst/>
          </a:prstGeom>
        </p:spPr>
      </p:pic>
      <p:sp>
        <p:nvSpPr>
          <p:cNvPr id="4837" name="bg object 4837"/>
          <p:cNvSpPr/>
          <p:nvPr/>
        </p:nvSpPr>
        <p:spPr>
          <a:xfrm>
            <a:off x="10884528" y="11063645"/>
            <a:ext cx="1139825" cy="0"/>
          </a:xfrm>
          <a:custGeom>
            <a:avLst/>
            <a:gdLst/>
            <a:ahLst/>
            <a:cxnLst/>
            <a:rect l="l" t="t" r="r" b="b"/>
            <a:pathLst>
              <a:path w="1139825">
                <a:moveTo>
                  <a:pt x="11394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8" name="bg object 4838"/>
          <p:cNvSpPr/>
          <p:nvPr/>
        </p:nvSpPr>
        <p:spPr>
          <a:xfrm>
            <a:off x="10514165" y="11063645"/>
            <a:ext cx="0" cy="1099185"/>
          </a:xfrm>
          <a:custGeom>
            <a:avLst/>
            <a:gdLst/>
            <a:ahLst/>
            <a:cxnLst/>
            <a:rect l="l" t="t" r="r" b="b"/>
            <a:pathLst>
              <a:path h="1099184">
                <a:moveTo>
                  <a:pt x="0" y="0"/>
                </a:moveTo>
                <a:lnTo>
                  <a:pt x="0" y="364305"/>
                </a:lnTo>
              </a:path>
              <a:path h="1099184">
                <a:moveTo>
                  <a:pt x="0" y="364305"/>
                </a:moveTo>
                <a:lnTo>
                  <a:pt x="0" y="746823"/>
                </a:lnTo>
              </a:path>
              <a:path h="1099184">
                <a:moveTo>
                  <a:pt x="0" y="746823"/>
                </a:moveTo>
                <a:lnTo>
                  <a:pt x="0" y="1098986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9" name="bg object 4839"/>
          <p:cNvSpPr/>
          <p:nvPr/>
        </p:nvSpPr>
        <p:spPr>
          <a:xfrm>
            <a:off x="10575890" y="12202086"/>
            <a:ext cx="1245235" cy="17780"/>
          </a:xfrm>
          <a:custGeom>
            <a:avLst/>
            <a:gdLst/>
            <a:ahLst/>
            <a:cxnLst/>
            <a:rect l="l" t="t" r="r" b="b"/>
            <a:pathLst>
              <a:path w="1245234" h="17779">
                <a:moveTo>
                  <a:pt x="0" y="17199"/>
                </a:moveTo>
                <a:lnTo>
                  <a:pt x="1043318" y="17199"/>
                </a:lnTo>
              </a:path>
              <a:path w="1245234" h="17779">
                <a:moveTo>
                  <a:pt x="1043318" y="0"/>
                </a:moveTo>
                <a:lnTo>
                  <a:pt x="1151597" y="0"/>
                </a:lnTo>
              </a:path>
              <a:path w="1245234" h="17779">
                <a:moveTo>
                  <a:pt x="1151597" y="17199"/>
                </a:moveTo>
                <a:lnTo>
                  <a:pt x="1244691" y="17199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0" name="bg object 4840"/>
          <p:cNvSpPr/>
          <p:nvPr/>
        </p:nvSpPr>
        <p:spPr>
          <a:xfrm>
            <a:off x="10432186" y="12273939"/>
            <a:ext cx="1388745" cy="739140"/>
          </a:xfrm>
          <a:custGeom>
            <a:avLst/>
            <a:gdLst/>
            <a:ahLst/>
            <a:cxnLst/>
            <a:rect l="l" t="t" r="r" b="b"/>
            <a:pathLst>
              <a:path w="1388745" h="739140">
                <a:moveTo>
                  <a:pt x="1388396" y="0"/>
                </a:moveTo>
                <a:lnTo>
                  <a:pt x="81979" y="0"/>
                </a:lnTo>
              </a:path>
              <a:path w="1388745" h="739140">
                <a:moveTo>
                  <a:pt x="81979" y="0"/>
                </a:moveTo>
                <a:lnTo>
                  <a:pt x="81979" y="110307"/>
                </a:lnTo>
              </a:path>
              <a:path w="1388745" h="739140">
                <a:moveTo>
                  <a:pt x="81979" y="110307"/>
                </a:moveTo>
                <a:lnTo>
                  <a:pt x="59710" y="110307"/>
                </a:lnTo>
              </a:path>
              <a:path w="1388745" h="739140">
                <a:moveTo>
                  <a:pt x="48582" y="110307"/>
                </a:moveTo>
                <a:lnTo>
                  <a:pt x="0" y="110307"/>
                </a:lnTo>
              </a:path>
              <a:path w="1388745" h="739140">
                <a:moveTo>
                  <a:pt x="0" y="110307"/>
                </a:moveTo>
                <a:lnTo>
                  <a:pt x="0" y="738723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1" name="bg object 4841"/>
          <p:cNvSpPr/>
          <p:nvPr/>
        </p:nvSpPr>
        <p:spPr>
          <a:xfrm>
            <a:off x="6230571" y="2123063"/>
            <a:ext cx="55880" cy="291465"/>
          </a:xfrm>
          <a:custGeom>
            <a:avLst/>
            <a:gdLst/>
            <a:ahLst/>
            <a:cxnLst/>
            <a:rect l="l" t="t" r="r" b="b"/>
            <a:pathLst>
              <a:path w="55879" h="291464">
                <a:moveTo>
                  <a:pt x="55653" y="291452"/>
                </a:moveTo>
                <a:lnTo>
                  <a:pt x="55653" y="282338"/>
                </a:lnTo>
              </a:path>
              <a:path w="55879" h="291464">
                <a:moveTo>
                  <a:pt x="55653" y="281324"/>
                </a:moveTo>
                <a:lnTo>
                  <a:pt x="55653" y="10127"/>
                </a:lnTo>
              </a:path>
              <a:path w="55879" h="291464">
                <a:moveTo>
                  <a:pt x="55653" y="10127"/>
                </a:moveTo>
                <a:lnTo>
                  <a:pt x="55653" y="0"/>
                </a:lnTo>
              </a:path>
              <a:path w="55879" h="291464">
                <a:moveTo>
                  <a:pt x="5565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2" name="bg object 4842"/>
          <p:cNvSpPr/>
          <p:nvPr/>
        </p:nvSpPr>
        <p:spPr>
          <a:xfrm>
            <a:off x="6230571" y="2123063"/>
            <a:ext cx="0" cy="4445"/>
          </a:xfrm>
          <a:custGeom>
            <a:avLst/>
            <a:gdLst/>
            <a:ahLst/>
            <a:cxnLst/>
            <a:rect l="l" t="t" r="r" b="b"/>
            <a:pathLst>
              <a:path h="4444">
                <a:moveTo>
                  <a:pt x="-1517" y="2028"/>
                </a:moveTo>
                <a:lnTo>
                  <a:pt x="1517" y="2028"/>
                </a:lnTo>
              </a:path>
            </a:pathLst>
          </a:custGeom>
          <a:ln w="40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3" name="bg object 4843"/>
          <p:cNvSpPr/>
          <p:nvPr/>
        </p:nvSpPr>
        <p:spPr>
          <a:xfrm>
            <a:off x="6230571" y="2127120"/>
            <a:ext cx="55880" cy="287655"/>
          </a:xfrm>
          <a:custGeom>
            <a:avLst/>
            <a:gdLst/>
            <a:ahLst/>
            <a:cxnLst/>
            <a:rect l="l" t="t" r="r" b="b"/>
            <a:pathLst>
              <a:path w="55879" h="287655">
                <a:moveTo>
                  <a:pt x="0" y="0"/>
                </a:moveTo>
                <a:lnTo>
                  <a:pt x="0" y="283339"/>
                </a:lnTo>
              </a:path>
              <a:path w="55879" h="287655">
                <a:moveTo>
                  <a:pt x="0" y="284353"/>
                </a:moveTo>
                <a:lnTo>
                  <a:pt x="0" y="287395"/>
                </a:lnTo>
              </a:path>
              <a:path w="55879" h="287655">
                <a:moveTo>
                  <a:pt x="0" y="287395"/>
                </a:moveTo>
                <a:lnTo>
                  <a:pt x="55653" y="2873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4" name="bg object 4844"/>
          <p:cNvSpPr/>
          <p:nvPr/>
        </p:nvSpPr>
        <p:spPr>
          <a:xfrm>
            <a:off x="5526258" y="1331728"/>
            <a:ext cx="60325" cy="502284"/>
          </a:xfrm>
          <a:custGeom>
            <a:avLst/>
            <a:gdLst/>
            <a:ahLst/>
            <a:cxnLst/>
            <a:rect l="l" t="t" r="r" b="b"/>
            <a:pathLst>
              <a:path w="60325" h="502285">
                <a:moveTo>
                  <a:pt x="30355" y="430072"/>
                </a:moveTo>
                <a:lnTo>
                  <a:pt x="30355" y="501924"/>
                </a:lnTo>
              </a:path>
              <a:path w="60325" h="502285">
                <a:moveTo>
                  <a:pt x="30355" y="358220"/>
                </a:moveTo>
                <a:lnTo>
                  <a:pt x="30355" y="430072"/>
                </a:lnTo>
              </a:path>
              <a:path w="60325" h="502285">
                <a:moveTo>
                  <a:pt x="30355" y="286381"/>
                </a:moveTo>
                <a:lnTo>
                  <a:pt x="30355" y="358220"/>
                </a:lnTo>
              </a:path>
              <a:path w="60325" h="502285">
                <a:moveTo>
                  <a:pt x="30355" y="214529"/>
                </a:moveTo>
                <a:lnTo>
                  <a:pt x="30355" y="286381"/>
                </a:lnTo>
              </a:path>
              <a:path w="60325" h="502285">
                <a:moveTo>
                  <a:pt x="30355" y="142676"/>
                </a:moveTo>
                <a:lnTo>
                  <a:pt x="30355" y="214529"/>
                </a:lnTo>
              </a:path>
              <a:path w="60325" h="502285">
                <a:moveTo>
                  <a:pt x="30355" y="71852"/>
                </a:moveTo>
                <a:lnTo>
                  <a:pt x="30355" y="142676"/>
                </a:lnTo>
              </a:path>
              <a:path w="60325" h="502285">
                <a:moveTo>
                  <a:pt x="30355" y="0"/>
                </a:moveTo>
                <a:lnTo>
                  <a:pt x="30355" y="71852"/>
                </a:lnTo>
              </a:path>
              <a:path w="60325" h="502285">
                <a:moveTo>
                  <a:pt x="30355" y="501924"/>
                </a:moveTo>
                <a:lnTo>
                  <a:pt x="0" y="471569"/>
                </a:lnTo>
              </a:path>
              <a:path w="60325" h="502285">
                <a:moveTo>
                  <a:pt x="30355" y="501924"/>
                </a:moveTo>
                <a:lnTo>
                  <a:pt x="59710" y="4715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5" name="bg object 4845"/>
          <p:cNvSpPr/>
          <p:nvPr/>
        </p:nvSpPr>
        <p:spPr>
          <a:xfrm>
            <a:off x="5933061" y="1259876"/>
            <a:ext cx="60325" cy="464820"/>
          </a:xfrm>
          <a:custGeom>
            <a:avLst/>
            <a:gdLst/>
            <a:ahLst/>
            <a:cxnLst/>
            <a:rect l="l" t="t" r="r" b="b"/>
            <a:pathLst>
              <a:path w="60325" h="464819">
                <a:moveTo>
                  <a:pt x="29341" y="71852"/>
                </a:moveTo>
                <a:lnTo>
                  <a:pt x="29341" y="0"/>
                </a:lnTo>
              </a:path>
              <a:path w="60325" h="464819">
                <a:moveTo>
                  <a:pt x="29341" y="143704"/>
                </a:moveTo>
                <a:lnTo>
                  <a:pt x="29341" y="71852"/>
                </a:lnTo>
              </a:path>
              <a:path w="60325" h="464819">
                <a:moveTo>
                  <a:pt x="29341" y="214529"/>
                </a:moveTo>
                <a:lnTo>
                  <a:pt x="29341" y="143704"/>
                </a:lnTo>
              </a:path>
              <a:path w="60325" h="464819">
                <a:moveTo>
                  <a:pt x="29341" y="286381"/>
                </a:moveTo>
                <a:lnTo>
                  <a:pt x="29341" y="214529"/>
                </a:lnTo>
              </a:path>
              <a:path w="60325" h="464819">
                <a:moveTo>
                  <a:pt x="29341" y="358233"/>
                </a:moveTo>
                <a:lnTo>
                  <a:pt x="29341" y="286381"/>
                </a:lnTo>
              </a:path>
              <a:path w="60325" h="464819">
                <a:moveTo>
                  <a:pt x="29341" y="430072"/>
                </a:moveTo>
                <a:lnTo>
                  <a:pt x="29341" y="358233"/>
                </a:lnTo>
              </a:path>
              <a:path w="60325" h="464819">
                <a:moveTo>
                  <a:pt x="29341" y="464484"/>
                </a:moveTo>
                <a:lnTo>
                  <a:pt x="29341" y="430072"/>
                </a:lnTo>
              </a:path>
              <a:path w="60325" h="464819">
                <a:moveTo>
                  <a:pt x="29341" y="0"/>
                </a:moveTo>
                <a:lnTo>
                  <a:pt x="59710" y="29346"/>
                </a:lnTo>
              </a:path>
              <a:path w="60325" h="464819">
                <a:moveTo>
                  <a:pt x="29341" y="0"/>
                </a:moveTo>
                <a:lnTo>
                  <a:pt x="0" y="293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6" name="bg object 4846"/>
          <p:cNvSpPr/>
          <p:nvPr/>
        </p:nvSpPr>
        <p:spPr>
          <a:xfrm>
            <a:off x="6258911" y="1996571"/>
            <a:ext cx="27940" cy="107314"/>
          </a:xfrm>
          <a:custGeom>
            <a:avLst/>
            <a:gdLst/>
            <a:ahLst/>
            <a:cxnLst/>
            <a:rect l="l" t="t" r="r" b="b"/>
            <a:pathLst>
              <a:path w="27939" h="107314">
                <a:moveTo>
                  <a:pt x="0" y="0"/>
                </a:moveTo>
                <a:lnTo>
                  <a:pt x="0" y="107278"/>
                </a:lnTo>
              </a:path>
              <a:path w="27939" h="107314">
                <a:moveTo>
                  <a:pt x="0" y="107278"/>
                </a:moveTo>
                <a:lnTo>
                  <a:pt x="27312" y="1072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7" name="bg object 4847"/>
          <p:cNvSpPr/>
          <p:nvPr/>
        </p:nvSpPr>
        <p:spPr>
          <a:xfrm>
            <a:off x="6286224" y="1996571"/>
            <a:ext cx="43815" cy="107314"/>
          </a:xfrm>
          <a:custGeom>
            <a:avLst/>
            <a:gdLst/>
            <a:ahLst/>
            <a:cxnLst/>
            <a:rect l="l" t="t" r="r" b="b"/>
            <a:pathLst>
              <a:path w="43814" h="107314">
                <a:moveTo>
                  <a:pt x="0" y="107278"/>
                </a:moveTo>
                <a:lnTo>
                  <a:pt x="43525" y="107278"/>
                </a:lnTo>
              </a:path>
              <a:path w="43814" h="107314">
                <a:moveTo>
                  <a:pt x="43525" y="107278"/>
                </a:moveTo>
                <a:lnTo>
                  <a:pt x="43525" y="0"/>
                </a:lnTo>
              </a:path>
              <a:path w="43814" h="107314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8" name="bg object 4848"/>
          <p:cNvSpPr/>
          <p:nvPr/>
        </p:nvSpPr>
        <p:spPr>
          <a:xfrm>
            <a:off x="6258911" y="1996571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9" name="bg object 4849"/>
          <p:cNvSpPr/>
          <p:nvPr/>
        </p:nvSpPr>
        <p:spPr>
          <a:xfrm>
            <a:off x="7441878" y="1966216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4">
                <a:moveTo>
                  <a:pt x="0" y="143704"/>
                </a:moveTo>
                <a:lnTo>
                  <a:pt x="95122" y="143704"/>
                </a:lnTo>
              </a:path>
              <a:path w="95250" h="144144">
                <a:moveTo>
                  <a:pt x="95122" y="143704"/>
                </a:moveTo>
                <a:lnTo>
                  <a:pt x="95122" y="0"/>
                </a:lnTo>
              </a:path>
              <a:path w="95250" h="144144">
                <a:moveTo>
                  <a:pt x="95122" y="0"/>
                </a:moveTo>
                <a:lnTo>
                  <a:pt x="0" y="0"/>
                </a:lnTo>
              </a:path>
              <a:path w="95250" h="144144">
                <a:moveTo>
                  <a:pt x="0" y="0"/>
                </a:moveTo>
                <a:lnTo>
                  <a:pt x="0" y="143704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0" name="bg object 4850"/>
          <p:cNvSpPr/>
          <p:nvPr/>
        </p:nvSpPr>
        <p:spPr>
          <a:xfrm>
            <a:off x="9247191" y="1996571"/>
            <a:ext cx="43815" cy="107314"/>
          </a:xfrm>
          <a:custGeom>
            <a:avLst/>
            <a:gdLst/>
            <a:ahLst/>
            <a:cxnLst/>
            <a:rect l="l" t="t" r="r" b="b"/>
            <a:pathLst>
              <a:path w="43815" h="107314">
                <a:moveTo>
                  <a:pt x="0" y="0"/>
                </a:moveTo>
                <a:lnTo>
                  <a:pt x="0" y="107278"/>
                </a:lnTo>
              </a:path>
              <a:path w="43815" h="107314">
                <a:moveTo>
                  <a:pt x="0" y="107278"/>
                </a:moveTo>
                <a:lnTo>
                  <a:pt x="43525" y="107278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1" name="bg object 4851"/>
          <p:cNvSpPr/>
          <p:nvPr/>
        </p:nvSpPr>
        <p:spPr>
          <a:xfrm>
            <a:off x="9290716" y="1996571"/>
            <a:ext cx="28575" cy="107314"/>
          </a:xfrm>
          <a:custGeom>
            <a:avLst/>
            <a:gdLst/>
            <a:ahLst/>
            <a:cxnLst/>
            <a:rect l="l" t="t" r="r" b="b"/>
            <a:pathLst>
              <a:path w="28575" h="107314">
                <a:moveTo>
                  <a:pt x="0" y="107278"/>
                </a:moveTo>
                <a:lnTo>
                  <a:pt x="28327" y="107278"/>
                </a:lnTo>
              </a:path>
              <a:path w="28575" h="107314">
                <a:moveTo>
                  <a:pt x="28327" y="107278"/>
                </a:moveTo>
                <a:lnTo>
                  <a:pt x="28327" y="0"/>
                </a:lnTo>
              </a:path>
              <a:path w="28575" h="107314">
                <a:moveTo>
                  <a:pt x="283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2" name="bg object 4852"/>
          <p:cNvSpPr/>
          <p:nvPr/>
        </p:nvSpPr>
        <p:spPr>
          <a:xfrm>
            <a:off x="9247191" y="1996571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3" name="bg object 4853"/>
          <p:cNvSpPr/>
          <p:nvPr/>
        </p:nvSpPr>
        <p:spPr>
          <a:xfrm>
            <a:off x="6258911" y="3789756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1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4" name="bg object 4854"/>
          <p:cNvSpPr/>
          <p:nvPr/>
        </p:nvSpPr>
        <p:spPr>
          <a:xfrm>
            <a:off x="6258911" y="3806955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327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5" name="bg object 4855"/>
          <p:cNvSpPr/>
          <p:nvPr/>
        </p:nvSpPr>
        <p:spPr>
          <a:xfrm>
            <a:off x="6258911" y="3835282"/>
            <a:ext cx="27940" cy="62230"/>
          </a:xfrm>
          <a:custGeom>
            <a:avLst/>
            <a:gdLst/>
            <a:ahLst/>
            <a:cxnLst/>
            <a:rect l="l" t="t" r="r" b="b"/>
            <a:pathLst>
              <a:path w="27939" h="62229">
                <a:moveTo>
                  <a:pt x="0" y="0"/>
                </a:moveTo>
                <a:lnTo>
                  <a:pt x="0" y="61738"/>
                </a:lnTo>
              </a:path>
              <a:path w="27939" h="62229">
                <a:moveTo>
                  <a:pt x="0" y="61738"/>
                </a:moveTo>
                <a:lnTo>
                  <a:pt x="27312" y="6173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6" name="bg object 4856"/>
          <p:cNvSpPr/>
          <p:nvPr/>
        </p:nvSpPr>
        <p:spPr>
          <a:xfrm>
            <a:off x="6286224" y="3789756"/>
            <a:ext cx="43815" cy="107314"/>
          </a:xfrm>
          <a:custGeom>
            <a:avLst/>
            <a:gdLst/>
            <a:ahLst/>
            <a:cxnLst/>
            <a:rect l="l" t="t" r="r" b="b"/>
            <a:pathLst>
              <a:path w="43814" h="107314">
                <a:moveTo>
                  <a:pt x="0" y="107264"/>
                </a:moveTo>
                <a:lnTo>
                  <a:pt x="43525" y="107264"/>
                </a:lnTo>
              </a:path>
              <a:path w="43814" h="107314">
                <a:moveTo>
                  <a:pt x="43525" y="107264"/>
                </a:moveTo>
                <a:lnTo>
                  <a:pt x="43525" y="0"/>
                </a:lnTo>
              </a:path>
              <a:path w="43814" h="107314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7" name="bg object 4857"/>
          <p:cNvSpPr/>
          <p:nvPr/>
        </p:nvSpPr>
        <p:spPr>
          <a:xfrm>
            <a:off x="6258911" y="3789756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8" name="bg object 4858"/>
          <p:cNvSpPr/>
          <p:nvPr/>
        </p:nvSpPr>
        <p:spPr>
          <a:xfrm>
            <a:off x="7441878" y="3771529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0" y="143704"/>
                </a:moveTo>
                <a:lnTo>
                  <a:pt x="95122" y="143704"/>
                </a:lnTo>
              </a:path>
              <a:path w="95250" h="144145">
                <a:moveTo>
                  <a:pt x="95122" y="143704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0" y="143704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9" name="bg object 4859"/>
          <p:cNvSpPr/>
          <p:nvPr/>
        </p:nvSpPr>
        <p:spPr>
          <a:xfrm>
            <a:off x="9222907" y="3771529"/>
            <a:ext cx="96520" cy="144145"/>
          </a:xfrm>
          <a:custGeom>
            <a:avLst/>
            <a:gdLst/>
            <a:ahLst/>
            <a:cxnLst/>
            <a:rect l="l" t="t" r="r" b="b"/>
            <a:pathLst>
              <a:path w="96520" h="144145">
                <a:moveTo>
                  <a:pt x="0" y="143704"/>
                </a:moveTo>
                <a:lnTo>
                  <a:pt x="0" y="33397"/>
                </a:lnTo>
              </a:path>
              <a:path w="96520" h="144145">
                <a:moveTo>
                  <a:pt x="0" y="0"/>
                </a:moveTo>
                <a:lnTo>
                  <a:pt x="0" y="33397"/>
                </a:lnTo>
              </a:path>
              <a:path w="96520" h="144145">
                <a:moveTo>
                  <a:pt x="0" y="0"/>
                </a:moveTo>
                <a:lnTo>
                  <a:pt x="96136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0" name="bg object 4860"/>
          <p:cNvSpPr/>
          <p:nvPr/>
        </p:nvSpPr>
        <p:spPr>
          <a:xfrm>
            <a:off x="9290716" y="3771529"/>
            <a:ext cx="28575" cy="144145"/>
          </a:xfrm>
          <a:custGeom>
            <a:avLst/>
            <a:gdLst/>
            <a:ahLst/>
            <a:cxnLst/>
            <a:rect l="l" t="t" r="r" b="b"/>
            <a:pathLst>
              <a:path w="28575" h="144145">
                <a:moveTo>
                  <a:pt x="28327" y="0"/>
                </a:moveTo>
                <a:lnTo>
                  <a:pt x="28327" y="33397"/>
                </a:lnTo>
              </a:path>
              <a:path w="28575" h="144145">
                <a:moveTo>
                  <a:pt x="28327" y="143704"/>
                </a:moveTo>
                <a:lnTo>
                  <a:pt x="28327" y="33397"/>
                </a:lnTo>
              </a:path>
              <a:path w="28575" h="144145">
                <a:moveTo>
                  <a:pt x="28327" y="143704"/>
                </a:moveTo>
                <a:lnTo>
                  <a:pt x="0" y="1437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1" name="bg object 4861"/>
          <p:cNvSpPr/>
          <p:nvPr/>
        </p:nvSpPr>
        <p:spPr>
          <a:xfrm>
            <a:off x="9222907" y="3915233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67809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2" name="bg object 4862"/>
          <p:cNvSpPr/>
          <p:nvPr/>
        </p:nvSpPr>
        <p:spPr>
          <a:xfrm>
            <a:off x="6258911" y="5671978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3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3" name="bg object 4863"/>
          <p:cNvSpPr/>
          <p:nvPr/>
        </p:nvSpPr>
        <p:spPr>
          <a:xfrm>
            <a:off x="6286224" y="5600125"/>
            <a:ext cx="80010" cy="72390"/>
          </a:xfrm>
          <a:custGeom>
            <a:avLst/>
            <a:gdLst/>
            <a:ahLst/>
            <a:cxnLst/>
            <a:rect l="l" t="t" r="r" b="b"/>
            <a:pathLst>
              <a:path w="80010" h="72389">
                <a:moveTo>
                  <a:pt x="0" y="71852"/>
                </a:moveTo>
                <a:lnTo>
                  <a:pt x="79951" y="71852"/>
                </a:lnTo>
              </a:path>
              <a:path w="80010" h="72389">
                <a:moveTo>
                  <a:pt x="79951" y="71852"/>
                </a:moveTo>
                <a:lnTo>
                  <a:pt x="79951" y="0"/>
                </a:lnTo>
              </a:path>
              <a:path w="80010" h="72389">
                <a:moveTo>
                  <a:pt x="79951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4" name="bg object 4864"/>
          <p:cNvSpPr/>
          <p:nvPr/>
        </p:nvSpPr>
        <p:spPr>
          <a:xfrm>
            <a:off x="6258911" y="5600125"/>
            <a:ext cx="27940" cy="72390"/>
          </a:xfrm>
          <a:custGeom>
            <a:avLst/>
            <a:gdLst/>
            <a:ahLst/>
            <a:cxnLst/>
            <a:rect l="l" t="t" r="r" b="b"/>
            <a:pathLst>
              <a:path w="27939" h="72389">
                <a:moveTo>
                  <a:pt x="27312" y="0"/>
                </a:moveTo>
                <a:lnTo>
                  <a:pt x="0" y="0"/>
                </a:lnTo>
              </a:path>
              <a:path w="27939" h="72389">
                <a:moveTo>
                  <a:pt x="0" y="0"/>
                </a:moveTo>
                <a:lnTo>
                  <a:pt x="0" y="718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5" name="bg object 4865"/>
          <p:cNvSpPr/>
          <p:nvPr/>
        </p:nvSpPr>
        <p:spPr>
          <a:xfrm>
            <a:off x="9222907" y="5564713"/>
            <a:ext cx="67945" cy="144145"/>
          </a:xfrm>
          <a:custGeom>
            <a:avLst/>
            <a:gdLst/>
            <a:ahLst/>
            <a:cxnLst/>
            <a:rect l="l" t="t" r="r" b="b"/>
            <a:pathLst>
              <a:path w="67945" h="144145">
                <a:moveTo>
                  <a:pt x="0" y="0"/>
                </a:moveTo>
                <a:lnTo>
                  <a:pt x="0" y="143704"/>
                </a:lnTo>
              </a:path>
              <a:path w="67945" h="144145">
                <a:moveTo>
                  <a:pt x="0" y="0"/>
                </a:moveTo>
                <a:lnTo>
                  <a:pt x="67809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6" name="bg object 4866"/>
          <p:cNvSpPr/>
          <p:nvPr/>
        </p:nvSpPr>
        <p:spPr>
          <a:xfrm>
            <a:off x="9290716" y="5564713"/>
            <a:ext cx="28575" cy="144145"/>
          </a:xfrm>
          <a:custGeom>
            <a:avLst/>
            <a:gdLst/>
            <a:ahLst/>
            <a:cxnLst/>
            <a:rect l="l" t="t" r="r" b="b"/>
            <a:pathLst>
              <a:path w="28575" h="144145">
                <a:moveTo>
                  <a:pt x="0" y="0"/>
                </a:moveTo>
                <a:lnTo>
                  <a:pt x="28327" y="0"/>
                </a:lnTo>
              </a:path>
              <a:path w="28575" h="144145">
                <a:moveTo>
                  <a:pt x="28327" y="0"/>
                </a:moveTo>
                <a:lnTo>
                  <a:pt x="28327" y="143704"/>
                </a:lnTo>
              </a:path>
              <a:path w="28575" h="144145">
                <a:moveTo>
                  <a:pt x="28327" y="143704"/>
                </a:moveTo>
                <a:lnTo>
                  <a:pt x="0" y="1437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7" name="bg object 4867"/>
          <p:cNvSpPr/>
          <p:nvPr/>
        </p:nvSpPr>
        <p:spPr>
          <a:xfrm>
            <a:off x="9222907" y="5708418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67809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8" name="bg object 4868"/>
          <p:cNvSpPr/>
          <p:nvPr/>
        </p:nvSpPr>
        <p:spPr>
          <a:xfrm>
            <a:off x="6258911" y="7375096"/>
            <a:ext cx="27940" cy="108585"/>
          </a:xfrm>
          <a:custGeom>
            <a:avLst/>
            <a:gdLst/>
            <a:ahLst/>
            <a:cxnLst/>
            <a:rect l="l" t="t" r="r" b="b"/>
            <a:pathLst>
              <a:path w="27939" h="108584">
                <a:moveTo>
                  <a:pt x="0" y="0"/>
                </a:moveTo>
                <a:lnTo>
                  <a:pt x="0" y="108278"/>
                </a:lnTo>
              </a:path>
              <a:path w="27939" h="108584">
                <a:moveTo>
                  <a:pt x="0" y="108278"/>
                </a:moveTo>
                <a:lnTo>
                  <a:pt x="27312" y="1082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9" name="bg object 4869"/>
          <p:cNvSpPr/>
          <p:nvPr/>
        </p:nvSpPr>
        <p:spPr>
          <a:xfrm>
            <a:off x="6286224" y="7375096"/>
            <a:ext cx="43815" cy="108585"/>
          </a:xfrm>
          <a:custGeom>
            <a:avLst/>
            <a:gdLst/>
            <a:ahLst/>
            <a:cxnLst/>
            <a:rect l="l" t="t" r="r" b="b"/>
            <a:pathLst>
              <a:path w="43814" h="108584">
                <a:moveTo>
                  <a:pt x="0" y="108278"/>
                </a:moveTo>
                <a:lnTo>
                  <a:pt x="43525" y="108278"/>
                </a:lnTo>
              </a:path>
              <a:path w="43814" h="108584">
                <a:moveTo>
                  <a:pt x="43525" y="108278"/>
                </a:moveTo>
                <a:lnTo>
                  <a:pt x="43525" y="0"/>
                </a:lnTo>
              </a:path>
              <a:path w="43814" h="108584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0" name="bg object 4870"/>
          <p:cNvSpPr/>
          <p:nvPr/>
        </p:nvSpPr>
        <p:spPr>
          <a:xfrm>
            <a:off x="6258911" y="7375096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1" name="bg object 4871"/>
          <p:cNvSpPr/>
          <p:nvPr/>
        </p:nvSpPr>
        <p:spPr>
          <a:xfrm>
            <a:off x="7441878" y="7357884"/>
            <a:ext cx="95250" cy="142875"/>
          </a:xfrm>
          <a:custGeom>
            <a:avLst/>
            <a:gdLst/>
            <a:ahLst/>
            <a:cxnLst/>
            <a:rect l="l" t="t" r="r" b="b"/>
            <a:pathLst>
              <a:path w="95250" h="142875">
                <a:moveTo>
                  <a:pt x="0" y="142690"/>
                </a:moveTo>
                <a:lnTo>
                  <a:pt x="95122" y="142690"/>
                </a:lnTo>
              </a:path>
              <a:path w="95250" h="142875">
                <a:moveTo>
                  <a:pt x="95122" y="142690"/>
                </a:moveTo>
                <a:lnTo>
                  <a:pt x="95122" y="0"/>
                </a:lnTo>
              </a:path>
              <a:path w="95250" h="142875">
                <a:moveTo>
                  <a:pt x="95122" y="0"/>
                </a:moveTo>
                <a:lnTo>
                  <a:pt x="0" y="0"/>
                </a:lnTo>
              </a:path>
              <a:path w="95250" h="142875">
                <a:moveTo>
                  <a:pt x="0" y="0"/>
                </a:moveTo>
                <a:lnTo>
                  <a:pt x="0" y="14269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2" name="bg object 4872"/>
          <p:cNvSpPr/>
          <p:nvPr/>
        </p:nvSpPr>
        <p:spPr>
          <a:xfrm>
            <a:off x="9175352" y="7381153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115363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3" name="bg object 4873"/>
          <p:cNvSpPr/>
          <p:nvPr/>
        </p:nvSpPr>
        <p:spPr>
          <a:xfrm>
            <a:off x="9290716" y="7381153"/>
            <a:ext cx="28575" cy="96520"/>
          </a:xfrm>
          <a:custGeom>
            <a:avLst/>
            <a:gdLst/>
            <a:ahLst/>
            <a:cxnLst/>
            <a:rect l="l" t="t" r="r" b="b"/>
            <a:pathLst>
              <a:path w="28575" h="96520">
                <a:moveTo>
                  <a:pt x="28327" y="0"/>
                </a:moveTo>
                <a:lnTo>
                  <a:pt x="0" y="0"/>
                </a:lnTo>
              </a:path>
              <a:path w="28575" h="96520">
                <a:moveTo>
                  <a:pt x="28327" y="0"/>
                </a:moveTo>
                <a:lnTo>
                  <a:pt x="28327" y="20241"/>
                </a:lnTo>
              </a:path>
              <a:path w="28575" h="96520">
                <a:moveTo>
                  <a:pt x="28327" y="20241"/>
                </a:moveTo>
                <a:lnTo>
                  <a:pt x="28327" y="75908"/>
                </a:lnTo>
              </a:path>
              <a:path w="28575" h="96520">
                <a:moveTo>
                  <a:pt x="28327" y="75908"/>
                </a:moveTo>
                <a:lnTo>
                  <a:pt x="28327" y="96136"/>
                </a:lnTo>
              </a:path>
              <a:path w="28575" h="96520">
                <a:moveTo>
                  <a:pt x="28327" y="96136"/>
                </a:moveTo>
                <a:lnTo>
                  <a:pt x="0" y="961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4" name="bg object 4874"/>
          <p:cNvSpPr/>
          <p:nvPr/>
        </p:nvSpPr>
        <p:spPr>
          <a:xfrm>
            <a:off x="9175352" y="7457062"/>
            <a:ext cx="115570" cy="20320"/>
          </a:xfrm>
          <a:custGeom>
            <a:avLst/>
            <a:gdLst/>
            <a:ahLst/>
            <a:cxnLst/>
            <a:rect l="l" t="t" r="r" b="b"/>
            <a:pathLst>
              <a:path w="115570" h="20320">
                <a:moveTo>
                  <a:pt x="115363" y="20227"/>
                </a:moveTo>
                <a:lnTo>
                  <a:pt x="0" y="20227"/>
                </a:lnTo>
              </a:path>
              <a:path w="115570" h="20320">
                <a:moveTo>
                  <a:pt x="0" y="20227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5" name="bg object 4875"/>
          <p:cNvSpPr/>
          <p:nvPr/>
        </p:nvSpPr>
        <p:spPr>
          <a:xfrm>
            <a:off x="9175352" y="740139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6" name="bg object 4876"/>
          <p:cNvSpPr/>
          <p:nvPr/>
        </p:nvSpPr>
        <p:spPr>
          <a:xfrm>
            <a:off x="9175352" y="7381153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20241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7" name="bg object 4877"/>
          <p:cNvSpPr/>
          <p:nvPr/>
        </p:nvSpPr>
        <p:spPr>
          <a:xfrm>
            <a:off x="6258911" y="9168267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4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8" name="bg object 4878"/>
          <p:cNvSpPr/>
          <p:nvPr/>
        </p:nvSpPr>
        <p:spPr>
          <a:xfrm>
            <a:off x="6258911" y="9208750"/>
            <a:ext cx="0" cy="41910"/>
          </a:xfrm>
          <a:custGeom>
            <a:avLst/>
            <a:gdLst/>
            <a:ahLst/>
            <a:cxnLst/>
            <a:rect l="l" t="t" r="r" b="b"/>
            <a:pathLst>
              <a:path h="41909">
                <a:moveTo>
                  <a:pt x="0" y="0"/>
                </a:moveTo>
                <a:lnTo>
                  <a:pt x="0" y="41483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9" name="bg object 4879"/>
          <p:cNvSpPr/>
          <p:nvPr/>
        </p:nvSpPr>
        <p:spPr>
          <a:xfrm>
            <a:off x="6258911" y="9250233"/>
            <a:ext cx="27940" cy="26670"/>
          </a:xfrm>
          <a:custGeom>
            <a:avLst/>
            <a:gdLst/>
            <a:ahLst/>
            <a:cxnLst/>
            <a:rect l="l" t="t" r="r" b="b"/>
            <a:pathLst>
              <a:path w="27939" h="26670">
                <a:moveTo>
                  <a:pt x="0" y="0"/>
                </a:moveTo>
                <a:lnTo>
                  <a:pt x="0" y="26312"/>
                </a:lnTo>
              </a:path>
              <a:path w="27939" h="26670">
                <a:moveTo>
                  <a:pt x="0" y="26312"/>
                </a:moveTo>
                <a:lnTo>
                  <a:pt x="27312" y="263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0" name="bg object 4880"/>
          <p:cNvSpPr/>
          <p:nvPr/>
        </p:nvSpPr>
        <p:spPr>
          <a:xfrm>
            <a:off x="6286224" y="9168267"/>
            <a:ext cx="43815" cy="108585"/>
          </a:xfrm>
          <a:custGeom>
            <a:avLst/>
            <a:gdLst/>
            <a:ahLst/>
            <a:cxnLst/>
            <a:rect l="l" t="t" r="r" b="b"/>
            <a:pathLst>
              <a:path w="43814" h="108584">
                <a:moveTo>
                  <a:pt x="0" y="108278"/>
                </a:moveTo>
                <a:lnTo>
                  <a:pt x="43525" y="108278"/>
                </a:lnTo>
              </a:path>
              <a:path w="43814" h="108584">
                <a:moveTo>
                  <a:pt x="43525" y="108278"/>
                </a:moveTo>
                <a:lnTo>
                  <a:pt x="43525" y="0"/>
                </a:lnTo>
              </a:path>
              <a:path w="43814" h="108584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1" name="bg object 4881"/>
          <p:cNvSpPr/>
          <p:nvPr/>
        </p:nvSpPr>
        <p:spPr>
          <a:xfrm>
            <a:off x="6258911" y="916826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2" name="bg object 4882"/>
          <p:cNvSpPr/>
          <p:nvPr/>
        </p:nvSpPr>
        <p:spPr>
          <a:xfrm>
            <a:off x="7441878" y="9151068"/>
            <a:ext cx="95250" cy="142875"/>
          </a:xfrm>
          <a:custGeom>
            <a:avLst/>
            <a:gdLst/>
            <a:ahLst/>
            <a:cxnLst/>
            <a:rect l="l" t="t" r="r" b="b"/>
            <a:pathLst>
              <a:path w="95250" h="142875">
                <a:moveTo>
                  <a:pt x="0" y="142676"/>
                </a:moveTo>
                <a:lnTo>
                  <a:pt x="95122" y="142676"/>
                </a:lnTo>
              </a:path>
              <a:path w="95250" h="142875">
                <a:moveTo>
                  <a:pt x="95122" y="142676"/>
                </a:moveTo>
                <a:lnTo>
                  <a:pt x="95122" y="0"/>
                </a:lnTo>
              </a:path>
              <a:path w="95250" h="142875">
                <a:moveTo>
                  <a:pt x="95122" y="0"/>
                </a:moveTo>
                <a:lnTo>
                  <a:pt x="0" y="0"/>
                </a:lnTo>
              </a:path>
              <a:path w="95250" h="142875">
                <a:moveTo>
                  <a:pt x="0" y="0"/>
                </a:moveTo>
                <a:lnTo>
                  <a:pt x="0" y="142676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3" name="bg object 4883"/>
          <p:cNvSpPr/>
          <p:nvPr/>
        </p:nvSpPr>
        <p:spPr>
          <a:xfrm>
            <a:off x="9175352" y="9270474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63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4" name="bg object 4884"/>
          <p:cNvSpPr/>
          <p:nvPr/>
        </p:nvSpPr>
        <p:spPr>
          <a:xfrm>
            <a:off x="9290716" y="9174338"/>
            <a:ext cx="28575" cy="96520"/>
          </a:xfrm>
          <a:custGeom>
            <a:avLst/>
            <a:gdLst/>
            <a:ahLst/>
            <a:cxnLst/>
            <a:rect l="l" t="t" r="r" b="b"/>
            <a:pathLst>
              <a:path w="28575" h="96520">
                <a:moveTo>
                  <a:pt x="0" y="96136"/>
                </a:moveTo>
                <a:lnTo>
                  <a:pt x="28327" y="96136"/>
                </a:lnTo>
              </a:path>
              <a:path w="28575" h="96520">
                <a:moveTo>
                  <a:pt x="28327" y="96136"/>
                </a:moveTo>
                <a:lnTo>
                  <a:pt x="28327" y="0"/>
                </a:lnTo>
              </a:path>
              <a:path w="28575" h="96520">
                <a:moveTo>
                  <a:pt x="2832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5" name="bg object 4885"/>
          <p:cNvSpPr/>
          <p:nvPr/>
        </p:nvSpPr>
        <p:spPr>
          <a:xfrm>
            <a:off x="9175352" y="9174338"/>
            <a:ext cx="115570" cy="20320"/>
          </a:xfrm>
          <a:custGeom>
            <a:avLst/>
            <a:gdLst/>
            <a:ahLst/>
            <a:cxnLst/>
            <a:rect l="l" t="t" r="r" b="b"/>
            <a:pathLst>
              <a:path w="115570" h="20320">
                <a:moveTo>
                  <a:pt x="115363" y="0"/>
                </a:moveTo>
                <a:lnTo>
                  <a:pt x="0" y="0"/>
                </a:lnTo>
              </a:path>
              <a:path w="115570" h="20320">
                <a:moveTo>
                  <a:pt x="0" y="0"/>
                </a:moveTo>
                <a:lnTo>
                  <a:pt x="0" y="20241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6" name="bg object 4886"/>
          <p:cNvSpPr/>
          <p:nvPr/>
        </p:nvSpPr>
        <p:spPr>
          <a:xfrm>
            <a:off x="9175352" y="9194579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7" name="bg object 4887"/>
          <p:cNvSpPr/>
          <p:nvPr/>
        </p:nvSpPr>
        <p:spPr>
          <a:xfrm>
            <a:off x="9175352" y="9250233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20241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8" name="bg object 4888"/>
          <p:cNvSpPr/>
          <p:nvPr/>
        </p:nvSpPr>
        <p:spPr>
          <a:xfrm>
            <a:off x="6258911" y="10961437"/>
            <a:ext cx="27940" cy="107314"/>
          </a:xfrm>
          <a:custGeom>
            <a:avLst/>
            <a:gdLst/>
            <a:ahLst/>
            <a:cxnLst/>
            <a:rect l="l" t="t" r="r" b="b"/>
            <a:pathLst>
              <a:path w="27939" h="107315">
                <a:moveTo>
                  <a:pt x="0" y="0"/>
                </a:moveTo>
                <a:lnTo>
                  <a:pt x="0" y="107264"/>
                </a:lnTo>
              </a:path>
              <a:path w="27939" h="107315">
                <a:moveTo>
                  <a:pt x="0" y="107264"/>
                </a:moveTo>
                <a:lnTo>
                  <a:pt x="27312" y="1072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9" name="bg object 4889"/>
          <p:cNvSpPr/>
          <p:nvPr/>
        </p:nvSpPr>
        <p:spPr>
          <a:xfrm>
            <a:off x="6286224" y="10961437"/>
            <a:ext cx="43815" cy="107314"/>
          </a:xfrm>
          <a:custGeom>
            <a:avLst/>
            <a:gdLst/>
            <a:ahLst/>
            <a:cxnLst/>
            <a:rect l="l" t="t" r="r" b="b"/>
            <a:pathLst>
              <a:path w="43814" h="107315">
                <a:moveTo>
                  <a:pt x="0" y="107264"/>
                </a:moveTo>
                <a:lnTo>
                  <a:pt x="43525" y="107264"/>
                </a:lnTo>
              </a:path>
              <a:path w="43814" h="107315">
                <a:moveTo>
                  <a:pt x="43525" y="107264"/>
                </a:moveTo>
                <a:lnTo>
                  <a:pt x="43525" y="0"/>
                </a:lnTo>
              </a:path>
              <a:path w="43814" h="107315">
                <a:moveTo>
                  <a:pt x="43525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0" name="bg object 4890"/>
          <p:cNvSpPr/>
          <p:nvPr/>
        </p:nvSpPr>
        <p:spPr>
          <a:xfrm>
            <a:off x="6258911" y="1096143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3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1" name="bg object 4891"/>
          <p:cNvSpPr/>
          <p:nvPr/>
        </p:nvSpPr>
        <p:spPr>
          <a:xfrm>
            <a:off x="7441878" y="10943225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0" y="143691"/>
                </a:moveTo>
                <a:lnTo>
                  <a:pt x="95122" y="143691"/>
                </a:lnTo>
              </a:path>
              <a:path w="95250" h="144145">
                <a:moveTo>
                  <a:pt x="95122" y="143691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0" y="143691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2" name="bg object 4892"/>
          <p:cNvSpPr/>
          <p:nvPr/>
        </p:nvSpPr>
        <p:spPr>
          <a:xfrm>
            <a:off x="9235049" y="10943225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0" y="143691"/>
                </a:moveTo>
                <a:lnTo>
                  <a:pt x="95122" y="143691"/>
                </a:lnTo>
              </a:path>
              <a:path w="95250" h="144145">
                <a:moveTo>
                  <a:pt x="95122" y="143691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0" y="143691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3" name="bg object 4893"/>
          <p:cNvSpPr/>
          <p:nvPr/>
        </p:nvSpPr>
        <p:spPr>
          <a:xfrm>
            <a:off x="6286224" y="12174773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79951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4" name="bg object 4894"/>
          <p:cNvSpPr/>
          <p:nvPr/>
        </p:nvSpPr>
        <p:spPr>
          <a:xfrm>
            <a:off x="6258911" y="12174773"/>
            <a:ext cx="107314" cy="72390"/>
          </a:xfrm>
          <a:custGeom>
            <a:avLst/>
            <a:gdLst/>
            <a:ahLst/>
            <a:cxnLst/>
            <a:rect l="l" t="t" r="r" b="b"/>
            <a:pathLst>
              <a:path w="107314" h="72390">
                <a:moveTo>
                  <a:pt x="27312" y="0"/>
                </a:moveTo>
                <a:lnTo>
                  <a:pt x="0" y="0"/>
                </a:lnTo>
              </a:path>
              <a:path w="107314" h="72390">
                <a:moveTo>
                  <a:pt x="0" y="0"/>
                </a:moveTo>
                <a:lnTo>
                  <a:pt x="0" y="71838"/>
                </a:lnTo>
              </a:path>
              <a:path w="107314" h="72390">
                <a:moveTo>
                  <a:pt x="0" y="71838"/>
                </a:moveTo>
                <a:lnTo>
                  <a:pt x="27312" y="71838"/>
                </a:lnTo>
              </a:path>
              <a:path w="107314" h="72390">
                <a:moveTo>
                  <a:pt x="27312" y="71838"/>
                </a:moveTo>
                <a:lnTo>
                  <a:pt x="107264" y="71838"/>
                </a:lnTo>
              </a:path>
              <a:path w="107314" h="72390">
                <a:moveTo>
                  <a:pt x="107264" y="71838"/>
                </a:moveTo>
                <a:lnTo>
                  <a:pt x="107264" y="445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5" name="bg object 4895"/>
          <p:cNvSpPr/>
          <p:nvPr/>
        </p:nvSpPr>
        <p:spPr>
          <a:xfrm>
            <a:off x="6366176" y="12174773"/>
            <a:ext cx="0" cy="45085"/>
          </a:xfrm>
          <a:custGeom>
            <a:avLst/>
            <a:gdLst/>
            <a:ahLst/>
            <a:cxnLst/>
            <a:rect l="l" t="t" r="r" b="b"/>
            <a:pathLst>
              <a:path h="45084">
                <a:moveTo>
                  <a:pt x="0" y="4451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6" name="bg object 4896"/>
          <p:cNvSpPr/>
          <p:nvPr/>
        </p:nvSpPr>
        <p:spPr>
          <a:xfrm>
            <a:off x="7435807" y="12174773"/>
            <a:ext cx="107314" cy="45085"/>
          </a:xfrm>
          <a:custGeom>
            <a:avLst/>
            <a:gdLst/>
            <a:ahLst/>
            <a:cxnLst/>
            <a:rect l="l" t="t" r="r" b="b"/>
            <a:pathLst>
              <a:path w="107315" h="45084">
                <a:moveTo>
                  <a:pt x="107264" y="0"/>
                </a:moveTo>
                <a:lnTo>
                  <a:pt x="0" y="0"/>
                </a:lnTo>
              </a:path>
              <a:path w="107315" h="45084">
                <a:moveTo>
                  <a:pt x="0" y="0"/>
                </a:moveTo>
                <a:lnTo>
                  <a:pt x="0" y="4451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7" name="bg object 4897"/>
          <p:cNvSpPr/>
          <p:nvPr/>
        </p:nvSpPr>
        <p:spPr>
          <a:xfrm>
            <a:off x="7435807" y="12219285"/>
            <a:ext cx="107314" cy="27940"/>
          </a:xfrm>
          <a:custGeom>
            <a:avLst/>
            <a:gdLst/>
            <a:ahLst/>
            <a:cxnLst/>
            <a:rect l="l" t="t" r="r" b="b"/>
            <a:pathLst>
              <a:path w="107315" h="27940">
                <a:moveTo>
                  <a:pt x="0" y="0"/>
                </a:moveTo>
                <a:lnTo>
                  <a:pt x="0" y="27326"/>
                </a:lnTo>
              </a:path>
              <a:path w="107315" h="27940">
                <a:moveTo>
                  <a:pt x="0" y="27326"/>
                </a:moveTo>
                <a:lnTo>
                  <a:pt x="107264" y="27326"/>
                </a:lnTo>
              </a:path>
              <a:path w="107315" h="27940">
                <a:moveTo>
                  <a:pt x="107264" y="27326"/>
                </a:moveTo>
                <a:lnTo>
                  <a:pt x="107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8" name="bg object 4898"/>
          <p:cNvSpPr/>
          <p:nvPr/>
        </p:nvSpPr>
        <p:spPr>
          <a:xfrm>
            <a:off x="7543071" y="12174773"/>
            <a:ext cx="0" cy="45085"/>
          </a:xfrm>
          <a:custGeom>
            <a:avLst/>
            <a:gdLst/>
            <a:ahLst/>
            <a:cxnLst/>
            <a:rect l="l" t="t" r="r" b="b"/>
            <a:pathLst>
              <a:path h="45084">
                <a:moveTo>
                  <a:pt x="0" y="4451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9" name="bg object 4899"/>
          <p:cNvSpPr/>
          <p:nvPr/>
        </p:nvSpPr>
        <p:spPr>
          <a:xfrm>
            <a:off x="9228978" y="12174773"/>
            <a:ext cx="107314" cy="45085"/>
          </a:xfrm>
          <a:custGeom>
            <a:avLst/>
            <a:gdLst/>
            <a:ahLst/>
            <a:cxnLst/>
            <a:rect l="l" t="t" r="r" b="b"/>
            <a:pathLst>
              <a:path w="107315" h="45084">
                <a:moveTo>
                  <a:pt x="107264" y="0"/>
                </a:moveTo>
                <a:lnTo>
                  <a:pt x="0" y="0"/>
                </a:lnTo>
              </a:path>
              <a:path w="107315" h="45084">
                <a:moveTo>
                  <a:pt x="0" y="0"/>
                </a:moveTo>
                <a:lnTo>
                  <a:pt x="0" y="4451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0" name="bg object 4900"/>
          <p:cNvSpPr/>
          <p:nvPr/>
        </p:nvSpPr>
        <p:spPr>
          <a:xfrm>
            <a:off x="9228978" y="12219285"/>
            <a:ext cx="107314" cy="27940"/>
          </a:xfrm>
          <a:custGeom>
            <a:avLst/>
            <a:gdLst/>
            <a:ahLst/>
            <a:cxnLst/>
            <a:rect l="l" t="t" r="r" b="b"/>
            <a:pathLst>
              <a:path w="107315" h="27940">
                <a:moveTo>
                  <a:pt x="0" y="0"/>
                </a:moveTo>
                <a:lnTo>
                  <a:pt x="0" y="27326"/>
                </a:lnTo>
              </a:path>
              <a:path w="107315" h="27940">
                <a:moveTo>
                  <a:pt x="0" y="27326"/>
                </a:moveTo>
                <a:lnTo>
                  <a:pt x="107264" y="27326"/>
                </a:lnTo>
              </a:path>
              <a:path w="107315" h="27940">
                <a:moveTo>
                  <a:pt x="107264" y="27326"/>
                </a:moveTo>
                <a:lnTo>
                  <a:pt x="1072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1" name="bg object 4901"/>
          <p:cNvSpPr/>
          <p:nvPr/>
        </p:nvSpPr>
        <p:spPr>
          <a:xfrm>
            <a:off x="9336242" y="12174773"/>
            <a:ext cx="0" cy="45085"/>
          </a:xfrm>
          <a:custGeom>
            <a:avLst/>
            <a:gdLst/>
            <a:ahLst/>
            <a:cxnLst/>
            <a:rect l="l" t="t" r="r" b="b"/>
            <a:pathLst>
              <a:path h="45084">
                <a:moveTo>
                  <a:pt x="0" y="4451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2" name="bg object 4902"/>
          <p:cNvSpPr/>
          <p:nvPr/>
        </p:nvSpPr>
        <p:spPr>
          <a:xfrm>
            <a:off x="10405873" y="9213807"/>
            <a:ext cx="144145" cy="67945"/>
          </a:xfrm>
          <a:custGeom>
            <a:avLst/>
            <a:gdLst/>
            <a:ahLst/>
            <a:cxnLst/>
            <a:rect l="l" t="t" r="r" b="b"/>
            <a:pathLst>
              <a:path w="144145" h="67945">
                <a:moveTo>
                  <a:pt x="0" y="67795"/>
                </a:moveTo>
                <a:lnTo>
                  <a:pt x="143704" y="67795"/>
                </a:lnTo>
              </a:path>
              <a:path w="144145" h="67945">
                <a:moveTo>
                  <a:pt x="143704" y="67795"/>
                </a:moveTo>
                <a:lnTo>
                  <a:pt x="143704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3" name="bg object 4903"/>
          <p:cNvSpPr/>
          <p:nvPr/>
        </p:nvSpPr>
        <p:spPr>
          <a:xfrm>
            <a:off x="10405873" y="9186480"/>
            <a:ext cx="144145" cy="27940"/>
          </a:xfrm>
          <a:custGeom>
            <a:avLst/>
            <a:gdLst/>
            <a:ahLst/>
            <a:cxnLst/>
            <a:rect l="l" t="t" r="r" b="b"/>
            <a:pathLst>
              <a:path w="144145" h="27940">
                <a:moveTo>
                  <a:pt x="143704" y="27326"/>
                </a:moveTo>
                <a:lnTo>
                  <a:pt x="143704" y="0"/>
                </a:lnTo>
              </a:path>
              <a:path w="144145" h="27940">
                <a:moveTo>
                  <a:pt x="143704" y="0"/>
                </a:moveTo>
                <a:lnTo>
                  <a:pt x="0" y="0"/>
                </a:lnTo>
              </a:path>
              <a:path w="144145" h="27940">
                <a:moveTo>
                  <a:pt x="0" y="0"/>
                </a:moveTo>
                <a:lnTo>
                  <a:pt x="0" y="273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4" name="bg object 4904"/>
          <p:cNvSpPr/>
          <p:nvPr/>
        </p:nvSpPr>
        <p:spPr>
          <a:xfrm>
            <a:off x="10405873" y="9213807"/>
            <a:ext cx="0" cy="67945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795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5" name="bg object 4905"/>
          <p:cNvSpPr/>
          <p:nvPr/>
        </p:nvSpPr>
        <p:spPr>
          <a:xfrm>
            <a:off x="11602010" y="9186480"/>
            <a:ext cx="142875" cy="95250"/>
          </a:xfrm>
          <a:custGeom>
            <a:avLst/>
            <a:gdLst/>
            <a:ahLst/>
            <a:cxnLst/>
            <a:rect l="l" t="t" r="r" b="b"/>
            <a:pathLst>
              <a:path w="142875" h="95250">
                <a:moveTo>
                  <a:pt x="0" y="95122"/>
                </a:moveTo>
                <a:lnTo>
                  <a:pt x="142676" y="95122"/>
                </a:lnTo>
              </a:path>
              <a:path w="142875" h="95250">
                <a:moveTo>
                  <a:pt x="142676" y="95122"/>
                </a:moveTo>
                <a:lnTo>
                  <a:pt x="142676" y="0"/>
                </a:lnTo>
              </a:path>
              <a:path w="142875" h="95250">
                <a:moveTo>
                  <a:pt x="142676" y="0"/>
                </a:moveTo>
                <a:lnTo>
                  <a:pt x="0" y="0"/>
                </a:lnTo>
              </a:path>
              <a:path w="142875" h="95250">
                <a:moveTo>
                  <a:pt x="0" y="0"/>
                </a:moveTo>
                <a:lnTo>
                  <a:pt x="0" y="9512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6" name="bg object 4906"/>
          <p:cNvSpPr/>
          <p:nvPr/>
        </p:nvSpPr>
        <p:spPr>
          <a:xfrm>
            <a:off x="10405873" y="11063646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3704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7" name="bg object 4907"/>
          <p:cNvSpPr/>
          <p:nvPr/>
        </p:nvSpPr>
        <p:spPr>
          <a:xfrm>
            <a:off x="10549578" y="11007992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8" name="bg object 4908"/>
          <p:cNvSpPr/>
          <p:nvPr/>
        </p:nvSpPr>
        <p:spPr>
          <a:xfrm>
            <a:off x="10405873" y="10967509"/>
            <a:ext cx="144145" cy="40640"/>
          </a:xfrm>
          <a:custGeom>
            <a:avLst/>
            <a:gdLst/>
            <a:ahLst/>
            <a:cxnLst/>
            <a:rect l="l" t="t" r="r" b="b"/>
            <a:pathLst>
              <a:path w="144145" h="40640">
                <a:moveTo>
                  <a:pt x="143704" y="40482"/>
                </a:moveTo>
                <a:lnTo>
                  <a:pt x="143704" y="0"/>
                </a:lnTo>
              </a:path>
              <a:path w="144145" h="40640">
                <a:moveTo>
                  <a:pt x="143704" y="0"/>
                </a:moveTo>
                <a:lnTo>
                  <a:pt x="0" y="0"/>
                </a:lnTo>
              </a:path>
              <a:path w="144145" h="40640">
                <a:moveTo>
                  <a:pt x="0" y="0"/>
                </a:moveTo>
                <a:lnTo>
                  <a:pt x="0" y="4048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9" name="bg object 4909"/>
          <p:cNvSpPr/>
          <p:nvPr/>
        </p:nvSpPr>
        <p:spPr>
          <a:xfrm>
            <a:off x="10405873" y="11007992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0" name="bg object 4910"/>
          <p:cNvSpPr/>
          <p:nvPr/>
        </p:nvSpPr>
        <p:spPr>
          <a:xfrm>
            <a:off x="11602011" y="11063646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676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1" name="bg object 4911"/>
          <p:cNvSpPr/>
          <p:nvPr/>
        </p:nvSpPr>
        <p:spPr>
          <a:xfrm>
            <a:off x="11744687" y="11007992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6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2" name="bg object 4912"/>
          <p:cNvSpPr/>
          <p:nvPr/>
        </p:nvSpPr>
        <p:spPr>
          <a:xfrm>
            <a:off x="11602011" y="10967509"/>
            <a:ext cx="142875" cy="40640"/>
          </a:xfrm>
          <a:custGeom>
            <a:avLst/>
            <a:gdLst/>
            <a:ahLst/>
            <a:cxnLst/>
            <a:rect l="l" t="t" r="r" b="b"/>
            <a:pathLst>
              <a:path w="142875" h="40640">
                <a:moveTo>
                  <a:pt x="142676" y="40482"/>
                </a:moveTo>
                <a:lnTo>
                  <a:pt x="142676" y="0"/>
                </a:lnTo>
              </a:path>
              <a:path w="142875" h="40640">
                <a:moveTo>
                  <a:pt x="142676" y="0"/>
                </a:moveTo>
                <a:lnTo>
                  <a:pt x="0" y="0"/>
                </a:lnTo>
              </a:path>
              <a:path w="142875" h="40640">
                <a:moveTo>
                  <a:pt x="0" y="0"/>
                </a:moveTo>
                <a:lnTo>
                  <a:pt x="0" y="4048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3" name="bg object 4913"/>
          <p:cNvSpPr/>
          <p:nvPr/>
        </p:nvSpPr>
        <p:spPr>
          <a:xfrm>
            <a:off x="11602011" y="11007992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4" name="bg object 4914"/>
          <p:cNvSpPr/>
          <p:nvPr/>
        </p:nvSpPr>
        <p:spPr>
          <a:xfrm>
            <a:off x="10432186" y="12258768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>
                <a:moveTo>
                  <a:pt x="0" y="0"/>
                </a:moveTo>
                <a:lnTo>
                  <a:pt x="26312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5" name="bg object 4915"/>
          <p:cNvSpPr/>
          <p:nvPr/>
        </p:nvSpPr>
        <p:spPr>
          <a:xfrm>
            <a:off x="10458498" y="12219285"/>
            <a:ext cx="117475" cy="40005"/>
          </a:xfrm>
          <a:custGeom>
            <a:avLst/>
            <a:gdLst/>
            <a:ahLst/>
            <a:cxnLst/>
            <a:rect l="l" t="t" r="r" b="b"/>
            <a:pathLst>
              <a:path w="117475" h="40004">
                <a:moveTo>
                  <a:pt x="0" y="39482"/>
                </a:moveTo>
                <a:lnTo>
                  <a:pt x="55667" y="39482"/>
                </a:lnTo>
              </a:path>
              <a:path w="117475" h="40004">
                <a:moveTo>
                  <a:pt x="55667" y="39482"/>
                </a:moveTo>
                <a:lnTo>
                  <a:pt x="117392" y="39482"/>
                </a:lnTo>
              </a:path>
              <a:path w="117475" h="40004">
                <a:moveTo>
                  <a:pt x="117392" y="39482"/>
                </a:moveTo>
                <a:lnTo>
                  <a:pt x="1173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6" name="bg object 4916"/>
          <p:cNvSpPr/>
          <p:nvPr/>
        </p:nvSpPr>
        <p:spPr>
          <a:xfrm>
            <a:off x="10514166" y="12162631"/>
            <a:ext cx="62230" cy="57150"/>
          </a:xfrm>
          <a:custGeom>
            <a:avLst/>
            <a:gdLst/>
            <a:ahLst/>
            <a:cxnLst/>
            <a:rect l="l" t="t" r="r" b="b"/>
            <a:pathLst>
              <a:path w="62229" h="57150">
                <a:moveTo>
                  <a:pt x="61724" y="56654"/>
                </a:moveTo>
                <a:lnTo>
                  <a:pt x="61724" y="0"/>
                </a:lnTo>
              </a:path>
              <a:path w="62229" h="57150">
                <a:moveTo>
                  <a:pt x="61724" y="0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7" name="bg object 4917"/>
          <p:cNvSpPr/>
          <p:nvPr/>
        </p:nvSpPr>
        <p:spPr>
          <a:xfrm>
            <a:off x="10458498" y="12162631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8" name="bg object 4918"/>
          <p:cNvSpPr/>
          <p:nvPr/>
        </p:nvSpPr>
        <p:spPr>
          <a:xfrm>
            <a:off x="10432186" y="12162631"/>
            <a:ext cx="26670" cy="96520"/>
          </a:xfrm>
          <a:custGeom>
            <a:avLst/>
            <a:gdLst/>
            <a:ahLst/>
            <a:cxnLst/>
            <a:rect l="l" t="t" r="r" b="b"/>
            <a:pathLst>
              <a:path w="26670" h="96520">
                <a:moveTo>
                  <a:pt x="26312" y="0"/>
                </a:moveTo>
                <a:lnTo>
                  <a:pt x="0" y="0"/>
                </a:lnTo>
              </a:path>
              <a:path w="26670" h="96520">
                <a:moveTo>
                  <a:pt x="0" y="0"/>
                </a:moveTo>
                <a:lnTo>
                  <a:pt x="0" y="96136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9" name="bg object 4919"/>
          <p:cNvSpPr/>
          <p:nvPr/>
        </p:nvSpPr>
        <p:spPr>
          <a:xfrm>
            <a:off x="11619209" y="12219285"/>
            <a:ext cx="108585" cy="55244"/>
          </a:xfrm>
          <a:custGeom>
            <a:avLst/>
            <a:gdLst/>
            <a:ahLst/>
            <a:cxnLst/>
            <a:rect l="l" t="t" r="r" b="b"/>
            <a:pathLst>
              <a:path w="108584" h="55245">
                <a:moveTo>
                  <a:pt x="0" y="54653"/>
                </a:moveTo>
                <a:lnTo>
                  <a:pt x="108278" y="54653"/>
                </a:lnTo>
              </a:path>
              <a:path w="108584" h="55245">
                <a:moveTo>
                  <a:pt x="108278" y="54653"/>
                </a:moveTo>
                <a:lnTo>
                  <a:pt x="10827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0" name="bg object 4920"/>
          <p:cNvSpPr/>
          <p:nvPr/>
        </p:nvSpPr>
        <p:spPr>
          <a:xfrm>
            <a:off x="11619209" y="12202086"/>
            <a:ext cx="108585" cy="17780"/>
          </a:xfrm>
          <a:custGeom>
            <a:avLst/>
            <a:gdLst/>
            <a:ahLst/>
            <a:cxnLst/>
            <a:rect l="l" t="t" r="r" b="b"/>
            <a:pathLst>
              <a:path w="108584" h="17779">
                <a:moveTo>
                  <a:pt x="108278" y="17199"/>
                </a:moveTo>
                <a:lnTo>
                  <a:pt x="108278" y="0"/>
                </a:lnTo>
              </a:path>
              <a:path w="108584" h="17779">
                <a:moveTo>
                  <a:pt x="108278" y="0"/>
                </a:moveTo>
                <a:lnTo>
                  <a:pt x="0" y="0"/>
                </a:lnTo>
              </a:path>
              <a:path w="108584" h="17779">
                <a:moveTo>
                  <a:pt x="0" y="0"/>
                </a:moveTo>
                <a:lnTo>
                  <a:pt x="0" y="17199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1" name="bg object 4921"/>
          <p:cNvSpPr/>
          <p:nvPr/>
        </p:nvSpPr>
        <p:spPr>
          <a:xfrm>
            <a:off x="11619209" y="12219285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2" name="bg object 4922"/>
          <p:cNvSpPr/>
          <p:nvPr/>
        </p:nvSpPr>
        <p:spPr>
          <a:xfrm>
            <a:off x="5225706" y="889504"/>
            <a:ext cx="1005205" cy="3065780"/>
          </a:xfrm>
          <a:custGeom>
            <a:avLst/>
            <a:gdLst/>
            <a:ahLst/>
            <a:cxnLst/>
            <a:rect l="l" t="t" r="r" b="b"/>
            <a:pathLst>
              <a:path w="1005204" h="3065779">
                <a:moveTo>
                  <a:pt x="1004864" y="3053056"/>
                </a:moveTo>
                <a:lnTo>
                  <a:pt x="1004864" y="3065198"/>
                </a:lnTo>
              </a:path>
              <a:path w="1005204" h="3065779">
                <a:moveTo>
                  <a:pt x="12142" y="3053056"/>
                </a:moveTo>
                <a:lnTo>
                  <a:pt x="1004864" y="3053056"/>
                </a:lnTo>
              </a:path>
              <a:path w="1005204" h="3065779">
                <a:moveTo>
                  <a:pt x="12142" y="942121"/>
                </a:moveTo>
                <a:lnTo>
                  <a:pt x="12142" y="3053056"/>
                </a:lnTo>
              </a:path>
              <a:path w="1005204" h="3065779">
                <a:moveTo>
                  <a:pt x="151790" y="942121"/>
                </a:moveTo>
                <a:lnTo>
                  <a:pt x="12142" y="942121"/>
                </a:lnTo>
              </a:path>
              <a:path w="1005204" h="3065779">
                <a:moveTo>
                  <a:pt x="151790" y="442224"/>
                </a:moveTo>
                <a:lnTo>
                  <a:pt x="151790" y="942121"/>
                </a:lnTo>
              </a:path>
              <a:path w="1005204" h="3065779">
                <a:moveTo>
                  <a:pt x="151790" y="11129"/>
                </a:moveTo>
                <a:lnTo>
                  <a:pt x="151790" y="442224"/>
                </a:lnTo>
              </a:path>
              <a:path w="1005204" h="3065779">
                <a:moveTo>
                  <a:pt x="916826" y="11129"/>
                </a:moveTo>
                <a:lnTo>
                  <a:pt x="151790" y="11129"/>
                </a:lnTo>
              </a:path>
              <a:path w="1005204" h="3065779">
                <a:moveTo>
                  <a:pt x="916826" y="370371"/>
                </a:moveTo>
                <a:lnTo>
                  <a:pt x="916826" y="11129"/>
                </a:lnTo>
              </a:path>
              <a:path w="1005204" h="3065779">
                <a:moveTo>
                  <a:pt x="916826" y="834856"/>
                </a:moveTo>
                <a:lnTo>
                  <a:pt x="916826" y="370371"/>
                </a:lnTo>
              </a:path>
              <a:path w="1005204" h="3065779">
                <a:moveTo>
                  <a:pt x="0" y="3065198"/>
                </a:moveTo>
                <a:lnTo>
                  <a:pt x="1004864" y="3065198"/>
                </a:lnTo>
              </a:path>
              <a:path w="1005204" h="3065779">
                <a:moveTo>
                  <a:pt x="0" y="930993"/>
                </a:moveTo>
                <a:lnTo>
                  <a:pt x="0" y="3065198"/>
                </a:lnTo>
              </a:path>
              <a:path w="1005204" h="3065779">
                <a:moveTo>
                  <a:pt x="139648" y="930993"/>
                </a:moveTo>
                <a:lnTo>
                  <a:pt x="0" y="930993"/>
                </a:lnTo>
              </a:path>
              <a:path w="1005204" h="3065779">
                <a:moveTo>
                  <a:pt x="139648" y="442224"/>
                </a:moveTo>
                <a:lnTo>
                  <a:pt x="139648" y="930993"/>
                </a:lnTo>
              </a:path>
              <a:path w="1005204" h="3065779">
                <a:moveTo>
                  <a:pt x="139648" y="0"/>
                </a:moveTo>
                <a:lnTo>
                  <a:pt x="139648" y="442224"/>
                </a:lnTo>
              </a:path>
              <a:path w="1005204" h="3065779">
                <a:moveTo>
                  <a:pt x="927954" y="0"/>
                </a:moveTo>
                <a:lnTo>
                  <a:pt x="139648" y="0"/>
                </a:lnTo>
              </a:path>
              <a:path w="1005204" h="3065779">
                <a:moveTo>
                  <a:pt x="927954" y="370371"/>
                </a:moveTo>
                <a:lnTo>
                  <a:pt x="927954" y="0"/>
                </a:lnTo>
              </a:path>
              <a:path w="1005204" h="3065779">
                <a:moveTo>
                  <a:pt x="927954" y="834856"/>
                </a:moveTo>
                <a:lnTo>
                  <a:pt x="927954" y="3703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3" name="bg object 4923"/>
          <p:cNvSpPr/>
          <p:nvPr/>
        </p:nvSpPr>
        <p:spPr>
          <a:xfrm>
            <a:off x="8375904" y="6675828"/>
            <a:ext cx="915035" cy="499109"/>
          </a:xfrm>
          <a:custGeom>
            <a:avLst/>
            <a:gdLst/>
            <a:ahLst/>
            <a:cxnLst/>
            <a:rect l="l" t="t" r="r" b="b"/>
            <a:pathLst>
              <a:path w="915034" h="499109">
                <a:moveTo>
                  <a:pt x="0" y="0"/>
                </a:moveTo>
                <a:lnTo>
                  <a:pt x="914812" y="0"/>
                </a:lnTo>
              </a:path>
              <a:path w="915034" h="499109">
                <a:moveTo>
                  <a:pt x="914812" y="28340"/>
                </a:moveTo>
                <a:lnTo>
                  <a:pt x="27326" y="28340"/>
                </a:lnTo>
              </a:path>
              <a:path w="915034" h="499109">
                <a:moveTo>
                  <a:pt x="0" y="0"/>
                </a:moveTo>
                <a:lnTo>
                  <a:pt x="0" y="28340"/>
                </a:lnTo>
              </a:path>
              <a:path w="915034" h="499109">
                <a:moveTo>
                  <a:pt x="0" y="28340"/>
                </a:moveTo>
                <a:lnTo>
                  <a:pt x="0" y="498896"/>
                </a:lnTo>
              </a:path>
              <a:path w="915034" h="499109">
                <a:moveTo>
                  <a:pt x="0" y="498896"/>
                </a:moveTo>
                <a:lnTo>
                  <a:pt x="27326" y="498896"/>
                </a:lnTo>
              </a:path>
              <a:path w="915034" h="499109">
                <a:moveTo>
                  <a:pt x="27326" y="498896"/>
                </a:moveTo>
                <a:lnTo>
                  <a:pt x="27326" y="283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24" name="bg object 4924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8369835" y="7169669"/>
            <a:ext cx="233765" cy="231726"/>
          </a:xfrm>
          <a:prstGeom prst="rect">
            <a:avLst/>
          </a:prstGeom>
        </p:spPr>
      </p:pic>
      <p:sp>
        <p:nvSpPr>
          <p:cNvPr id="4925" name="bg object 4925"/>
          <p:cNvSpPr/>
          <p:nvPr/>
        </p:nvSpPr>
        <p:spPr>
          <a:xfrm>
            <a:off x="9290716" y="2103850"/>
            <a:ext cx="0" cy="1668145"/>
          </a:xfrm>
          <a:custGeom>
            <a:avLst/>
            <a:gdLst/>
            <a:ahLst/>
            <a:cxnLst/>
            <a:rect l="l" t="t" r="r" b="b"/>
            <a:pathLst>
              <a:path h="1668145">
                <a:moveTo>
                  <a:pt x="0" y="166767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6" name="bg object 4926"/>
          <p:cNvSpPr/>
          <p:nvPr/>
        </p:nvSpPr>
        <p:spPr>
          <a:xfrm>
            <a:off x="6286224" y="1735502"/>
            <a:ext cx="3192780" cy="10483850"/>
          </a:xfrm>
          <a:custGeom>
            <a:avLst/>
            <a:gdLst/>
            <a:ahLst/>
            <a:cxnLst/>
            <a:rect l="l" t="t" r="r" b="b"/>
            <a:pathLst>
              <a:path w="3192779" h="10483850">
                <a:moveTo>
                  <a:pt x="3004491" y="261069"/>
                </a:moveTo>
                <a:lnTo>
                  <a:pt x="3004491" y="42497"/>
                </a:lnTo>
              </a:path>
              <a:path w="3192779" h="10483850">
                <a:moveTo>
                  <a:pt x="3004491" y="0"/>
                </a:moveTo>
                <a:lnTo>
                  <a:pt x="536336" y="0"/>
                </a:lnTo>
              </a:path>
              <a:path w="3192779" h="10483850">
                <a:moveTo>
                  <a:pt x="536336" y="0"/>
                </a:moveTo>
                <a:lnTo>
                  <a:pt x="536336" y="253984"/>
                </a:lnTo>
              </a:path>
              <a:path w="3192779" h="10483850">
                <a:moveTo>
                  <a:pt x="536336" y="253984"/>
                </a:moveTo>
                <a:lnTo>
                  <a:pt x="389603" y="253984"/>
                </a:lnTo>
              </a:path>
              <a:path w="3192779" h="10483850">
                <a:moveTo>
                  <a:pt x="389603" y="253984"/>
                </a:moveTo>
                <a:lnTo>
                  <a:pt x="382531" y="253984"/>
                </a:lnTo>
              </a:path>
              <a:path w="3192779" h="10483850">
                <a:moveTo>
                  <a:pt x="382531" y="253984"/>
                </a:moveTo>
                <a:lnTo>
                  <a:pt x="186215" y="253984"/>
                </a:lnTo>
              </a:path>
              <a:path w="3192779" h="10483850">
                <a:moveTo>
                  <a:pt x="186215" y="253984"/>
                </a:moveTo>
                <a:lnTo>
                  <a:pt x="179116" y="253984"/>
                </a:lnTo>
              </a:path>
              <a:path w="3192779" h="10483850">
                <a:moveTo>
                  <a:pt x="179116" y="253984"/>
                </a:moveTo>
                <a:lnTo>
                  <a:pt x="0" y="253984"/>
                </a:lnTo>
              </a:path>
              <a:path w="3192779" h="10483850">
                <a:moveTo>
                  <a:pt x="0" y="261069"/>
                </a:moveTo>
                <a:lnTo>
                  <a:pt x="43525" y="261069"/>
                </a:lnTo>
              </a:path>
              <a:path w="3192779" h="10483850">
                <a:moveTo>
                  <a:pt x="43525" y="261069"/>
                </a:moveTo>
                <a:lnTo>
                  <a:pt x="43525" y="368347"/>
                </a:lnTo>
              </a:path>
              <a:path w="3192779" h="10483850">
                <a:moveTo>
                  <a:pt x="43525" y="368347"/>
                </a:moveTo>
                <a:lnTo>
                  <a:pt x="0" y="368347"/>
                </a:lnTo>
              </a:path>
              <a:path w="3192779" h="10483850">
                <a:moveTo>
                  <a:pt x="0" y="368347"/>
                </a:moveTo>
                <a:lnTo>
                  <a:pt x="0" y="384532"/>
                </a:lnTo>
              </a:path>
              <a:path w="3192779" h="10483850">
                <a:moveTo>
                  <a:pt x="0" y="384532"/>
                </a:moveTo>
                <a:lnTo>
                  <a:pt x="0" y="397689"/>
                </a:lnTo>
              </a:path>
              <a:path w="3192779" h="10483850">
                <a:moveTo>
                  <a:pt x="0" y="397689"/>
                </a:moveTo>
                <a:lnTo>
                  <a:pt x="0" y="668886"/>
                </a:lnTo>
              </a:path>
              <a:path w="3192779" h="10483850">
                <a:moveTo>
                  <a:pt x="0" y="669900"/>
                </a:moveTo>
                <a:lnTo>
                  <a:pt x="0" y="682042"/>
                </a:lnTo>
              </a:path>
              <a:path w="3192779" h="10483850">
                <a:moveTo>
                  <a:pt x="0" y="703297"/>
                </a:moveTo>
                <a:lnTo>
                  <a:pt x="0" y="2054253"/>
                </a:lnTo>
              </a:path>
              <a:path w="3192779" h="10483850">
                <a:moveTo>
                  <a:pt x="43525" y="2054253"/>
                </a:moveTo>
                <a:lnTo>
                  <a:pt x="43525" y="2161518"/>
                </a:lnTo>
              </a:path>
              <a:path w="3192779" h="10483850">
                <a:moveTo>
                  <a:pt x="0" y="2161518"/>
                </a:moveTo>
                <a:lnTo>
                  <a:pt x="0" y="3864623"/>
                </a:lnTo>
              </a:path>
              <a:path w="3192779" h="10483850">
                <a:moveTo>
                  <a:pt x="0" y="3864623"/>
                </a:moveTo>
                <a:lnTo>
                  <a:pt x="79951" y="3864623"/>
                </a:lnTo>
              </a:path>
              <a:path w="3192779" h="10483850">
                <a:moveTo>
                  <a:pt x="79951" y="3864623"/>
                </a:moveTo>
                <a:lnTo>
                  <a:pt x="79951" y="3936475"/>
                </a:lnTo>
              </a:path>
              <a:path w="3192779" h="10483850">
                <a:moveTo>
                  <a:pt x="0" y="3936475"/>
                </a:moveTo>
                <a:lnTo>
                  <a:pt x="0" y="5639594"/>
                </a:lnTo>
              </a:path>
              <a:path w="3192779" h="10483850">
                <a:moveTo>
                  <a:pt x="43525" y="5639594"/>
                </a:moveTo>
                <a:lnTo>
                  <a:pt x="43525" y="5747873"/>
                </a:lnTo>
              </a:path>
              <a:path w="3192779" h="10483850">
                <a:moveTo>
                  <a:pt x="43525" y="5747873"/>
                </a:moveTo>
                <a:lnTo>
                  <a:pt x="0" y="5747873"/>
                </a:lnTo>
              </a:path>
              <a:path w="3192779" h="10483850">
                <a:moveTo>
                  <a:pt x="0" y="5747873"/>
                </a:moveTo>
                <a:lnTo>
                  <a:pt x="0" y="7432765"/>
                </a:lnTo>
              </a:path>
              <a:path w="3192779" h="10483850">
                <a:moveTo>
                  <a:pt x="43525" y="7432765"/>
                </a:moveTo>
                <a:lnTo>
                  <a:pt x="43525" y="7541043"/>
                </a:lnTo>
              </a:path>
              <a:path w="3192779" h="10483850">
                <a:moveTo>
                  <a:pt x="43525" y="7541043"/>
                </a:moveTo>
                <a:lnTo>
                  <a:pt x="0" y="7541043"/>
                </a:lnTo>
              </a:path>
              <a:path w="3192779" h="10483850">
                <a:moveTo>
                  <a:pt x="0" y="7541043"/>
                </a:moveTo>
                <a:lnTo>
                  <a:pt x="0" y="9225935"/>
                </a:lnTo>
              </a:path>
              <a:path w="3192779" h="10483850">
                <a:moveTo>
                  <a:pt x="0" y="9225935"/>
                </a:moveTo>
                <a:lnTo>
                  <a:pt x="43525" y="9225935"/>
                </a:lnTo>
              </a:path>
              <a:path w="3192779" h="10483850">
                <a:moveTo>
                  <a:pt x="43525" y="9225935"/>
                </a:moveTo>
                <a:lnTo>
                  <a:pt x="43525" y="9333200"/>
                </a:lnTo>
              </a:path>
              <a:path w="3192779" h="10483850">
                <a:moveTo>
                  <a:pt x="43525" y="9333200"/>
                </a:moveTo>
                <a:lnTo>
                  <a:pt x="0" y="9333200"/>
                </a:lnTo>
              </a:path>
              <a:path w="3192779" h="10483850">
                <a:moveTo>
                  <a:pt x="0" y="9333200"/>
                </a:moveTo>
                <a:lnTo>
                  <a:pt x="0" y="10439271"/>
                </a:lnTo>
              </a:path>
              <a:path w="3192779" h="10483850">
                <a:moveTo>
                  <a:pt x="54653" y="10439271"/>
                </a:moveTo>
                <a:lnTo>
                  <a:pt x="79951" y="10439271"/>
                </a:lnTo>
              </a:path>
              <a:path w="3192779" h="10483850">
                <a:moveTo>
                  <a:pt x="79951" y="10439271"/>
                </a:moveTo>
                <a:lnTo>
                  <a:pt x="79951" y="10483783"/>
                </a:lnTo>
              </a:path>
              <a:path w="3192779" h="10483850">
                <a:moveTo>
                  <a:pt x="79951" y="10483783"/>
                </a:moveTo>
                <a:lnTo>
                  <a:pt x="1149582" y="10483783"/>
                </a:lnTo>
              </a:path>
              <a:path w="3192779" h="10483850">
                <a:moveTo>
                  <a:pt x="1149582" y="10483783"/>
                </a:moveTo>
                <a:lnTo>
                  <a:pt x="1149582" y="10439271"/>
                </a:lnTo>
              </a:path>
              <a:path w="3192779" h="10483850">
                <a:moveTo>
                  <a:pt x="1149582" y="10439271"/>
                </a:moveTo>
                <a:lnTo>
                  <a:pt x="1256847" y="10439271"/>
                </a:lnTo>
              </a:path>
              <a:path w="3192779" h="10483850">
                <a:moveTo>
                  <a:pt x="1256847" y="10439271"/>
                </a:moveTo>
                <a:lnTo>
                  <a:pt x="1256847" y="10483783"/>
                </a:lnTo>
              </a:path>
              <a:path w="3192779" h="10483850">
                <a:moveTo>
                  <a:pt x="1256847" y="10483783"/>
                </a:moveTo>
                <a:lnTo>
                  <a:pt x="2942753" y="10483783"/>
                </a:lnTo>
              </a:path>
              <a:path w="3192779" h="10483850">
                <a:moveTo>
                  <a:pt x="2942753" y="10439271"/>
                </a:moveTo>
                <a:lnTo>
                  <a:pt x="3050018" y="10439271"/>
                </a:lnTo>
              </a:path>
              <a:path w="3192779" h="10483850">
                <a:moveTo>
                  <a:pt x="3050018" y="10439271"/>
                </a:moveTo>
                <a:lnTo>
                  <a:pt x="3050018" y="10483783"/>
                </a:lnTo>
              </a:path>
              <a:path w="3192779" h="10483850">
                <a:moveTo>
                  <a:pt x="3050018" y="10483783"/>
                </a:moveTo>
                <a:lnTo>
                  <a:pt x="3192708" y="1048378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7" name="bg object 4927"/>
          <p:cNvSpPr/>
          <p:nvPr/>
        </p:nvSpPr>
        <p:spPr>
          <a:xfrm>
            <a:off x="9478933" y="11504859"/>
            <a:ext cx="1035685" cy="824230"/>
          </a:xfrm>
          <a:custGeom>
            <a:avLst/>
            <a:gdLst/>
            <a:ahLst/>
            <a:cxnLst/>
            <a:rect l="l" t="t" r="r" b="b"/>
            <a:pathLst>
              <a:path w="1035684" h="824229">
                <a:moveTo>
                  <a:pt x="0" y="823718"/>
                </a:moveTo>
                <a:lnTo>
                  <a:pt x="979565" y="823718"/>
                </a:lnTo>
              </a:path>
              <a:path w="1035684" h="824229">
                <a:moveTo>
                  <a:pt x="979565" y="823718"/>
                </a:moveTo>
                <a:lnTo>
                  <a:pt x="979565" y="753908"/>
                </a:lnTo>
              </a:path>
              <a:path w="1035684" h="824229">
                <a:moveTo>
                  <a:pt x="979565" y="753908"/>
                </a:moveTo>
                <a:lnTo>
                  <a:pt x="953253" y="753908"/>
                </a:lnTo>
              </a:path>
              <a:path w="1035684" h="824229">
                <a:moveTo>
                  <a:pt x="953253" y="753908"/>
                </a:moveTo>
                <a:lnTo>
                  <a:pt x="953253" y="657771"/>
                </a:lnTo>
              </a:path>
              <a:path w="1035684" h="824229">
                <a:moveTo>
                  <a:pt x="979565" y="657771"/>
                </a:moveTo>
                <a:lnTo>
                  <a:pt x="979565" y="502939"/>
                </a:lnTo>
              </a:path>
              <a:path w="1035684" h="824229">
                <a:moveTo>
                  <a:pt x="979565" y="502939"/>
                </a:moveTo>
                <a:lnTo>
                  <a:pt x="1035233" y="502939"/>
                </a:lnTo>
              </a:path>
              <a:path w="1035684" h="824229">
                <a:moveTo>
                  <a:pt x="1035233" y="502939"/>
                </a:moveTo>
                <a:lnTo>
                  <a:pt x="1035233" y="120420"/>
                </a:lnTo>
              </a:path>
              <a:path w="1035684" h="824229">
                <a:moveTo>
                  <a:pt x="1035233" y="120420"/>
                </a:moveTo>
                <a:lnTo>
                  <a:pt x="979565" y="120420"/>
                </a:lnTo>
              </a:path>
              <a:path w="1035684" h="824229">
                <a:moveTo>
                  <a:pt x="979565" y="120420"/>
                </a:moveTo>
                <a:lnTo>
                  <a:pt x="97956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8" name="bg object 4928"/>
          <p:cNvSpPr/>
          <p:nvPr/>
        </p:nvSpPr>
        <p:spPr>
          <a:xfrm>
            <a:off x="10514165" y="11063645"/>
            <a:ext cx="0" cy="384810"/>
          </a:xfrm>
          <a:custGeom>
            <a:avLst/>
            <a:gdLst/>
            <a:ahLst/>
            <a:cxnLst/>
            <a:rect l="l" t="t" r="r" b="b"/>
            <a:pathLst>
              <a:path h="384809">
                <a:moveTo>
                  <a:pt x="0" y="38454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9" name="bg object 4929"/>
          <p:cNvSpPr/>
          <p:nvPr/>
        </p:nvSpPr>
        <p:spPr>
          <a:xfrm>
            <a:off x="9692461" y="9221892"/>
            <a:ext cx="602615" cy="1842135"/>
          </a:xfrm>
          <a:custGeom>
            <a:avLst/>
            <a:gdLst/>
            <a:ahLst/>
            <a:cxnLst/>
            <a:rect l="l" t="t" r="r" b="b"/>
            <a:pathLst>
              <a:path w="602615" h="1842134">
                <a:moveTo>
                  <a:pt x="602104" y="1841752"/>
                </a:moveTo>
                <a:lnTo>
                  <a:pt x="402745" y="1841752"/>
                </a:lnTo>
              </a:path>
              <a:path w="602615" h="1842134">
                <a:moveTo>
                  <a:pt x="402745" y="1841752"/>
                </a:moveTo>
                <a:lnTo>
                  <a:pt x="402745" y="0"/>
                </a:lnTo>
              </a:path>
              <a:path w="602615" h="1842134">
                <a:moveTo>
                  <a:pt x="402745" y="0"/>
                </a:moveTo>
                <a:lnTo>
                  <a:pt x="0" y="0"/>
                </a:lnTo>
              </a:path>
              <a:path w="602615" h="1842134">
                <a:moveTo>
                  <a:pt x="0" y="0"/>
                </a:moveTo>
                <a:lnTo>
                  <a:pt x="0" y="1027133"/>
                </a:lnTo>
              </a:path>
              <a:path w="602615" h="1842134">
                <a:moveTo>
                  <a:pt x="0" y="1027133"/>
                </a:moveTo>
                <a:lnTo>
                  <a:pt x="0" y="1040290"/>
                </a:lnTo>
              </a:path>
              <a:path w="602615" h="1842134">
                <a:moveTo>
                  <a:pt x="0" y="1040290"/>
                </a:moveTo>
                <a:lnTo>
                  <a:pt x="0" y="1224463"/>
                </a:lnTo>
              </a:path>
              <a:path w="602615" h="1842134">
                <a:moveTo>
                  <a:pt x="0" y="1224463"/>
                </a:moveTo>
                <a:lnTo>
                  <a:pt x="0" y="1237620"/>
                </a:lnTo>
              </a:path>
              <a:path w="602615" h="1842134">
                <a:moveTo>
                  <a:pt x="0" y="1237620"/>
                </a:moveTo>
                <a:lnTo>
                  <a:pt x="0" y="12791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0" name="bg object 4930"/>
          <p:cNvSpPr/>
          <p:nvPr/>
        </p:nvSpPr>
        <p:spPr>
          <a:xfrm>
            <a:off x="7962016" y="7777842"/>
            <a:ext cx="1676400" cy="2723515"/>
          </a:xfrm>
          <a:custGeom>
            <a:avLst/>
            <a:gdLst/>
            <a:ahLst/>
            <a:cxnLst/>
            <a:rect l="l" t="t" r="r" b="b"/>
            <a:pathLst>
              <a:path w="1676400" h="2723515">
                <a:moveTo>
                  <a:pt x="1675792" y="2723153"/>
                </a:moveTo>
                <a:lnTo>
                  <a:pt x="0" y="2723153"/>
                </a:lnTo>
              </a:path>
              <a:path w="1676400" h="2723515">
                <a:moveTo>
                  <a:pt x="0" y="2723153"/>
                </a:moveTo>
                <a:lnTo>
                  <a:pt x="0" y="359248"/>
                </a:lnTo>
              </a:path>
              <a:path w="1676400" h="2723515">
                <a:moveTo>
                  <a:pt x="0" y="359248"/>
                </a:moveTo>
                <a:lnTo>
                  <a:pt x="0" y="352162"/>
                </a:lnTo>
              </a:path>
              <a:path w="1676400" h="2723515">
                <a:moveTo>
                  <a:pt x="0" y="352162"/>
                </a:moveTo>
                <a:lnTo>
                  <a:pt x="0" y="61724"/>
                </a:lnTo>
              </a:path>
              <a:path w="1676400" h="2723515">
                <a:moveTo>
                  <a:pt x="0" y="60724"/>
                </a:moveTo>
                <a:lnTo>
                  <a:pt x="0" y="53639"/>
                </a:lnTo>
              </a:path>
              <a:path w="1676400" h="2723515">
                <a:moveTo>
                  <a:pt x="0" y="536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1" name="bg object 4931"/>
          <p:cNvSpPr/>
          <p:nvPr/>
        </p:nvSpPr>
        <p:spPr>
          <a:xfrm>
            <a:off x="7962016" y="7770757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-1517" y="3035"/>
                </a:moveTo>
                <a:lnTo>
                  <a:pt x="1517" y="3035"/>
                </a:lnTo>
              </a:path>
            </a:pathLst>
          </a:custGeom>
          <a:ln w="6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2" name="bg object 4932"/>
          <p:cNvSpPr/>
          <p:nvPr/>
        </p:nvSpPr>
        <p:spPr>
          <a:xfrm>
            <a:off x="7962016" y="7479319"/>
            <a:ext cx="0" cy="290830"/>
          </a:xfrm>
          <a:custGeom>
            <a:avLst/>
            <a:gdLst/>
            <a:ahLst/>
            <a:cxnLst/>
            <a:rect l="l" t="t" r="r" b="b"/>
            <a:pathLst>
              <a:path h="290829">
                <a:moveTo>
                  <a:pt x="0" y="29043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3" name="bg object 4933"/>
          <p:cNvSpPr/>
          <p:nvPr/>
        </p:nvSpPr>
        <p:spPr>
          <a:xfrm>
            <a:off x="7962016" y="7475276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517" y="2021"/>
                </a:moveTo>
                <a:lnTo>
                  <a:pt x="1517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4" name="bg object 4934"/>
          <p:cNvSpPr/>
          <p:nvPr/>
        </p:nvSpPr>
        <p:spPr>
          <a:xfrm>
            <a:off x="7962016" y="7369025"/>
            <a:ext cx="427355" cy="32384"/>
          </a:xfrm>
          <a:custGeom>
            <a:avLst/>
            <a:gdLst/>
            <a:ahLst/>
            <a:cxnLst/>
            <a:rect l="l" t="t" r="r" b="b"/>
            <a:pathLst>
              <a:path w="427354" h="32384">
                <a:moveTo>
                  <a:pt x="0" y="32369"/>
                </a:moveTo>
                <a:lnTo>
                  <a:pt x="413887" y="32369"/>
                </a:lnTo>
              </a:path>
              <a:path w="427354" h="32384">
                <a:moveTo>
                  <a:pt x="413887" y="32369"/>
                </a:moveTo>
                <a:lnTo>
                  <a:pt x="413887" y="13142"/>
                </a:lnTo>
              </a:path>
              <a:path w="427354" h="32384">
                <a:moveTo>
                  <a:pt x="413887" y="12128"/>
                </a:moveTo>
                <a:lnTo>
                  <a:pt x="413887" y="9099"/>
                </a:lnTo>
              </a:path>
              <a:path w="427354" h="32384">
                <a:moveTo>
                  <a:pt x="413887" y="9099"/>
                </a:moveTo>
                <a:lnTo>
                  <a:pt x="427043" y="9099"/>
                </a:lnTo>
              </a:path>
              <a:path w="427354" h="32384">
                <a:moveTo>
                  <a:pt x="427043" y="9099"/>
                </a:moveTo>
                <a:lnTo>
                  <a:pt x="4270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5" name="bg object 4935"/>
          <p:cNvSpPr/>
          <p:nvPr/>
        </p:nvSpPr>
        <p:spPr>
          <a:xfrm>
            <a:off x="8389060" y="7184838"/>
            <a:ext cx="0" cy="183515"/>
          </a:xfrm>
          <a:custGeom>
            <a:avLst/>
            <a:gdLst/>
            <a:ahLst/>
            <a:cxnLst/>
            <a:rect l="l" t="t" r="r" b="b"/>
            <a:pathLst>
              <a:path h="183515">
                <a:moveTo>
                  <a:pt x="0" y="18317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6" name="bg object 4936"/>
          <p:cNvSpPr/>
          <p:nvPr/>
        </p:nvSpPr>
        <p:spPr>
          <a:xfrm>
            <a:off x="8375904" y="3771529"/>
            <a:ext cx="915035" cy="3412490"/>
          </a:xfrm>
          <a:custGeom>
            <a:avLst/>
            <a:gdLst/>
            <a:ahLst/>
            <a:cxnLst/>
            <a:rect l="l" t="t" r="r" b="b"/>
            <a:pathLst>
              <a:path w="915034" h="3412490">
                <a:moveTo>
                  <a:pt x="13156" y="3412308"/>
                </a:moveTo>
                <a:lnTo>
                  <a:pt x="13156" y="3403195"/>
                </a:lnTo>
              </a:path>
              <a:path w="915034" h="3412490">
                <a:moveTo>
                  <a:pt x="13156" y="3403195"/>
                </a:moveTo>
                <a:lnTo>
                  <a:pt x="0" y="3403195"/>
                </a:lnTo>
              </a:path>
              <a:path w="915034" h="3412490">
                <a:moveTo>
                  <a:pt x="0" y="3403195"/>
                </a:moveTo>
                <a:lnTo>
                  <a:pt x="0" y="3400152"/>
                </a:lnTo>
              </a:path>
              <a:path w="915034" h="3412490">
                <a:moveTo>
                  <a:pt x="0" y="3399152"/>
                </a:moveTo>
                <a:lnTo>
                  <a:pt x="0" y="2904298"/>
                </a:lnTo>
              </a:path>
              <a:path w="915034" h="3412490">
                <a:moveTo>
                  <a:pt x="0" y="2904298"/>
                </a:moveTo>
                <a:lnTo>
                  <a:pt x="914812" y="2904298"/>
                </a:lnTo>
              </a:path>
              <a:path w="915034" h="3412490">
                <a:moveTo>
                  <a:pt x="914812" y="2869900"/>
                </a:moveTo>
                <a:lnTo>
                  <a:pt x="914812" y="1936888"/>
                </a:lnTo>
              </a:path>
              <a:path w="915034" h="3412490">
                <a:moveTo>
                  <a:pt x="914812" y="1936888"/>
                </a:moveTo>
                <a:lnTo>
                  <a:pt x="847002" y="1936888"/>
                </a:lnTo>
              </a:path>
              <a:path w="915034" h="3412490">
                <a:moveTo>
                  <a:pt x="847002" y="1936888"/>
                </a:moveTo>
                <a:lnTo>
                  <a:pt x="847002" y="1793184"/>
                </a:lnTo>
              </a:path>
              <a:path w="915034" h="3412490">
                <a:moveTo>
                  <a:pt x="914812" y="1793184"/>
                </a:moveTo>
                <a:lnTo>
                  <a:pt x="914812" y="143704"/>
                </a:lnTo>
              </a:path>
              <a:path w="915034" h="3412490">
                <a:moveTo>
                  <a:pt x="914812" y="143704"/>
                </a:moveTo>
                <a:lnTo>
                  <a:pt x="847002" y="143704"/>
                </a:lnTo>
              </a:path>
              <a:path w="915034" h="3412490">
                <a:moveTo>
                  <a:pt x="847002" y="143704"/>
                </a:moveTo>
                <a:lnTo>
                  <a:pt x="8470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7" name="bg object 4937"/>
          <p:cNvSpPr/>
          <p:nvPr/>
        </p:nvSpPr>
        <p:spPr>
          <a:xfrm>
            <a:off x="7441878" y="10943225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95122" y="143691"/>
                </a:moveTo>
                <a:lnTo>
                  <a:pt x="0" y="143691"/>
                </a:lnTo>
              </a:path>
              <a:path w="95250" h="144145">
                <a:moveTo>
                  <a:pt x="0" y="143691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95122" y="1436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8" name="bg object 4938"/>
          <p:cNvSpPr/>
          <p:nvPr/>
        </p:nvSpPr>
        <p:spPr>
          <a:xfrm>
            <a:off x="7441878" y="3771529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95122" y="143704"/>
                </a:moveTo>
                <a:lnTo>
                  <a:pt x="0" y="143704"/>
                </a:lnTo>
              </a:path>
              <a:path w="95250" h="144145">
                <a:moveTo>
                  <a:pt x="0" y="143704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95122" y="1437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9" name="bg object 4939"/>
          <p:cNvSpPr/>
          <p:nvPr/>
        </p:nvSpPr>
        <p:spPr>
          <a:xfrm>
            <a:off x="9235049" y="10943225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0" y="0"/>
                </a:moveTo>
                <a:lnTo>
                  <a:pt x="95122" y="0"/>
                </a:lnTo>
              </a:path>
              <a:path w="95250" h="144145">
                <a:moveTo>
                  <a:pt x="95122" y="0"/>
                </a:moveTo>
                <a:lnTo>
                  <a:pt x="95122" y="143691"/>
                </a:lnTo>
              </a:path>
              <a:path w="95250" h="144145">
                <a:moveTo>
                  <a:pt x="95122" y="143691"/>
                </a:moveTo>
                <a:lnTo>
                  <a:pt x="0" y="143691"/>
                </a:lnTo>
              </a:path>
              <a:path w="95250" h="144145">
                <a:moveTo>
                  <a:pt x="0" y="14369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0" name="bg object 4940"/>
          <p:cNvSpPr/>
          <p:nvPr/>
        </p:nvSpPr>
        <p:spPr>
          <a:xfrm>
            <a:off x="7441878" y="9151068"/>
            <a:ext cx="95250" cy="142875"/>
          </a:xfrm>
          <a:custGeom>
            <a:avLst/>
            <a:gdLst/>
            <a:ahLst/>
            <a:cxnLst/>
            <a:rect l="l" t="t" r="r" b="b"/>
            <a:pathLst>
              <a:path w="95250" h="142875">
                <a:moveTo>
                  <a:pt x="0" y="0"/>
                </a:moveTo>
                <a:lnTo>
                  <a:pt x="95122" y="0"/>
                </a:lnTo>
              </a:path>
              <a:path w="95250" h="142875">
                <a:moveTo>
                  <a:pt x="95122" y="0"/>
                </a:moveTo>
                <a:lnTo>
                  <a:pt x="95122" y="142676"/>
                </a:lnTo>
              </a:path>
              <a:path w="95250" h="142875">
                <a:moveTo>
                  <a:pt x="95122" y="142676"/>
                </a:moveTo>
                <a:lnTo>
                  <a:pt x="0" y="142676"/>
                </a:lnTo>
              </a:path>
              <a:path w="95250" h="142875">
                <a:moveTo>
                  <a:pt x="0" y="14267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1" name="bg object 4941"/>
          <p:cNvSpPr/>
          <p:nvPr/>
        </p:nvSpPr>
        <p:spPr>
          <a:xfrm>
            <a:off x="7441878" y="1966216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4">
                <a:moveTo>
                  <a:pt x="0" y="0"/>
                </a:moveTo>
                <a:lnTo>
                  <a:pt x="95122" y="0"/>
                </a:lnTo>
              </a:path>
              <a:path w="95250" h="144144">
                <a:moveTo>
                  <a:pt x="95122" y="0"/>
                </a:moveTo>
                <a:lnTo>
                  <a:pt x="95122" y="143704"/>
                </a:lnTo>
              </a:path>
              <a:path w="95250" h="144144">
                <a:moveTo>
                  <a:pt x="95122" y="143704"/>
                </a:moveTo>
                <a:lnTo>
                  <a:pt x="0" y="143704"/>
                </a:lnTo>
              </a:path>
              <a:path w="95250" h="144144">
                <a:moveTo>
                  <a:pt x="0" y="14370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2" name="bg object 4942"/>
          <p:cNvSpPr/>
          <p:nvPr/>
        </p:nvSpPr>
        <p:spPr>
          <a:xfrm>
            <a:off x="7441878" y="5564713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95122" y="0"/>
                </a:moveTo>
                <a:lnTo>
                  <a:pt x="95122" y="143704"/>
                </a:lnTo>
              </a:path>
              <a:path w="95250" h="144145">
                <a:moveTo>
                  <a:pt x="95122" y="143704"/>
                </a:moveTo>
                <a:lnTo>
                  <a:pt x="0" y="143704"/>
                </a:lnTo>
              </a:path>
              <a:path w="95250" h="144145">
                <a:moveTo>
                  <a:pt x="0" y="143704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951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3" name="bg object 4943"/>
          <p:cNvSpPr/>
          <p:nvPr/>
        </p:nvSpPr>
        <p:spPr>
          <a:xfrm>
            <a:off x="4892771" y="10339091"/>
            <a:ext cx="485775" cy="1809750"/>
          </a:xfrm>
          <a:custGeom>
            <a:avLst/>
            <a:gdLst/>
            <a:ahLst/>
            <a:cxnLst/>
            <a:rect l="l" t="t" r="r" b="b"/>
            <a:pathLst>
              <a:path w="485775" h="1809750">
                <a:moveTo>
                  <a:pt x="485740" y="1809369"/>
                </a:moveTo>
                <a:lnTo>
                  <a:pt x="475626" y="1665664"/>
                </a:lnTo>
              </a:path>
              <a:path w="485775" h="1809750">
                <a:moveTo>
                  <a:pt x="475626" y="1665664"/>
                </a:moveTo>
                <a:lnTo>
                  <a:pt x="463484" y="1604953"/>
                </a:lnTo>
              </a:path>
              <a:path w="485775" h="1809750">
                <a:moveTo>
                  <a:pt x="463484" y="1604953"/>
                </a:moveTo>
                <a:lnTo>
                  <a:pt x="419972" y="1032190"/>
                </a:lnTo>
              </a:path>
              <a:path w="485775" h="1809750">
                <a:moveTo>
                  <a:pt x="419972" y="1032190"/>
                </a:moveTo>
                <a:lnTo>
                  <a:pt x="291452" y="691155"/>
                </a:lnTo>
              </a:path>
              <a:path w="485775" h="1809750">
                <a:moveTo>
                  <a:pt x="291452" y="691155"/>
                </a:moveTo>
                <a:lnTo>
                  <a:pt x="94122" y="195301"/>
                </a:lnTo>
              </a:path>
              <a:path w="485775" h="1809750">
                <a:moveTo>
                  <a:pt x="94122" y="195301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4" name="bg object 4944"/>
          <p:cNvSpPr/>
          <p:nvPr/>
        </p:nvSpPr>
        <p:spPr>
          <a:xfrm>
            <a:off x="4872543" y="10287480"/>
            <a:ext cx="20320" cy="52069"/>
          </a:xfrm>
          <a:custGeom>
            <a:avLst/>
            <a:gdLst/>
            <a:ahLst/>
            <a:cxnLst/>
            <a:rect l="l" t="t" r="r" b="b"/>
            <a:pathLst>
              <a:path w="20320" h="52070">
                <a:moveTo>
                  <a:pt x="20227" y="51610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5" name="bg object 4945"/>
          <p:cNvSpPr/>
          <p:nvPr/>
        </p:nvSpPr>
        <p:spPr>
          <a:xfrm>
            <a:off x="4872543" y="7256690"/>
            <a:ext cx="137160" cy="69215"/>
          </a:xfrm>
          <a:custGeom>
            <a:avLst/>
            <a:gdLst/>
            <a:ahLst/>
            <a:cxnLst/>
            <a:rect l="l" t="t" r="r" b="b"/>
            <a:pathLst>
              <a:path w="137160" h="69215">
                <a:moveTo>
                  <a:pt x="0" y="0"/>
                </a:moveTo>
                <a:lnTo>
                  <a:pt x="136605" y="68809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6" name="bg object 4946"/>
          <p:cNvSpPr/>
          <p:nvPr/>
        </p:nvSpPr>
        <p:spPr>
          <a:xfrm>
            <a:off x="5009149" y="7325500"/>
            <a:ext cx="643890" cy="861694"/>
          </a:xfrm>
          <a:custGeom>
            <a:avLst/>
            <a:gdLst/>
            <a:ahLst/>
            <a:cxnLst/>
            <a:rect l="l" t="t" r="r" b="b"/>
            <a:pathLst>
              <a:path w="643889" h="861695">
                <a:moveTo>
                  <a:pt x="0" y="0"/>
                </a:moveTo>
                <a:lnTo>
                  <a:pt x="262097" y="250969"/>
                </a:lnTo>
              </a:path>
              <a:path w="643889" h="861695">
                <a:moveTo>
                  <a:pt x="262097" y="250969"/>
                </a:moveTo>
                <a:lnTo>
                  <a:pt x="643601" y="861173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7" name="bg object 4947"/>
          <p:cNvSpPr/>
          <p:nvPr/>
        </p:nvSpPr>
        <p:spPr>
          <a:xfrm>
            <a:off x="4941353" y="5888535"/>
            <a:ext cx="711835" cy="352425"/>
          </a:xfrm>
          <a:custGeom>
            <a:avLst/>
            <a:gdLst/>
            <a:ahLst/>
            <a:cxnLst/>
            <a:rect l="l" t="t" r="r" b="b"/>
            <a:pathLst>
              <a:path w="711835" h="352425">
                <a:moveTo>
                  <a:pt x="711397" y="352162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8" name="bg object 4948"/>
          <p:cNvSpPr/>
          <p:nvPr/>
        </p:nvSpPr>
        <p:spPr>
          <a:xfrm>
            <a:off x="4872543" y="5850080"/>
            <a:ext cx="69215" cy="38735"/>
          </a:xfrm>
          <a:custGeom>
            <a:avLst/>
            <a:gdLst/>
            <a:ahLst/>
            <a:cxnLst/>
            <a:rect l="l" t="t" r="r" b="b"/>
            <a:pathLst>
              <a:path w="69214" h="38735">
                <a:moveTo>
                  <a:pt x="68809" y="38454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9" name="bg object 4949"/>
          <p:cNvSpPr/>
          <p:nvPr/>
        </p:nvSpPr>
        <p:spPr>
          <a:xfrm>
            <a:off x="5150825" y="3982015"/>
            <a:ext cx="502284" cy="706755"/>
          </a:xfrm>
          <a:custGeom>
            <a:avLst/>
            <a:gdLst/>
            <a:ahLst/>
            <a:cxnLst/>
            <a:rect l="l" t="t" r="r" b="b"/>
            <a:pathLst>
              <a:path w="502285" h="706754">
                <a:moveTo>
                  <a:pt x="0" y="0"/>
                </a:moveTo>
                <a:lnTo>
                  <a:pt x="199358" y="388602"/>
                </a:lnTo>
              </a:path>
              <a:path w="502285" h="706754">
                <a:moveTo>
                  <a:pt x="199358" y="388602"/>
                </a:moveTo>
                <a:lnTo>
                  <a:pt x="501924" y="706340"/>
                </a:lnTo>
              </a:path>
            </a:pathLst>
          </a:custGeom>
          <a:ln w="4047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0" name="bg object 4950"/>
          <p:cNvSpPr/>
          <p:nvPr/>
        </p:nvSpPr>
        <p:spPr>
          <a:xfrm>
            <a:off x="9469819" y="610206"/>
            <a:ext cx="77470" cy="161290"/>
          </a:xfrm>
          <a:custGeom>
            <a:avLst/>
            <a:gdLst/>
            <a:ahLst/>
            <a:cxnLst/>
            <a:rect l="l" t="t" r="r" b="b"/>
            <a:pathLst>
              <a:path w="77470" h="161290">
                <a:moveTo>
                  <a:pt x="76909" y="160898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1" name="bg object 4951"/>
          <p:cNvSpPr/>
          <p:nvPr/>
        </p:nvSpPr>
        <p:spPr>
          <a:xfrm>
            <a:off x="11387467" y="610206"/>
            <a:ext cx="86360" cy="161290"/>
          </a:xfrm>
          <a:custGeom>
            <a:avLst/>
            <a:gdLst/>
            <a:ahLst/>
            <a:cxnLst/>
            <a:rect l="l" t="t" r="r" b="b"/>
            <a:pathLst>
              <a:path w="86359" h="161290">
                <a:moveTo>
                  <a:pt x="86022" y="160898"/>
                </a:moveTo>
                <a:lnTo>
                  <a:pt x="0" y="0"/>
                </a:lnTo>
              </a:path>
            </a:pathLst>
          </a:custGeom>
          <a:ln w="3175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2" name="bg object 4952"/>
          <p:cNvSpPr/>
          <p:nvPr/>
        </p:nvSpPr>
        <p:spPr>
          <a:xfrm>
            <a:off x="10149861" y="9213807"/>
            <a:ext cx="0" cy="1794510"/>
          </a:xfrm>
          <a:custGeom>
            <a:avLst/>
            <a:gdLst/>
            <a:ahLst/>
            <a:cxnLst/>
            <a:rect l="l" t="t" r="r" b="b"/>
            <a:pathLst>
              <a:path h="1794509">
                <a:moveTo>
                  <a:pt x="0" y="0"/>
                </a:moveTo>
                <a:lnTo>
                  <a:pt x="0" y="1794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3" name="bg object 4953"/>
          <p:cNvSpPr/>
          <p:nvPr/>
        </p:nvSpPr>
        <p:spPr>
          <a:xfrm>
            <a:off x="10294566" y="10967508"/>
            <a:ext cx="1729739" cy="96520"/>
          </a:xfrm>
          <a:custGeom>
            <a:avLst/>
            <a:gdLst/>
            <a:ahLst/>
            <a:cxnLst/>
            <a:rect l="l" t="t" r="r" b="b"/>
            <a:pathLst>
              <a:path w="1729740" h="96520">
                <a:moveTo>
                  <a:pt x="0" y="40482"/>
                </a:moveTo>
                <a:lnTo>
                  <a:pt x="111307" y="40482"/>
                </a:lnTo>
              </a:path>
              <a:path w="1729740" h="96520">
                <a:moveTo>
                  <a:pt x="111307" y="0"/>
                </a:moveTo>
                <a:lnTo>
                  <a:pt x="255012" y="0"/>
                </a:lnTo>
              </a:path>
              <a:path w="1729740" h="96520">
                <a:moveTo>
                  <a:pt x="255012" y="40482"/>
                </a:moveTo>
                <a:lnTo>
                  <a:pt x="589962" y="40482"/>
                </a:lnTo>
              </a:path>
              <a:path w="1729740" h="96520">
                <a:moveTo>
                  <a:pt x="589962" y="40482"/>
                </a:moveTo>
                <a:lnTo>
                  <a:pt x="589962" y="96136"/>
                </a:lnTo>
              </a:path>
              <a:path w="1729740" h="96520">
                <a:moveTo>
                  <a:pt x="589962" y="96136"/>
                </a:moveTo>
                <a:lnTo>
                  <a:pt x="972480" y="96136"/>
                </a:lnTo>
              </a:path>
              <a:path w="1729740" h="96520">
                <a:moveTo>
                  <a:pt x="972480" y="96136"/>
                </a:moveTo>
                <a:lnTo>
                  <a:pt x="972480" y="40482"/>
                </a:lnTo>
              </a:path>
              <a:path w="1729740" h="96520">
                <a:moveTo>
                  <a:pt x="972480" y="40482"/>
                </a:moveTo>
                <a:lnTo>
                  <a:pt x="1307444" y="40482"/>
                </a:lnTo>
              </a:path>
              <a:path w="1729740" h="96520">
                <a:moveTo>
                  <a:pt x="1307444" y="0"/>
                </a:moveTo>
                <a:lnTo>
                  <a:pt x="1450121" y="0"/>
                </a:lnTo>
              </a:path>
              <a:path w="1729740" h="96520">
                <a:moveTo>
                  <a:pt x="1450121" y="40482"/>
                </a:moveTo>
                <a:lnTo>
                  <a:pt x="1729417" y="404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4" name="bg object 4954"/>
          <p:cNvSpPr/>
          <p:nvPr/>
        </p:nvSpPr>
        <p:spPr>
          <a:xfrm>
            <a:off x="10294566" y="9192551"/>
            <a:ext cx="1729739" cy="260350"/>
          </a:xfrm>
          <a:custGeom>
            <a:avLst/>
            <a:gdLst/>
            <a:ahLst/>
            <a:cxnLst/>
            <a:rect l="l" t="t" r="r" b="b"/>
            <a:pathLst>
              <a:path w="1729740" h="260350">
                <a:moveTo>
                  <a:pt x="1729417" y="260069"/>
                </a:moveTo>
                <a:lnTo>
                  <a:pt x="1677806" y="260069"/>
                </a:lnTo>
              </a:path>
              <a:path w="1729740" h="260350">
                <a:moveTo>
                  <a:pt x="1677806" y="260069"/>
                </a:moveTo>
                <a:lnTo>
                  <a:pt x="1677806" y="0"/>
                </a:lnTo>
              </a:path>
              <a:path w="1729740" h="260350">
                <a:moveTo>
                  <a:pt x="1677806" y="0"/>
                </a:moveTo>
                <a:lnTo>
                  <a:pt x="1450121" y="0"/>
                </a:lnTo>
              </a:path>
              <a:path w="1729740" h="260350">
                <a:moveTo>
                  <a:pt x="1450121" y="0"/>
                </a:moveTo>
                <a:lnTo>
                  <a:pt x="1450121" y="89051"/>
                </a:lnTo>
              </a:path>
              <a:path w="1729740" h="260350">
                <a:moveTo>
                  <a:pt x="1450121" y="89051"/>
                </a:moveTo>
                <a:lnTo>
                  <a:pt x="1307444" y="89051"/>
                </a:lnTo>
              </a:path>
              <a:path w="1729740" h="260350">
                <a:moveTo>
                  <a:pt x="1307444" y="89051"/>
                </a:moveTo>
                <a:lnTo>
                  <a:pt x="1307444" y="0"/>
                </a:lnTo>
              </a:path>
              <a:path w="1729740" h="260350">
                <a:moveTo>
                  <a:pt x="1307444" y="0"/>
                </a:moveTo>
                <a:lnTo>
                  <a:pt x="1111128" y="0"/>
                </a:lnTo>
              </a:path>
              <a:path w="1729740" h="260350">
                <a:moveTo>
                  <a:pt x="1111128" y="0"/>
                </a:moveTo>
                <a:lnTo>
                  <a:pt x="1111128" y="260069"/>
                </a:lnTo>
              </a:path>
              <a:path w="1729740" h="260350">
                <a:moveTo>
                  <a:pt x="1111128" y="260069"/>
                </a:moveTo>
                <a:lnTo>
                  <a:pt x="632473" y="260069"/>
                </a:lnTo>
              </a:path>
              <a:path w="1729740" h="260350">
                <a:moveTo>
                  <a:pt x="632473" y="260069"/>
                </a:moveTo>
                <a:lnTo>
                  <a:pt x="632473" y="21255"/>
                </a:lnTo>
              </a:path>
              <a:path w="1729740" h="260350">
                <a:moveTo>
                  <a:pt x="632473" y="21255"/>
                </a:moveTo>
                <a:lnTo>
                  <a:pt x="255012" y="21255"/>
                </a:lnTo>
              </a:path>
              <a:path w="1729740" h="260350">
                <a:moveTo>
                  <a:pt x="255012" y="89051"/>
                </a:moveTo>
                <a:lnTo>
                  <a:pt x="111307" y="89051"/>
                </a:lnTo>
              </a:path>
              <a:path w="1729740" h="260350">
                <a:moveTo>
                  <a:pt x="111307" y="89051"/>
                </a:moveTo>
                <a:lnTo>
                  <a:pt x="111307" y="21255"/>
                </a:lnTo>
              </a:path>
              <a:path w="1729740" h="260350">
                <a:moveTo>
                  <a:pt x="111307" y="21255"/>
                </a:moveTo>
                <a:lnTo>
                  <a:pt x="0" y="212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55" name="bg object 4955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9308931" y="7513732"/>
            <a:ext cx="257036" cy="190240"/>
          </a:xfrm>
          <a:prstGeom prst="rect">
            <a:avLst/>
          </a:prstGeom>
        </p:spPr>
      </p:pic>
      <p:sp>
        <p:nvSpPr>
          <p:cNvPr id="4956" name="bg object 4956"/>
          <p:cNvSpPr/>
          <p:nvPr/>
        </p:nvSpPr>
        <p:spPr>
          <a:xfrm>
            <a:off x="8836346" y="7697904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4">
                <a:moveTo>
                  <a:pt x="0" y="0"/>
                </a:moveTo>
                <a:lnTo>
                  <a:pt x="0" y="2028"/>
                </a:lnTo>
              </a:path>
              <a:path w="13334" h="14604">
                <a:moveTo>
                  <a:pt x="1014" y="3028"/>
                </a:moveTo>
                <a:lnTo>
                  <a:pt x="1014" y="5056"/>
                </a:lnTo>
              </a:path>
              <a:path w="13334" h="14604">
                <a:moveTo>
                  <a:pt x="2028" y="7085"/>
                </a:moveTo>
                <a:lnTo>
                  <a:pt x="3042" y="9099"/>
                </a:lnTo>
              </a:path>
              <a:path w="13334" h="14604">
                <a:moveTo>
                  <a:pt x="5056" y="10113"/>
                </a:moveTo>
                <a:lnTo>
                  <a:pt x="6071" y="11128"/>
                </a:lnTo>
              </a:path>
              <a:path w="13334" h="14604">
                <a:moveTo>
                  <a:pt x="8099" y="12142"/>
                </a:moveTo>
                <a:lnTo>
                  <a:pt x="10113" y="13156"/>
                </a:lnTo>
              </a:path>
              <a:path w="13334" h="14604">
                <a:moveTo>
                  <a:pt x="11128" y="13156"/>
                </a:moveTo>
                <a:lnTo>
                  <a:pt x="13156" y="141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7" name="bg object 4957"/>
          <p:cNvSpPr/>
          <p:nvPr/>
        </p:nvSpPr>
        <p:spPr>
          <a:xfrm>
            <a:off x="8851530" y="771207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8" name="bg object 4958"/>
          <p:cNvSpPr/>
          <p:nvPr/>
        </p:nvSpPr>
        <p:spPr>
          <a:xfrm>
            <a:off x="8855573" y="770194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13"/>
                </a:moveTo>
                <a:lnTo>
                  <a:pt x="2014" y="8099"/>
                </a:lnTo>
              </a:path>
              <a:path w="9525" h="9525">
                <a:moveTo>
                  <a:pt x="3042" y="8099"/>
                </a:moveTo>
                <a:lnTo>
                  <a:pt x="5056" y="7085"/>
                </a:lnTo>
              </a:path>
              <a:path w="9525" h="9525">
                <a:moveTo>
                  <a:pt x="6071" y="5056"/>
                </a:moveTo>
                <a:lnTo>
                  <a:pt x="7085" y="4056"/>
                </a:lnTo>
              </a:path>
              <a:path w="9525" h="9525">
                <a:moveTo>
                  <a:pt x="9113" y="2028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9" name="bg object 4959"/>
          <p:cNvSpPr/>
          <p:nvPr/>
        </p:nvSpPr>
        <p:spPr>
          <a:xfrm>
            <a:off x="8865687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0" name="bg object 4960"/>
          <p:cNvSpPr/>
          <p:nvPr/>
        </p:nvSpPr>
        <p:spPr>
          <a:xfrm>
            <a:off x="8856587" y="7682720"/>
            <a:ext cx="9525" cy="14604"/>
          </a:xfrm>
          <a:custGeom>
            <a:avLst/>
            <a:gdLst/>
            <a:ahLst/>
            <a:cxnLst/>
            <a:rect l="l" t="t" r="r" b="b"/>
            <a:pathLst>
              <a:path w="9525" h="14604">
                <a:moveTo>
                  <a:pt x="9099" y="14170"/>
                </a:moveTo>
                <a:lnTo>
                  <a:pt x="9099" y="12142"/>
                </a:lnTo>
              </a:path>
              <a:path w="9525" h="14604">
                <a:moveTo>
                  <a:pt x="9099" y="10113"/>
                </a:moveTo>
                <a:lnTo>
                  <a:pt x="8099" y="8099"/>
                </a:lnTo>
              </a:path>
              <a:path w="9525" h="14604">
                <a:moveTo>
                  <a:pt x="7085" y="6071"/>
                </a:moveTo>
                <a:lnTo>
                  <a:pt x="6071" y="5056"/>
                </a:lnTo>
              </a:path>
              <a:path w="9525" h="14604">
                <a:moveTo>
                  <a:pt x="5056" y="3042"/>
                </a:moveTo>
                <a:lnTo>
                  <a:pt x="3042" y="2028"/>
                </a:lnTo>
              </a:path>
              <a:path w="9525" h="14604">
                <a:moveTo>
                  <a:pt x="2028" y="10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1" name="bg object 4961"/>
          <p:cNvSpPr/>
          <p:nvPr/>
        </p:nvSpPr>
        <p:spPr>
          <a:xfrm>
            <a:off x="8852531" y="768272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2" name="bg object 4962"/>
          <p:cNvSpPr/>
          <p:nvPr/>
        </p:nvSpPr>
        <p:spPr>
          <a:xfrm>
            <a:off x="8836346" y="7681705"/>
            <a:ext cx="14604" cy="15240"/>
          </a:xfrm>
          <a:custGeom>
            <a:avLst/>
            <a:gdLst/>
            <a:ahLst/>
            <a:cxnLst/>
            <a:rect l="l" t="t" r="r" b="b"/>
            <a:pathLst>
              <a:path w="14604" h="15240">
                <a:moveTo>
                  <a:pt x="14170" y="0"/>
                </a:moveTo>
                <a:lnTo>
                  <a:pt x="12142" y="1014"/>
                </a:lnTo>
              </a:path>
              <a:path w="14604" h="15240">
                <a:moveTo>
                  <a:pt x="10113" y="1014"/>
                </a:moveTo>
                <a:lnTo>
                  <a:pt x="9113" y="2028"/>
                </a:lnTo>
              </a:path>
              <a:path w="14604" h="15240">
                <a:moveTo>
                  <a:pt x="7085" y="3042"/>
                </a:moveTo>
                <a:lnTo>
                  <a:pt x="5056" y="4056"/>
                </a:lnTo>
              </a:path>
              <a:path w="14604" h="15240">
                <a:moveTo>
                  <a:pt x="4042" y="5056"/>
                </a:moveTo>
                <a:lnTo>
                  <a:pt x="3042" y="7085"/>
                </a:lnTo>
              </a:path>
              <a:path w="14604" h="15240">
                <a:moveTo>
                  <a:pt x="2028" y="8099"/>
                </a:moveTo>
                <a:lnTo>
                  <a:pt x="1014" y="10127"/>
                </a:lnTo>
              </a:path>
              <a:path w="14604" h="15240">
                <a:moveTo>
                  <a:pt x="0" y="12142"/>
                </a:moveTo>
                <a:lnTo>
                  <a:pt x="0" y="14170"/>
                </a:lnTo>
              </a:path>
              <a:path w="14604" h="15240">
                <a:moveTo>
                  <a:pt x="5056" y="15184"/>
                </a:moveTo>
                <a:lnTo>
                  <a:pt x="5056" y="15184"/>
                </a:lnTo>
              </a:path>
              <a:path w="14604" h="15240">
                <a:moveTo>
                  <a:pt x="5056" y="15184"/>
                </a:moveTo>
                <a:lnTo>
                  <a:pt x="5056" y="15184"/>
                </a:lnTo>
              </a:path>
              <a:path w="14604" h="15240">
                <a:moveTo>
                  <a:pt x="5056" y="15184"/>
                </a:moveTo>
                <a:lnTo>
                  <a:pt x="5056" y="15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3" name="bg object 4963"/>
          <p:cNvSpPr/>
          <p:nvPr/>
        </p:nvSpPr>
        <p:spPr>
          <a:xfrm>
            <a:off x="8841403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4" name="bg object 4964"/>
          <p:cNvSpPr/>
          <p:nvPr/>
        </p:nvSpPr>
        <p:spPr>
          <a:xfrm>
            <a:off x="8841403" y="76958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5" name="bg object 4965"/>
          <p:cNvSpPr/>
          <p:nvPr/>
        </p:nvSpPr>
        <p:spPr>
          <a:xfrm>
            <a:off x="8842417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6" name="bg object 4966"/>
          <p:cNvSpPr/>
          <p:nvPr/>
        </p:nvSpPr>
        <p:spPr>
          <a:xfrm>
            <a:off x="8842417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7" name="bg object 4967"/>
          <p:cNvSpPr/>
          <p:nvPr/>
        </p:nvSpPr>
        <p:spPr>
          <a:xfrm>
            <a:off x="8842417" y="7696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8" name="bg object 4968"/>
          <p:cNvSpPr/>
          <p:nvPr/>
        </p:nvSpPr>
        <p:spPr>
          <a:xfrm>
            <a:off x="8842417" y="76968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9" name="bg object 4969"/>
          <p:cNvSpPr/>
          <p:nvPr/>
        </p:nvSpPr>
        <p:spPr>
          <a:xfrm>
            <a:off x="8843431" y="7696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0" name="bg object 4970"/>
          <p:cNvSpPr/>
          <p:nvPr/>
        </p:nvSpPr>
        <p:spPr>
          <a:xfrm>
            <a:off x="8842417" y="76968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1" name="bg object 4971"/>
          <p:cNvSpPr/>
          <p:nvPr/>
        </p:nvSpPr>
        <p:spPr>
          <a:xfrm>
            <a:off x="8842417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2" name="bg object 4972"/>
          <p:cNvSpPr/>
          <p:nvPr/>
        </p:nvSpPr>
        <p:spPr>
          <a:xfrm>
            <a:off x="8842417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3" name="bg object 4973"/>
          <p:cNvSpPr/>
          <p:nvPr/>
        </p:nvSpPr>
        <p:spPr>
          <a:xfrm>
            <a:off x="8841403" y="76979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4" name="bg object 4974"/>
          <p:cNvSpPr/>
          <p:nvPr/>
        </p:nvSpPr>
        <p:spPr>
          <a:xfrm>
            <a:off x="8841403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5" name="bg object 4975"/>
          <p:cNvSpPr/>
          <p:nvPr/>
        </p:nvSpPr>
        <p:spPr>
          <a:xfrm>
            <a:off x="8841403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6" name="bg object 4976"/>
          <p:cNvSpPr/>
          <p:nvPr/>
        </p:nvSpPr>
        <p:spPr>
          <a:xfrm>
            <a:off x="8841403" y="769689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9113" y="0"/>
                </a:moveTo>
                <a:lnTo>
                  <a:pt x="9113" y="0"/>
                </a:lnTo>
              </a:path>
              <a:path w="9525">
                <a:moveTo>
                  <a:pt x="9113" y="0"/>
                </a:moveTo>
                <a:lnTo>
                  <a:pt x="9113" y="0"/>
                </a:lnTo>
              </a:path>
              <a:path w="9525">
                <a:moveTo>
                  <a:pt x="9113" y="0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7" name="bg object 4977"/>
          <p:cNvSpPr/>
          <p:nvPr/>
        </p:nvSpPr>
        <p:spPr>
          <a:xfrm>
            <a:off x="8850516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8" name="bg object 4978"/>
          <p:cNvSpPr/>
          <p:nvPr/>
        </p:nvSpPr>
        <p:spPr>
          <a:xfrm>
            <a:off x="8850516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9" name="bg object 4979"/>
          <p:cNvSpPr/>
          <p:nvPr/>
        </p:nvSpPr>
        <p:spPr>
          <a:xfrm>
            <a:off x="8850516" y="76958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0" name="bg object 4980"/>
          <p:cNvSpPr/>
          <p:nvPr/>
        </p:nvSpPr>
        <p:spPr>
          <a:xfrm>
            <a:off x="8851530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1" name="bg object 4981"/>
          <p:cNvSpPr/>
          <p:nvPr/>
        </p:nvSpPr>
        <p:spPr>
          <a:xfrm>
            <a:off x="8851530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2" name="bg object 4982"/>
          <p:cNvSpPr/>
          <p:nvPr/>
        </p:nvSpPr>
        <p:spPr>
          <a:xfrm>
            <a:off x="8851530" y="7696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3" name="bg object 4983"/>
          <p:cNvSpPr/>
          <p:nvPr/>
        </p:nvSpPr>
        <p:spPr>
          <a:xfrm>
            <a:off x="8851530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4" name="bg object 4984"/>
          <p:cNvSpPr/>
          <p:nvPr/>
        </p:nvSpPr>
        <p:spPr>
          <a:xfrm>
            <a:off x="8851530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5" name="bg object 4985"/>
          <p:cNvSpPr/>
          <p:nvPr/>
        </p:nvSpPr>
        <p:spPr>
          <a:xfrm>
            <a:off x="8850516" y="76979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6" name="bg object 4986"/>
          <p:cNvSpPr/>
          <p:nvPr/>
        </p:nvSpPr>
        <p:spPr>
          <a:xfrm>
            <a:off x="8850516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7" name="bg object 4987"/>
          <p:cNvSpPr/>
          <p:nvPr/>
        </p:nvSpPr>
        <p:spPr>
          <a:xfrm>
            <a:off x="8850516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8" name="bg object 4988"/>
          <p:cNvSpPr/>
          <p:nvPr/>
        </p:nvSpPr>
        <p:spPr>
          <a:xfrm>
            <a:off x="8845459" y="769689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9" name="bg object 4989"/>
          <p:cNvSpPr/>
          <p:nvPr/>
        </p:nvSpPr>
        <p:spPr>
          <a:xfrm>
            <a:off x="8845459" y="76968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0" name="bg object 4990"/>
          <p:cNvSpPr/>
          <p:nvPr/>
        </p:nvSpPr>
        <p:spPr>
          <a:xfrm>
            <a:off x="8846460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1" name="bg object 4991"/>
          <p:cNvSpPr/>
          <p:nvPr/>
        </p:nvSpPr>
        <p:spPr>
          <a:xfrm>
            <a:off x="8846460" y="769587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2" name="bg object 4992"/>
          <p:cNvSpPr/>
          <p:nvPr/>
        </p:nvSpPr>
        <p:spPr>
          <a:xfrm>
            <a:off x="8847474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3" name="bg object 4993"/>
          <p:cNvSpPr/>
          <p:nvPr/>
        </p:nvSpPr>
        <p:spPr>
          <a:xfrm>
            <a:off x="8846460" y="76979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4" name="bg object 4994"/>
          <p:cNvSpPr/>
          <p:nvPr/>
        </p:nvSpPr>
        <p:spPr>
          <a:xfrm>
            <a:off x="8843431" y="7696890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1014"/>
                </a:moveTo>
                <a:lnTo>
                  <a:pt x="3028" y="1014"/>
                </a:lnTo>
              </a:path>
              <a:path w="3175" h="3175">
                <a:moveTo>
                  <a:pt x="3028" y="1014"/>
                </a:moveTo>
                <a:lnTo>
                  <a:pt x="3028" y="1014"/>
                </a:lnTo>
              </a:path>
              <a:path w="3175" h="3175">
                <a:moveTo>
                  <a:pt x="3028" y="1014"/>
                </a:moveTo>
                <a:lnTo>
                  <a:pt x="3028" y="1014"/>
                </a:lnTo>
              </a:path>
              <a:path w="3175" h="3175">
                <a:moveTo>
                  <a:pt x="3028" y="1014"/>
                </a:moveTo>
                <a:lnTo>
                  <a:pt x="3028" y="1014"/>
                </a:lnTo>
              </a:path>
              <a:path w="3175" h="3175">
                <a:moveTo>
                  <a:pt x="3028" y="1014"/>
                </a:moveTo>
                <a:lnTo>
                  <a:pt x="3028" y="1014"/>
                </a:lnTo>
              </a:path>
              <a:path w="3175" h="3175">
                <a:moveTo>
                  <a:pt x="3028" y="1014"/>
                </a:moveTo>
                <a:lnTo>
                  <a:pt x="2028" y="0"/>
                </a:lnTo>
              </a:path>
              <a:path w="3175" h="3175">
                <a:moveTo>
                  <a:pt x="2028" y="0"/>
                </a:moveTo>
                <a:lnTo>
                  <a:pt x="2028" y="0"/>
                </a:lnTo>
              </a:path>
              <a:path w="3175" h="3175">
                <a:moveTo>
                  <a:pt x="2028" y="0"/>
                </a:moveTo>
                <a:lnTo>
                  <a:pt x="2028" y="0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1014" y="2028"/>
                </a:lnTo>
              </a:path>
              <a:path w="3175" h="3175">
                <a:moveTo>
                  <a:pt x="1014" y="2028"/>
                </a:moveTo>
                <a:lnTo>
                  <a:pt x="1014" y="2028"/>
                </a:lnTo>
              </a:path>
              <a:path w="3175" h="3175">
                <a:moveTo>
                  <a:pt x="1014" y="2028"/>
                </a:moveTo>
                <a:lnTo>
                  <a:pt x="1014" y="2028"/>
                </a:lnTo>
              </a:path>
              <a:path w="3175" h="3175">
                <a:moveTo>
                  <a:pt x="1014" y="2028"/>
                </a:moveTo>
                <a:lnTo>
                  <a:pt x="1014" y="2028"/>
                </a:lnTo>
              </a:path>
              <a:path w="3175" h="3175">
                <a:moveTo>
                  <a:pt x="1014" y="2028"/>
                </a:moveTo>
                <a:lnTo>
                  <a:pt x="1014" y="2028"/>
                </a:lnTo>
              </a:path>
              <a:path w="3175" h="3175">
                <a:moveTo>
                  <a:pt x="1014" y="2028"/>
                </a:moveTo>
                <a:lnTo>
                  <a:pt x="1014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5" name="bg object 4995"/>
          <p:cNvSpPr/>
          <p:nvPr/>
        </p:nvSpPr>
        <p:spPr>
          <a:xfrm>
            <a:off x="8844445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6" name="bg object 4996"/>
          <p:cNvSpPr/>
          <p:nvPr/>
        </p:nvSpPr>
        <p:spPr>
          <a:xfrm>
            <a:off x="8845459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7" name="bg object 4997"/>
          <p:cNvSpPr/>
          <p:nvPr/>
        </p:nvSpPr>
        <p:spPr>
          <a:xfrm>
            <a:off x="8844445" y="769993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0" y="1000"/>
                </a:lnTo>
              </a:path>
              <a:path w="1270" h="1270">
                <a:moveTo>
                  <a:pt x="0" y="1000"/>
                </a:moveTo>
                <a:lnTo>
                  <a:pt x="0" y="1000"/>
                </a:lnTo>
              </a:path>
              <a:path w="1270" h="1270">
                <a:moveTo>
                  <a:pt x="0" y="1000"/>
                </a:moveTo>
                <a:lnTo>
                  <a:pt x="0" y="1000"/>
                </a:lnTo>
              </a:path>
              <a:path w="1270" h="1270">
                <a:moveTo>
                  <a:pt x="0" y="1000"/>
                </a:moveTo>
                <a:lnTo>
                  <a:pt x="0" y="1000"/>
                </a:lnTo>
              </a:path>
              <a:path w="1270"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8" name="bg object 4998"/>
          <p:cNvSpPr/>
          <p:nvPr/>
        </p:nvSpPr>
        <p:spPr>
          <a:xfrm>
            <a:off x="8844445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9" name="bg object 4999"/>
          <p:cNvSpPr/>
          <p:nvPr/>
        </p:nvSpPr>
        <p:spPr>
          <a:xfrm>
            <a:off x="8843431" y="7699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0" name="bg object 5000"/>
          <p:cNvSpPr/>
          <p:nvPr/>
        </p:nvSpPr>
        <p:spPr>
          <a:xfrm>
            <a:off x="8843431" y="769993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1" name="bg object 5001"/>
          <p:cNvSpPr/>
          <p:nvPr/>
        </p:nvSpPr>
        <p:spPr>
          <a:xfrm>
            <a:off x="8848488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2" name="bg object 5002"/>
          <p:cNvSpPr/>
          <p:nvPr/>
        </p:nvSpPr>
        <p:spPr>
          <a:xfrm>
            <a:off x="8848488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3" name="bg object 5003"/>
          <p:cNvSpPr/>
          <p:nvPr/>
        </p:nvSpPr>
        <p:spPr>
          <a:xfrm>
            <a:off x="8848488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4" name="bg object 5004"/>
          <p:cNvSpPr/>
          <p:nvPr/>
        </p:nvSpPr>
        <p:spPr>
          <a:xfrm>
            <a:off x="8849502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5" name="bg object 5005"/>
          <p:cNvSpPr/>
          <p:nvPr/>
        </p:nvSpPr>
        <p:spPr>
          <a:xfrm>
            <a:off x="8849502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6" name="bg object 5006"/>
          <p:cNvSpPr/>
          <p:nvPr/>
        </p:nvSpPr>
        <p:spPr>
          <a:xfrm>
            <a:off x="8849502" y="7699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7" name="bg object 5007"/>
          <p:cNvSpPr/>
          <p:nvPr/>
        </p:nvSpPr>
        <p:spPr>
          <a:xfrm>
            <a:off x="8849502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8" name="bg object 5008"/>
          <p:cNvSpPr/>
          <p:nvPr/>
        </p:nvSpPr>
        <p:spPr>
          <a:xfrm>
            <a:off x="8849502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9" name="bg object 5009"/>
          <p:cNvSpPr/>
          <p:nvPr/>
        </p:nvSpPr>
        <p:spPr>
          <a:xfrm>
            <a:off x="8848488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0" name="bg object 5010"/>
          <p:cNvSpPr/>
          <p:nvPr/>
        </p:nvSpPr>
        <p:spPr>
          <a:xfrm>
            <a:off x="8848488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1" name="bg object 5011"/>
          <p:cNvSpPr/>
          <p:nvPr/>
        </p:nvSpPr>
        <p:spPr>
          <a:xfrm>
            <a:off x="8848488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2" name="bg object 5012"/>
          <p:cNvSpPr/>
          <p:nvPr/>
        </p:nvSpPr>
        <p:spPr>
          <a:xfrm>
            <a:off x="8846460" y="769993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3" name="bg object 5013"/>
          <p:cNvSpPr/>
          <p:nvPr/>
        </p:nvSpPr>
        <p:spPr>
          <a:xfrm>
            <a:off x="8846460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4" name="bg object 5014"/>
          <p:cNvSpPr/>
          <p:nvPr/>
        </p:nvSpPr>
        <p:spPr>
          <a:xfrm>
            <a:off x="8846460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5" name="bg object 5015"/>
          <p:cNvSpPr/>
          <p:nvPr/>
        </p:nvSpPr>
        <p:spPr>
          <a:xfrm>
            <a:off x="8846460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6" name="bg object 5016"/>
          <p:cNvSpPr/>
          <p:nvPr/>
        </p:nvSpPr>
        <p:spPr>
          <a:xfrm>
            <a:off x="8847474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7" name="bg object 5017"/>
          <p:cNvSpPr/>
          <p:nvPr/>
        </p:nvSpPr>
        <p:spPr>
          <a:xfrm>
            <a:off x="8847474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8" name="bg object 5018"/>
          <p:cNvSpPr/>
          <p:nvPr/>
        </p:nvSpPr>
        <p:spPr>
          <a:xfrm>
            <a:off x="8847474" y="77029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9" name="bg object 5019"/>
          <p:cNvSpPr/>
          <p:nvPr/>
        </p:nvSpPr>
        <p:spPr>
          <a:xfrm>
            <a:off x="8847474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0" name="bg object 5020"/>
          <p:cNvSpPr/>
          <p:nvPr/>
        </p:nvSpPr>
        <p:spPr>
          <a:xfrm>
            <a:off x="8847474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1" name="bg object 5021"/>
          <p:cNvSpPr/>
          <p:nvPr/>
        </p:nvSpPr>
        <p:spPr>
          <a:xfrm>
            <a:off x="8846460" y="7703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2" name="bg object 5022"/>
          <p:cNvSpPr/>
          <p:nvPr/>
        </p:nvSpPr>
        <p:spPr>
          <a:xfrm>
            <a:off x="8846460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3" name="bg object 5023"/>
          <p:cNvSpPr/>
          <p:nvPr/>
        </p:nvSpPr>
        <p:spPr>
          <a:xfrm>
            <a:off x="8846460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4" name="bg object 5024"/>
          <p:cNvSpPr/>
          <p:nvPr/>
        </p:nvSpPr>
        <p:spPr>
          <a:xfrm>
            <a:off x="8846460" y="770296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5" name="bg object 5025"/>
          <p:cNvSpPr/>
          <p:nvPr/>
        </p:nvSpPr>
        <p:spPr>
          <a:xfrm>
            <a:off x="8850516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6" name="bg object 5026"/>
          <p:cNvSpPr/>
          <p:nvPr/>
        </p:nvSpPr>
        <p:spPr>
          <a:xfrm>
            <a:off x="8850516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7" name="bg object 5027"/>
          <p:cNvSpPr/>
          <p:nvPr/>
        </p:nvSpPr>
        <p:spPr>
          <a:xfrm>
            <a:off x="8850516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8" name="bg object 5028"/>
          <p:cNvSpPr/>
          <p:nvPr/>
        </p:nvSpPr>
        <p:spPr>
          <a:xfrm>
            <a:off x="8851530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9" name="bg object 5029"/>
          <p:cNvSpPr/>
          <p:nvPr/>
        </p:nvSpPr>
        <p:spPr>
          <a:xfrm>
            <a:off x="8851530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0" name="bg object 5030"/>
          <p:cNvSpPr/>
          <p:nvPr/>
        </p:nvSpPr>
        <p:spPr>
          <a:xfrm>
            <a:off x="8851530" y="77029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1" name="bg object 5031"/>
          <p:cNvSpPr/>
          <p:nvPr/>
        </p:nvSpPr>
        <p:spPr>
          <a:xfrm>
            <a:off x="8851530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2" name="bg object 5032"/>
          <p:cNvSpPr/>
          <p:nvPr/>
        </p:nvSpPr>
        <p:spPr>
          <a:xfrm>
            <a:off x="8851530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3" name="bg object 5033"/>
          <p:cNvSpPr/>
          <p:nvPr/>
        </p:nvSpPr>
        <p:spPr>
          <a:xfrm>
            <a:off x="8850516" y="7703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4" name="bg object 5034"/>
          <p:cNvSpPr/>
          <p:nvPr/>
        </p:nvSpPr>
        <p:spPr>
          <a:xfrm>
            <a:off x="8850516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5" name="bg object 5035"/>
          <p:cNvSpPr/>
          <p:nvPr/>
        </p:nvSpPr>
        <p:spPr>
          <a:xfrm>
            <a:off x="8850516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6" name="bg object 5036"/>
          <p:cNvSpPr/>
          <p:nvPr/>
        </p:nvSpPr>
        <p:spPr>
          <a:xfrm>
            <a:off x="8848488" y="770296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7" name="bg object 5037"/>
          <p:cNvSpPr/>
          <p:nvPr/>
        </p:nvSpPr>
        <p:spPr>
          <a:xfrm>
            <a:off x="8848488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8" name="bg object 5038"/>
          <p:cNvSpPr/>
          <p:nvPr/>
        </p:nvSpPr>
        <p:spPr>
          <a:xfrm>
            <a:off x="8848488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9" name="bg object 5039"/>
          <p:cNvSpPr/>
          <p:nvPr/>
        </p:nvSpPr>
        <p:spPr>
          <a:xfrm>
            <a:off x="8848488" y="77049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0" name="bg object 5040"/>
          <p:cNvSpPr/>
          <p:nvPr/>
        </p:nvSpPr>
        <p:spPr>
          <a:xfrm>
            <a:off x="8849502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1" name="bg object 5041"/>
          <p:cNvSpPr/>
          <p:nvPr/>
        </p:nvSpPr>
        <p:spPr>
          <a:xfrm>
            <a:off x="8849502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2" name="bg object 5042"/>
          <p:cNvSpPr/>
          <p:nvPr/>
        </p:nvSpPr>
        <p:spPr>
          <a:xfrm>
            <a:off x="8849502" y="7706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3" name="bg object 5043"/>
          <p:cNvSpPr/>
          <p:nvPr/>
        </p:nvSpPr>
        <p:spPr>
          <a:xfrm>
            <a:off x="8849502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4" name="bg object 5044"/>
          <p:cNvSpPr/>
          <p:nvPr/>
        </p:nvSpPr>
        <p:spPr>
          <a:xfrm>
            <a:off x="8849502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5" name="bg object 5045"/>
          <p:cNvSpPr/>
          <p:nvPr/>
        </p:nvSpPr>
        <p:spPr>
          <a:xfrm>
            <a:off x="8848488" y="77070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6" name="bg object 5046"/>
          <p:cNvSpPr/>
          <p:nvPr/>
        </p:nvSpPr>
        <p:spPr>
          <a:xfrm>
            <a:off x="8848488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7" name="bg object 5047"/>
          <p:cNvSpPr/>
          <p:nvPr/>
        </p:nvSpPr>
        <p:spPr>
          <a:xfrm>
            <a:off x="8848488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8" name="bg object 5048"/>
          <p:cNvSpPr/>
          <p:nvPr/>
        </p:nvSpPr>
        <p:spPr>
          <a:xfrm>
            <a:off x="8843431" y="7693848"/>
            <a:ext cx="5080" cy="12700"/>
          </a:xfrm>
          <a:custGeom>
            <a:avLst/>
            <a:gdLst/>
            <a:ahLst/>
            <a:cxnLst/>
            <a:rect l="l" t="t" r="r" b="b"/>
            <a:pathLst>
              <a:path w="5079" h="12700">
                <a:moveTo>
                  <a:pt x="5056" y="12155"/>
                </a:moveTo>
                <a:lnTo>
                  <a:pt x="5056" y="12155"/>
                </a:lnTo>
              </a:path>
              <a:path w="5079" h="12700">
                <a:moveTo>
                  <a:pt x="5056" y="12155"/>
                </a:moveTo>
                <a:lnTo>
                  <a:pt x="5056" y="12155"/>
                </a:lnTo>
              </a:path>
              <a:path w="5079" h="12700">
                <a:moveTo>
                  <a:pt x="0" y="0"/>
                </a:moveTo>
                <a:lnTo>
                  <a:pt x="0" y="0"/>
                </a:lnTo>
              </a:path>
              <a:path w="5079" h="1270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9" name="bg object 5049"/>
          <p:cNvSpPr/>
          <p:nvPr/>
        </p:nvSpPr>
        <p:spPr>
          <a:xfrm>
            <a:off x="8843431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0" name="bg object 5050"/>
          <p:cNvSpPr/>
          <p:nvPr/>
        </p:nvSpPr>
        <p:spPr>
          <a:xfrm>
            <a:off x="8844445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1" name="bg object 5051"/>
          <p:cNvSpPr/>
          <p:nvPr/>
        </p:nvSpPr>
        <p:spPr>
          <a:xfrm>
            <a:off x="8844445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2" name="bg object 5052"/>
          <p:cNvSpPr/>
          <p:nvPr/>
        </p:nvSpPr>
        <p:spPr>
          <a:xfrm>
            <a:off x="8845459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3" name="bg object 5053"/>
          <p:cNvSpPr/>
          <p:nvPr/>
        </p:nvSpPr>
        <p:spPr>
          <a:xfrm>
            <a:off x="8845459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4" name="bg object 5054"/>
          <p:cNvSpPr/>
          <p:nvPr/>
        </p:nvSpPr>
        <p:spPr>
          <a:xfrm>
            <a:off x="8845459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5" name="bg object 5055"/>
          <p:cNvSpPr/>
          <p:nvPr/>
        </p:nvSpPr>
        <p:spPr>
          <a:xfrm>
            <a:off x="8844445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6" name="bg object 5056"/>
          <p:cNvSpPr/>
          <p:nvPr/>
        </p:nvSpPr>
        <p:spPr>
          <a:xfrm>
            <a:off x="8844445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7" name="bg object 5057"/>
          <p:cNvSpPr/>
          <p:nvPr/>
        </p:nvSpPr>
        <p:spPr>
          <a:xfrm>
            <a:off x="8843431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8" name="bg object 5058"/>
          <p:cNvSpPr/>
          <p:nvPr/>
        </p:nvSpPr>
        <p:spPr>
          <a:xfrm>
            <a:off x="8843431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9" name="bg object 5059"/>
          <p:cNvSpPr/>
          <p:nvPr/>
        </p:nvSpPr>
        <p:spPr>
          <a:xfrm>
            <a:off x="8843431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0" name="bg object 5060"/>
          <p:cNvSpPr/>
          <p:nvPr/>
        </p:nvSpPr>
        <p:spPr>
          <a:xfrm>
            <a:off x="8848488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1" name="bg object 5061"/>
          <p:cNvSpPr/>
          <p:nvPr/>
        </p:nvSpPr>
        <p:spPr>
          <a:xfrm>
            <a:off x="8848488" y="76928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2" name="bg object 5062"/>
          <p:cNvSpPr/>
          <p:nvPr/>
        </p:nvSpPr>
        <p:spPr>
          <a:xfrm>
            <a:off x="8848488" y="769283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3" name="bg object 5063"/>
          <p:cNvSpPr/>
          <p:nvPr/>
        </p:nvSpPr>
        <p:spPr>
          <a:xfrm>
            <a:off x="8849502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4" name="bg object 5064"/>
          <p:cNvSpPr/>
          <p:nvPr/>
        </p:nvSpPr>
        <p:spPr>
          <a:xfrm>
            <a:off x="8849502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5" name="bg object 5065"/>
          <p:cNvSpPr/>
          <p:nvPr/>
        </p:nvSpPr>
        <p:spPr>
          <a:xfrm>
            <a:off x="8848488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6" name="bg object 5066"/>
          <p:cNvSpPr/>
          <p:nvPr/>
        </p:nvSpPr>
        <p:spPr>
          <a:xfrm>
            <a:off x="8848488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7" name="bg object 5067"/>
          <p:cNvSpPr/>
          <p:nvPr/>
        </p:nvSpPr>
        <p:spPr>
          <a:xfrm>
            <a:off x="8848488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8" name="bg object 5068"/>
          <p:cNvSpPr/>
          <p:nvPr/>
        </p:nvSpPr>
        <p:spPr>
          <a:xfrm>
            <a:off x="8846460" y="7690819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9" name="bg object 5069"/>
          <p:cNvSpPr/>
          <p:nvPr/>
        </p:nvSpPr>
        <p:spPr>
          <a:xfrm>
            <a:off x="8846460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0" name="bg object 5070"/>
          <p:cNvSpPr/>
          <p:nvPr/>
        </p:nvSpPr>
        <p:spPr>
          <a:xfrm>
            <a:off x="8847474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1" name="bg object 5071"/>
          <p:cNvSpPr/>
          <p:nvPr/>
        </p:nvSpPr>
        <p:spPr>
          <a:xfrm>
            <a:off x="8847474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2" name="bg object 5072"/>
          <p:cNvSpPr/>
          <p:nvPr/>
        </p:nvSpPr>
        <p:spPr>
          <a:xfrm>
            <a:off x="8847474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3" name="bg object 5073"/>
          <p:cNvSpPr/>
          <p:nvPr/>
        </p:nvSpPr>
        <p:spPr>
          <a:xfrm>
            <a:off x="8846460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4" name="bg object 5074"/>
          <p:cNvSpPr/>
          <p:nvPr/>
        </p:nvSpPr>
        <p:spPr>
          <a:xfrm>
            <a:off x="8846460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5" name="bg object 5075"/>
          <p:cNvSpPr/>
          <p:nvPr/>
        </p:nvSpPr>
        <p:spPr>
          <a:xfrm>
            <a:off x="8846460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6" name="bg object 5076"/>
          <p:cNvSpPr/>
          <p:nvPr/>
        </p:nvSpPr>
        <p:spPr>
          <a:xfrm>
            <a:off x="8846460" y="7690819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7" name="bg object 5077"/>
          <p:cNvSpPr/>
          <p:nvPr/>
        </p:nvSpPr>
        <p:spPr>
          <a:xfrm>
            <a:off x="8850516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8" name="bg object 5078"/>
          <p:cNvSpPr/>
          <p:nvPr/>
        </p:nvSpPr>
        <p:spPr>
          <a:xfrm>
            <a:off x="8850516" y="768980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9" name="bg object 5079"/>
          <p:cNvSpPr/>
          <p:nvPr/>
        </p:nvSpPr>
        <p:spPr>
          <a:xfrm>
            <a:off x="8851530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0" name="bg object 5080"/>
          <p:cNvSpPr/>
          <p:nvPr/>
        </p:nvSpPr>
        <p:spPr>
          <a:xfrm>
            <a:off x="8851530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1" name="bg object 5081"/>
          <p:cNvSpPr/>
          <p:nvPr/>
        </p:nvSpPr>
        <p:spPr>
          <a:xfrm>
            <a:off x="8851530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2" name="bg object 5082"/>
          <p:cNvSpPr/>
          <p:nvPr/>
        </p:nvSpPr>
        <p:spPr>
          <a:xfrm>
            <a:off x="8851530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3" name="bg object 5083"/>
          <p:cNvSpPr/>
          <p:nvPr/>
        </p:nvSpPr>
        <p:spPr>
          <a:xfrm>
            <a:off x="8851530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4" name="bg object 5084"/>
          <p:cNvSpPr/>
          <p:nvPr/>
        </p:nvSpPr>
        <p:spPr>
          <a:xfrm>
            <a:off x="8850516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5" name="bg object 5085"/>
          <p:cNvSpPr/>
          <p:nvPr/>
        </p:nvSpPr>
        <p:spPr>
          <a:xfrm>
            <a:off x="8850516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6" name="bg object 5086"/>
          <p:cNvSpPr/>
          <p:nvPr/>
        </p:nvSpPr>
        <p:spPr>
          <a:xfrm>
            <a:off x="8850516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7" name="bg object 5087"/>
          <p:cNvSpPr/>
          <p:nvPr/>
        </p:nvSpPr>
        <p:spPr>
          <a:xfrm>
            <a:off x="8848488" y="7687776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8" name="bg object 5088"/>
          <p:cNvSpPr/>
          <p:nvPr/>
        </p:nvSpPr>
        <p:spPr>
          <a:xfrm>
            <a:off x="8848488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9" name="bg object 5089"/>
          <p:cNvSpPr/>
          <p:nvPr/>
        </p:nvSpPr>
        <p:spPr>
          <a:xfrm>
            <a:off x="8849502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0" name="bg object 5090"/>
          <p:cNvSpPr/>
          <p:nvPr/>
        </p:nvSpPr>
        <p:spPr>
          <a:xfrm>
            <a:off x="8849502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1" name="bg object 5091"/>
          <p:cNvSpPr/>
          <p:nvPr/>
        </p:nvSpPr>
        <p:spPr>
          <a:xfrm>
            <a:off x="8849502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2" name="bg object 5092"/>
          <p:cNvSpPr/>
          <p:nvPr/>
        </p:nvSpPr>
        <p:spPr>
          <a:xfrm>
            <a:off x="8848488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3" name="bg object 5093"/>
          <p:cNvSpPr/>
          <p:nvPr/>
        </p:nvSpPr>
        <p:spPr>
          <a:xfrm>
            <a:off x="8848488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4" name="bg object 5094"/>
          <p:cNvSpPr/>
          <p:nvPr/>
        </p:nvSpPr>
        <p:spPr>
          <a:xfrm>
            <a:off x="8848488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5" name="bg object 5095"/>
          <p:cNvSpPr/>
          <p:nvPr/>
        </p:nvSpPr>
        <p:spPr>
          <a:xfrm>
            <a:off x="8841403" y="7687776"/>
            <a:ext cx="7620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7085" y="0"/>
                </a:moveTo>
                <a:lnTo>
                  <a:pt x="7085" y="0"/>
                </a:lnTo>
              </a:path>
              <a:path w="7620" h="3175">
                <a:moveTo>
                  <a:pt x="0" y="3042"/>
                </a:moveTo>
                <a:lnTo>
                  <a:pt x="0" y="3042"/>
                </a:lnTo>
              </a:path>
              <a:path w="7620" h="3175">
                <a:moveTo>
                  <a:pt x="0" y="3042"/>
                </a:moveTo>
                <a:lnTo>
                  <a:pt x="0" y="3042"/>
                </a:lnTo>
              </a:path>
              <a:path w="7620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6" name="bg object 5096"/>
          <p:cNvSpPr/>
          <p:nvPr/>
        </p:nvSpPr>
        <p:spPr>
          <a:xfrm>
            <a:off x="8841403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7" name="bg object 5097"/>
          <p:cNvSpPr/>
          <p:nvPr/>
        </p:nvSpPr>
        <p:spPr>
          <a:xfrm>
            <a:off x="8842417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8" name="bg object 5098"/>
          <p:cNvSpPr/>
          <p:nvPr/>
        </p:nvSpPr>
        <p:spPr>
          <a:xfrm>
            <a:off x="8842417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9" name="bg object 5099"/>
          <p:cNvSpPr/>
          <p:nvPr/>
        </p:nvSpPr>
        <p:spPr>
          <a:xfrm>
            <a:off x="884343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0" name="bg object 5100"/>
          <p:cNvSpPr/>
          <p:nvPr/>
        </p:nvSpPr>
        <p:spPr>
          <a:xfrm>
            <a:off x="8843431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1" name="bg object 5101"/>
          <p:cNvSpPr/>
          <p:nvPr/>
        </p:nvSpPr>
        <p:spPr>
          <a:xfrm>
            <a:off x="8843431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2" name="bg object 5102"/>
          <p:cNvSpPr/>
          <p:nvPr/>
        </p:nvSpPr>
        <p:spPr>
          <a:xfrm>
            <a:off x="8842417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3" name="bg object 5103"/>
          <p:cNvSpPr/>
          <p:nvPr/>
        </p:nvSpPr>
        <p:spPr>
          <a:xfrm>
            <a:off x="8842417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4" name="bg object 5104"/>
          <p:cNvSpPr/>
          <p:nvPr/>
        </p:nvSpPr>
        <p:spPr>
          <a:xfrm>
            <a:off x="8841403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5" name="bg object 5105"/>
          <p:cNvSpPr/>
          <p:nvPr/>
        </p:nvSpPr>
        <p:spPr>
          <a:xfrm>
            <a:off x="8841403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6" name="bg object 5106"/>
          <p:cNvSpPr/>
          <p:nvPr/>
        </p:nvSpPr>
        <p:spPr>
          <a:xfrm>
            <a:off x="8841403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7" name="bg object 5107"/>
          <p:cNvSpPr/>
          <p:nvPr/>
        </p:nvSpPr>
        <p:spPr>
          <a:xfrm>
            <a:off x="8843431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8" name="bg object 5108"/>
          <p:cNvSpPr/>
          <p:nvPr/>
        </p:nvSpPr>
        <p:spPr>
          <a:xfrm>
            <a:off x="8844445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9" name="bg object 5109"/>
          <p:cNvSpPr/>
          <p:nvPr/>
        </p:nvSpPr>
        <p:spPr>
          <a:xfrm>
            <a:off x="8844445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0" name="bg object 5110"/>
          <p:cNvSpPr/>
          <p:nvPr/>
        </p:nvSpPr>
        <p:spPr>
          <a:xfrm>
            <a:off x="8845459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1" name="bg object 5111"/>
          <p:cNvSpPr/>
          <p:nvPr/>
        </p:nvSpPr>
        <p:spPr>
          <a:xfrm>
            <a:off x="8845459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2" name="bg object 5112"/>
          <p:cNvSpPr/>
          <p:nvPr/>
        </p:nvSpPr>
        <p:spPr>
          <a:xfrm>
            <a:off x="8845459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3" name="bg object 5113"/>
          <p:cNvSpPr/>
          <p:nvPr/>
        </p:nvSpPr>
        <p:spPr>
          <a:xfrm>
            <a:off x="8844445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4" name="bg object 5114"/>
          <p:cNvSpPr/>
          <p:nvPr/>
        </p:nvSpPr>
        <p:spPr>
          <a:xfrm>
            <a:off x="8844445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5" name="bg object 5115"/>
          <p:cNvSpPr/>
          <p:nvPr/>
        </p:nvSpPr>
        <p:spPr>
          <a:xfrm>
            <a:off x="8844445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6" name="bg object 5116"/>
          <p:cNvSpPr/>
          <p:nvPr/>
        </p:nvSpPr>
        <p:spPr>
          <a:xfrm>
            <a:off x="8843431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7" name="bg object 5117"/>
          <p:cNvSpPr/>
          <p:nvPr/>
        </p:nvSpPr>
        <p:spPr>
          <a:xfrm>
            <a:off x="8846460" y="76847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8" name="bg object 5118"/>
          <p:cNvSpPr/>
          <p:nvPr/>
        </p:nvSpPr>
        <p:spPr>
          <a:xfrm>
            <a:off x="8846460" y="76847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9" name="bg object 5119"/>
          <p:cNvSpPr/>
          <p:nvPr/>
        </p:nvSpPr>
        <p:spPr>
          <a:xfrm>
            <a:off x="8847474" y="76847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0" name="bg object 5120"/>
          <p:cNvSpPr/>
          <p:nvPr/>
        </p:nvSpPr>
        <p:spPr>
          <a:xfrm>
            <a:off x="8847474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1" name="bg object 5121"/>
          <p:cNvSpPr/>
          <p:nvPr/>
        </p:nvSpPr>
        <p:spPr>
          <a:xfrm>
            <a:off x="8847474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2" name="bg object 5122"/>
          <p:cNvSpPr/>
          <p:nvPr/>
        </p:nvSpPr>
        <p:spPr>
          <a:xfrm>
            <a:off x="8846460" y="76857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3" name="bg object 5123"/>
          <p:cNvSpPr/>
          <p:nvPr/>
        </p:nvSpPr>
        <p:spPr>
          <a:xfrm>
            <a:off x="8846460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4" name="bg object 5124"/>
          <p:cNvSpPr/>
          <p:nvPr/>
        </p:nvSpPr>
        <p:spPr>
          <a:xfrm>
            <a:off x="8846460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5" name="bg object 5125"/>
          <p:cNvSpPr/>
          <p:nvPr/>
        </p:nvSpPr>
        <p:spPr>
          <a:xfrm>
            <a:off x="8839388" y="7684748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7071" y="0"/>
                </a:moveTo>
                <a:lnTo>
                  <a:pt x="7071" y="0"/>
                </a:lnTo>
              </a:path>
              <a:path w="7620" h="9525">
                <a:moveTo>
                  <a:pt x="0" y="9099"/>
                </a:moveTo>
                <a:lnTo>
                  <a:pt x="0" y="9099"/>
                </a:lnTo>
              </a:path>
              <a:path w="7620" h="9525">
                <a:moveTo>
                  <a:pt x="0" y="9099"/>
                </a:moveTo>
                <a:lnTo>
                  <a:pt x="0" y="9099"/>
                </a:lnTo>
              </a:path>
              <a:path w="7620" h="9525">
                <a:moveTo>
                  <a:pt x="0" y="9099"/>
                </a:moveTo>
                <a:lnTo>
                  <a:pt x="0" y="9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6" name="bg object 5126"/>
          <p:cNvSpPr/>
          <p:nvPr/>
        </p:nvSpPr>
        <p:spPr>
          <a:xfrm>
            <a:off x="8839388" y="76928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7" name="bg object 5127"/>
          <p:cNvSpPr/>
          <p:nvPr/>
        </p:nvSpPr>
        <p:spPr>
          <a:xfrm>
            <a:off x="8839388" y="7692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8" name="bg object 5128"/>
          <p:cNvSpPr/>
          <p:nvPr/>
        </p:nvSpPr>
        <p:spPr>
          <a:xfrm>
            <a:off x="8839388" y="7692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9" name="bg object 5129"/>
          <p:cNvSpPr/>
          <p:nvPr/>
        </p:nvSpPr>
        <p:spPr>
          <a:xfrm>
            <a:off x="8840389" y="7692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0" name="bg object 5130"/>
          <p:cNvSpPr/>
          <p:nvPr/>
        </p:nvSpPr>
        <p:spPr>
          <a:xfrm>
            <a:off x="8840389" y="76928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1" name="bg object 5131"/>
          <p:cNvSpPr/>
          <p:nvPr/>
        </p:nvSpPr>
        <p:spPr>
          <a:xfrm>
            <a:off x="8840389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2" name="bg object 5132"/>
          <p:cNvSpPr/>
          <p:nvPr/>
        </p:nvSpPr>
        <p:spPr>
          <a:xfrm>
            <a:off x="8840389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3" name="bg object 5133"/>
          <p:cNvSpPr/>
          <p:nvPr/>
        </p:nvSpPr>
        <p:spPr>
          <a:xfrm>
            <a:off x="8840389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4" name="bg object 5134"/>
          <p:cNvSpPr/>
          <p:nvPr/>
        </p:nvSpPr>
        <p:spPr>
          <a:xfrm>
            <a:off x="8839388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5" name="bg object 5135"/>
          <p:cNvSpPr/>
          <p:nvPr/>
        </p:nvSpPr>
        <p:spPr>
          <a:xfrm>
            <a:off x="8839388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6" name="bg object 5136"/>
          <p:cNvSpPr/>
          <p:nvPr/>
        </p:nvSpPr>
        <p:spPr>
          <a:xfrm>
            <a:off x="8839388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7" name="bg object 5137"/>
          <p:cNvSpPr/>
          <p:nvPr/>
        </p:nvSpPr>
        <p:spPr>
          <a:xfrm>
            <a:off x="8838374" y="7693848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014" y="0"/>
                </a:moveTo>
                <a:lnTo>
                  <a:pt x="1014" y="0"/>
                </a:lnTo>
              </a:path>
              <a:path w="1270" h="6350">
                <a:moveTo>
                  <a:pt x="1014" y="0"/>
                </a:moveTo>
                <a:lnTo>
                  <a:pt x="1014" y="0"/>
                </a:lnTo>
              </a:path>
              <a:path w="1270" h="6350">
                <a:moveTo>
                  <a:pt x="0" y="6084"/>
                </a:moveTo>
                <a:lnTo>
                  <a:pt x="0" y="60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8" name="bg object 5138"/>
          <p:cNvSpPr/>
          <p:nvPr/>
        </p:nvSpPr>
        <p:spPr>
          <a:xfrm>
            <a:off x="8838374" y="7699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9" name="bg object 5139"/>
          <p:cNvSpPr/>
          <p:nvPr/>
        </p:nvSpPr>
        <p:spPr>
          <a:xfrm>
            <a:off x="8839388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0" name="bg object 5140"/>
          <p:cNvSpPr/>
          <p:nvPr/>
        </p:nvSpPr>
        <p:spPr>
          <a:xfrm>
            <a:off x="8839388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1" name="bg object 5141"/>
          <p:cNvSpPr/>
          <p:nvPr/>
        </p:nvSpPr>
        <p:spPr>
          <a:xfrm>
            <a:off x="8839388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2" name="bg object 5142"/>
          <p:cNvSpPr/>
          <p:nvPr/>
        </p:nvSpPr>
        <p:spPr>
          <a:xfrm>
            <a:off x="8840389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3" name="bg object 5143"/>
          <p:cNvSpPr/>
          <p:nvPr/>
        </p:nvSpPr>
        <p:spPr>
          <a:xfrm>
            <a:off x="8840389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4" name="bg object 5144"/>
          <p:cNvSpPr/>
          <p:nvPr/>
        </p:nvSpPr>
        <p:spPr>
          <a:xfrm>
            <a:off x="8840389" y="7699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5" name="bg object 5145"/>
          <p:cNvSpPr/>
          <p:nvPr/>
        </p:nvSpPr>
        <p:spPr>
          <a:xfrm>
            <a:off x="8840389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6" name="bg object 5146"/>
          <p:cNvSpPr/>
          <p:nvPr/>
        </p:nvSpPr>
        <p:spPr>
          <a:xfrm>
            <a:off x="8840389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7" name="bg object 5147"/>
          <p:cNvSpPr/>
          <p:nvPr/>
        </p:nvSpPr>
        <p:spPr>
          <a:xfrm>
            <a:off x="8839388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8" name="bg object 5148"/>
          <p:cNvSpPr/>
          <p:nvPr/>
        </p:nvSpPr>
        <p:spPr>
          <a:xfrm>
            <a:off x="8839388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9" name="bg object 5149"/>
          <p:cNvSpPr/>
          <p:nvPr/>
        </p:nvSpPr>
        <p:spPr>
          <a:xfrm>
            <a:off x="8839388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0" name="bg object 5150"/>
          <p:cNvSpPr/>
          <p:nvPr/>
        </p:nvSpPr>
        <p:spPr>
          <a:xfrm>
            <a:off x="8838374" y="7699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1" name="bg object 5151"/>
          <p:cNvSpPr/>
          <p:nvPr/>
        </p:nvSpPr>
        <p:spPr>
          <a:xfrm>
            <a:off x="8838374" y="7699932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0" y="0"/>
                </a:lnTo>
              </a:path>
              <a:path w="3175" h="3175">
                <a:moveTo>
                  <a:pt x="3028" y="3028"/>
                </a:moveTo>
                <a:lnTo>
                  <a:pt x="3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2" name="bg object 5152"/>
          <p:cNvSpPr/>
          <p:nvPr/>
        </p:nvSpPr>
        <p:spPr>
          <a:xfrm>
            <a:off x="8841403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3" name="bg object 5153"/>
          <p:cNvSpPr/>
          <p:nvPr/>
        </p:nvSpPr>
        <p:spPr>
          <a:xfrm>
            <a:off x="8841403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4" name="bg object 5154"/>
          <p:cNvSpPr/>
          <p:nvPr/>
        </p:nvSpPr>
        <p:spPr>
          <a:xfrm>
            <a:off x="8841403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5" name="bg object 5155"/>
          <p:cNvSpPr/>
          <p:nvPr/>
        </p:nvSpPr>
        <p:spPr>
          <a:xfrm>
            <a:off x="8842417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6" name="bg object 5156"/>
          <p:cNvSpPr/>
          <p:nvPr/>
        </p:nvSpPr>
        <p:spPr>
          <a:xfrm>
            <a:off x="8842417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7" name="bg object 5157"/>
          <p:cNvSpPr/>
          <p:nvPr/>
        </p:nvSpPr>
        <p:spPr>
          <a:xfrm>
            <a:off x="8842417" y="77029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8" name="bg object 5158"/>
          <p:cNvSpPr/>
          <p:nvPr/>
        </p:nvSpPr>
        <p:spPr>
          <a:xfrm>
            <a:off x="8842417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9" name="bg object 5159"/>
          <p:cNvSpPr/>
          <p:nvPr/>
        </p:nvSpPr>
        <p:spPr>
          <a:xfrm>
            <a:off x="8841403" y="7703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0" name="bg object 5160"/>
          <p:cNvSpPr/>
          <p:nvPr/>
        </p:nvSpPr>
        <p:spPr>
          <a:xfrm>
            <a:off x="8841403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1" name="bg object 5161"/>
          <p:cNvSpPr/>
          <p:nvPr/>
        </p:nvSpPr>
        <p:spPr>
          <a:xfrm>
            <a:off x="8841403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2" name="bg object 5162"/>
          <p:cNvSpPr/>
          <p:nvPr/>
        </p:nvSpPr>
        <p:spPr>
          <a:xfrm>
            <a:off x="8841403" y="770296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3" name="bg object 5163"/>
          <p:cNvSpPr/>
          <p:nvPr/>
        </p:nvSpPr>
        <p:spPr>
          <a:xfrm>
            <a:off x="8843431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4" name="bg object 5164"/>
          <p:cNvSpPr/>
          <p:nvPr/>
        </p:nvSpPr>
        <p:spPr>
          <a:xfrm>
            <a:off x="8843431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5" name="bg object 5165"/>
          <p:cNvSpPr/>
          <p:nvPr/>
        </p:nvSpPr>
        <p:spPr>
          <a:xfrm>
            <a:off x="8843431" y="77049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6" name="bg object 5166"/>
          <p:cNvSpPr/>
          <p:nvPr/>
        </p:nvSpPr>
        <p:spPr>
          <a:xfrm>
            <a:off x="8844445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7" name="bg object 5167"/>
          <p:cNvSpPr/>
          <p:nvPr/>
        </p:nvSpPr>
        <p:spPr>
          <a:xfrm>
            <a:off x="8844445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8" name="bg object 5168"/>
          <p:cNvSpPr/>
          <p:nvPr/>
        </p:nvSpPr>
        <p:spPr>
          <a:xfrm>
            <a:off x="8844445" y="7706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9" name="bg object 5169"/>
          <p:cNvSpPr/>
          <p:nvPr/>
        </p:nvSpPr>
        <p:spPr>
          <a:xfrm>
            <a:off x="8844445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0" name="bg object 5170"/>
          <p:cNvSpPr/>
          <p:nvPr/>
        </p:nvSpPr>
        <p:spPr>
          <a:xfrm>
            <a:off x="8844445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1" name="bg object 5171"/>
          <p:cNvSpPr/>
          <p:nvPr/>
        </p:nvSpPr>
        <p:spPr>
          <a:xfrm>
            <a:off x="8843431" y="77070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2" name="bg object 5172"/>
          <p:cNvSpPr/>
          <p:nvPr/>
        </p:nvSpPr>
        <p:spPr>
          <a:xfrm>
            <a:off x="8843431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3" name="bg object 5173"/>
          <p:cNvSpPr/>
          <p:nvPr/>
        </p:nvSpPr>
        <p:spPr>
          <a:xfrm>
            <a:off x="8843431" y="770600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4" name="bg object 5174"/>
          <p:cNvSpPr/>
          <p:nvPr/>
        </p:nvSpPr>
        <p:spPr>
          <a:xfrm>
            <a:off x="8845459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5" name="bg object 5175"/>
          <p:cNvSpPr/>
          <p:nvPr/>
        </p:nvSpPr>
        <p:spPr>
          <a:xfrm>
            <a:off x="8845459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6" name="bg object 5176"/>
          <p:cNvSpPr/>
          <p:nvPr/>
        </p:nvSpPr>
        <p:spPr>
          <a:xfrm>
            <a:off x="8845459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7" name="bg object 5177"/>
          <p:cNvSpPr/>
          <p:nvPr/>
        </p:nvSpPr>
        <p:spPr>
          <a:xfrm>
            <a:off x="8846460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8" name="bg object 5178"/>
          <p:cNvSpPr/>
          <p:nvPr/>
        </p:nvSpPr>
        <p:spPr>
          <a:xfrm>
            <a:off x="8846460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9" name="bg object 5179"/>
          <p:cNvSpPr/>
          <p:nvPr/>
        </p:nvSpPr>
        <p:spPr>
          <a:xfrm>
            <a:off x="8847474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0" name="bg object 5180"/>
          <p:cNvSpPr/>
          <p:nvPr/>
        </p:nvSpPr>
        <p:spPr>
          <a:xfrm>
            <a:off x="8847474" y="7709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1" name="bg object 5181"/>
          <p:cNvSpPr/>
          <p:nvPr/>
        </p:nvSpPr>
        <p:spPr>
          <a:xfrm>
            <a:off x="8846460" y="77090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2" name="bg object 5182"/>
          <p:cNvSpPr/>
          <p:nvPr/>
        </p:nvSpPr>
        <p:spPr>
          <a:xfrm>
            <a:off x="8846460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3" name="bg object 5183"/>
          <p:cNvSpPr/>
          <p:nvPr/>
        </p:nvSpPr>
        <p:spPr>
          <a:xfrm>
            <a:off x="8846460" y="77100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4" name="bg object 5184"/>
          <p:cNvSpPr/>
          <p:nvPr/>
        </p:nvSpPr>
        <p:spPr>
          <a:xfrm>
            <a:off x="8845459" y="77100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5" name="bg object 5185"/>
          <p:cNvSpPr/>
          <p:nvPr/>
        </p:nvSpPr>
        <p:spPr>
          <a:xfrm>
            <a:off x="8845459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6" name="bg object 5186"/>
          <p:cNvSpPr/>
          <p:nvPr/>
        </p:nvSpPr>
        <p:spPr>
          <a:xfrm>
            <a:off x="8845459" y="7696890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15170" y="0"/>
                </a:moveTo>
                <a:lnTo>
                  <a:pt x="15170" y="0"/>
                </a:lnTo>
              </a:path>
              <a:path w="15240" h="12700">
                <a:moveTo>
                  <a:pt x="15170" y="0"/>
                </a:moveTo>
                <a:lnTo>
                  <a:pt x="15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7" name="bg object 5187"/>
          <p:cNvSpPr/>
          <p:nvPr/>
        </p:nvSpPr>
        <p:spPr>
          <a:xfrm>
            <a:off x="8860630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8" name="bg object 5188"/>
          <p:cNvSpPr/>
          <p:nvPr/>
        </p:nvSpPr>
        <p:spPr>
          <a:xfrm>
            <a:off x="8860630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9" name="bg object 5189"/>
          <p:cNvSpPr/>
          <p:nvPr/>
        </p:nvSpPr>
        <p:spPr>
          <a:xfrm>
            <a:off x="8859630" y="76979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0" name="bg object 5190"/>
          <p:cNvSpPr/>
          <p:nvPr/>
        </p:nvSpPr>
        <p:spPr>
          <a:xfrm>
            <a:off x="8859630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1" name="bg object 5191"/>
          <p:cNvSpPr/>
          <p:nvPr/>
        </p:nvSpPr>
        <p:spPr>
          <a:xfrm>
            <a:off x="8859630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2" name="bg object 5192"/>
          <p:cNvSpPr/>
          <p:nvPr/>
        </p:nvSpPr>
        <p:spPr>
          <a:xfrm>
            <a:off x="8859630" y="7696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3" name="bg object 5193"/>
          <p:cNvSpPr/>
          <p:nvPr/>
        </p:nvSpPr>
        <p:spPr>
          <a:xfrm>
            <a:off x="8859630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4" name="bg object 5194"/>
          <p:cNvSpPr/>
          <p:nvPr/>
        </p:nvSpPr>
        <p:spPr>
          <a:xfrm>
            <a:off x="8859630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5" name="bg object 5195"/>
          <p:cNvSpPr/>
          <p:nvPr/>
        </p:nvSpPr>
        <p:spPr>
          <a:xfrm>
            <a:off x="8859630" y="76958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6" name="bg object 5196"/>
          <p:cNvSpPr/>
          <p:nvPr/>
        </p:nvSpPr>
        <p:spPr>
          <a:xfrm>
            <a:off x="8860630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7" name="bg object 5197"/>
          <p:cNvSpPr/>
          <p:nvPr/>
        </p:nvSpPr>
        <p:spPr>
          <a:xfrm>
            <a:off x="8860630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8" name="bg object 5198"/>
          <p:cNvSpPr/>
          <p:nvPr/>
        </p:nvSpPr>
        <p:spPr>
          <a:xfrm>
            <a:off x="8856587" y="769689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42" y="0"/>
                </a:moveTo>
                <a:lnTo>
                  <a:pt x="4042" y="0"/>
                </a:lnTo>
              </a:path>
              <a:path w="4445">
                <a:moveTo>
                  <a:pt x="4042" y="0"/>
                </a:moveTo>
                <a:lnTo>
                  <a:pt x="4042" y="0"/>
                </a:lnTo>
              </a:path>
              <a:path w="4445">
                <a:moveTo>
                  <a:pt x="4042" y="0"/>
                </a:moveTo>
                <a:lnTo>
                  <a:pt x="4042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9" name="bg object 5199"/>
          <p:cNvSpPr/>
          <p:nvPr/>
        </p:nvSpPr>
        <p:spPr>
          <a:xfrm>
            <a:off x="8856587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0" name="bg object 5200"/>
          <p:cNvSpPr/>
          <p:nvPr/>
        </p:nvSpPr>
        <p:spPr>
          <a:xfrm>
            <a:off x="8856587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1" name="bg object 5201"/>
          <p:cNvSpPr/>
          <p:nvPr/>
        </p:nvSpPr>
        <p:spPr>
          <a:xfrm>
            <a:off x="8855573" y="76979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2" name="bg object 5202"/>
          <p:cNvSpPr/>
          <p:nvPr/>
        </p:nvSpPr>
        <p:spPr>
          <a:xfrm>
            <a:off x="8855573" y="76979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3" name="bg object 5203"/>
          <p:cNvSpPr/>
          <p:nvPr/>
        </p:nvSpPr>
        <p:spPr>
          <a:xfrm>
            <a:off x="8855573" y="769689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4" name="bg object 5204"/>
          <p:cNvSpPr/>
          <p:nvPr/>
        </p:nvSpPr>
        <p:spPr>
          <a:xfrm>
            <a:off x="8855573" y="76968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5" name="bg object 5205"/>
          <p:cNvSpPr/>
          <p:nvPr/>
        </p:nvSpPr>
        <p:spPr>
          <a:xfrm>
            <a:off x="8855573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6" name="bg object 5206"/>
          <p:cNvSpPr/>
          <p:nvPr/>
        </p:nvSpPr>
        <p:spPr>
          <a:xfrm>
            <a:off x="8855573" y="76958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7" name="bg object 5207"/>
          <p:cNvSpPr/>
          <p:nvPr/>
        </p:nvSpPr>
        <p:spPr>
          <a:xfrm>
            <a:off x="8855573" y="76958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8" name="bg object 5208"/>
          <p:cNvSpPr/>
          <p:nvPr/>
        </p:nvSpPr>
        <p:spPr>
          <a:xfrm>
            <a:off x="8856587" y="76958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9" name="bg object 5209"/>
          <p:cNvSpPr/>
          <p:nvPr/>
        </p:nvSpPr>
        <p:spPr>
          <a:xfrm>
            <a:off x="8856587" y="7696890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0" name="bg object 5210"/>
          <p:cNvSpPr/>
          <p:nvPr/>
        </p:nvSpPr>
        <p:spPr>
          <a:xfrm>
            <a:off x="8858616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1" name="bg object 5211"/>
          <p:cNvSpPr/>
          <p:nvPr/>
        </p:nvSpPr>
        <p:spPr>
          <a:xfrm>
            <a:off x="8858616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2" name="bg object 5212"/>
          <p:cNvSpPr/>
          <p:nvPr/>
        </p:nvSpPr>
        <p:spPr>
          <a:xfrm>
            <a:off x="8857588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3" name="bg object 5213"/>
          <p:cNvSpPr/>
          <p:nvPr/>
        </p:nvSpPr>
        <p:spPr>
          <a:xfrm>
            <a:off x="8857588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4" name="bg object 5214"/>
          <p:cNvSpPr/>
          <p:nvPr/>
        </p:nvSpPr>
        <p:spPr>
          <a:xfrm>
            <a:off x="8857588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5" name="bg object 5215"/>
          <p:cNvSpPr/>
          <p:nvPr/>
        </p:nvSpPr>
        <p:spPr>
          <a:xfrm>
            <a:off x="8857588" y="7699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6" name="bg object 5216"/>
          <p:cNvSpPr/>
          <p:nvPr/>
        </p:nvSpPr>
        <p:spPr>
          <a:xfrm>
            <a:off x="8857588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7" name="bg object 5217"/>
          <p:cNvSpPr/>
          <p:nvPr/>
        </p:nvSpPr>
        <p:spPr>
          <a:xfrm>
            <a:off x="8857588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8" name="bg object 5218"/>
          <p:cNvSpPr/>
          <p:nvPr/>
        </p:nvSpPr>
        <p:spPr>
          <a:xfrm>
            <a:off x="8857588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9" name="bg object 5219"/>
          <p:cNvSpPr/>
          <p:nvPr/>
        </p:nvSpPr>
        <p:spPr>
          <a:xfrm>
            <a:off x="8858616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0" name="bg object 5220"/>
          <p:cNvSpPr/>
          <p:nvPr/>
        </p:nvSpPr>
        <p:spPr>
          <a:xfrm>
            <a:off x="8858616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1" name="bg object 5221"/>
          <p:cNvSpPr/>
          <p:nvPr/>
        </p:nvSpPr>
        <p:spPr>
          <a:xfrm>
            <a:off x="8854559" y="769993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2" name="bg object 5222"/>
          <p:cNvSpPr/>
          <p:nvPr/>
        </p:nvSpPr>
        <p:spPr>
          <a:xfrm>
            <a:off x="8854559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3" name="bg object 5223"/>
          <p:cNvSpPr/>
          <p:nvPr/>
        </p:nvSpPr>
        <p:spPr>
          <a:xfrm>
            <a:off x="8853545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4" name="bg object 5224"/>
          <p:cNvSpPr/>
          <p:nvPr/>
        </p:nvSpPr>
        <p:spPr>
          <a:xfrm>
            <a:off x="8853545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5" name="bg object 5225"/>
          <p:cNvSpPr/>
          <p:nvPr/>
        </p:nvSpPr>
        <p:spPr>
          <a:xfrm>
            <a:off x="8852531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6" name="bg object 5226"/>
          <p:cNvSpPr/>
          <p:nvPr/>
        </p:nvSpPr>
        <p:spPr>
          <a:xfrm>
            <a:off x="8852531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7" name="bg object 5227"/>
          <p:cNvSpPr/>
          <p:nvPr/>
        </p:nvSpPr>
        <p:spPr>
          <a:xfrm>
            <a:off x="8852531" y="7699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8" name="bg object 5228"/>
          <p:cNvSpPr/>
          <p:nvPr/>
        </p:nvSpPr>
        <p:spPr>
          <a:xfrm>
            <a:off x="8852531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9" name="bg object 5229"/>
          <p:cNvSpPr/>
          <p:nvPr/>
        </p:nvSpPr>
        <p:spPr>
          <a:xfrm>
            <a:off x="8852531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0" name="bg object 5230"/>
          <p:cNvSpPr/>
          <p:nvPr/>
        </p:nvSpPr>
        <p:spPr>
          <a:xfrm>
            <a:off x="8853545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1" name="bg object 5231"/>
          <p:cNvSpPr/>
          <p:nvPr/>
        </p:nvSpPr>
        <p:spPr>
          <a:xfrm>
            <a:off x="8853545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2" name="bg object 5232"/>
          <p:cNvSpPr/>
          <p:nvPr/>
        </p:nvSpPr>
        <p:spPr>
          <a:xfrm>
            <a:off x="8854559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3" name="bg object 5233"/>
          <p:cNvSpPr/>
          <p:nvPr/>
        </p:nvSpPr>
        <p:spPr>
          <a:xfrm>
            <a:off x="8854559" y="769993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4" name="bg object 5234"/>
          <p:cNvSpPr/>
          <p:nvPr/>
        </p:nvSpPr>
        <p:spPr>
          <a:xfrm>
            <a:off x="8856587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5" name="bg object 5235"/>
          <p:cNvSpPr/>
          <p:nvPr/>
        </p:nvSpPr>
        <p:spPr>
          <a:xfrm>
            <a:off x="8855573" y="7703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6" name="bg object 5236"/>
          <p:cNvSpPr/>
          <p:nvPr/>
        </p:nvSpPr>
        <p:spPr>
          <a:xfrm>
            <a:off x="8854559" y="7701947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1014" y="2028"/>
                </a:moveTo>
                <a:lnTo>
                  <a:pt x="1014" y="2028"/>
                </a:lnTo>
              </a:path>
              <a:path w="1270" h="2540">
                <a:moveTo>
                  <a:pt x="1014" y="2028"/>
                </a:moveTo>
                <a:lnTo>
                  <a:pt x="1014" y="2028"/>
                </a:lnTo>
              </a:path>
              <a:path w="1270" h="2540">
                <a:moveTo>
                  <a:pt x="1014" y="2028"/>
                </a:moveTo>
                <a:lnTo>
                  <a:pt x="1014" y="2028"/>
                </a:lnTo>
              </a:path>
              <a:path w="1270" h="2540">
                <a:moveTo>
                  <a:pt x="1014" y="2028"/>
                </a:moveTo>
                <a:lnTo>
                  <a:pt x="1014" y="2028"/>
                </a:lnTo>
              </a:path>
              <a:path w="1270" h="2540">
                <a:moveTo>
                  <a:pt x="1014" y="2028"/>
                </a:moveTo>
                <a:lnTo>
                  <a:pt x="1014" y="2028"/>
                </a:lnTo>
              </a:path>
              <a:path w="1270" h="2540">
                <a:moveTo>
                  <a:pt x="1014" y="2028"/>
                </a:moveTo>
                <a:lnTo>
                  <a:pt x="0" y="1014"/>
                </a:lnTo>
              </a:path>
              <a:path w="1270" h="2540">
                <a:moveTo>
                  <a:pt x="0" y="1014"/>
                </a:moveTo>
                <a:lnTo>
                  <a:pt x="0" y="1014"/>
                </a:lnTo>
              </a:path>
              <a:path w="1270" h="2540">
                <a:moveTo>
                  <a:pt x="0" y="1014"/>
                </a:moveTo>
                <a:lnTo>
                  <a:pt x="0" y="1014"/>
                </a:lnTo>
              </a:path>
              <a:path w="1270" h="2540">
                <a:moveTo>
                  <a:pt x="0" y="1014"/>
                </a:moveTo>
                <a:lnTo>
                  <a:pt x="0" y="1014"/>
                </a:lnTo>
              </a:path>
              <a:path w="1270" h="2540">
                <a:moveTo>
                  <a:pt x="0" y="1014"/>
                </a:moveTo>
                <a:lnTo>
                  <a:pt x="0" y="1014"/>
                </a:lnTo>
              </a:path>
              <a:path w="1270" h="2540">
                <a:moveTo>
                  <a:pt x="0" y="1014"/>
                </a:moveTo>
                <a:lnTo>
                  <a:pt x="1014" y="0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  <a:path w="1270" h="254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7" name="bg object 5237"/>
          <p:cNvSpPr/>
          <p:nvPr/>
        </p:nvSpPr>
        <p:spPr>
          <a:xfrm>
            <a:off x="8855573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8" name="bg object 5238"/>
          <p:cNvSpPr/>
          <p:nvPr/>
        </p:nvSpPr>
        <p:spPr>
          <a:xfrm>
            <a:off x="8856587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9" name="bg object 5239"/>
          <p:cNvSpPr/>
          <p:nvPr/>
        </p:nvSpPr>
        <p:spPr>
          <a:xfrm>
            <a:off x="8853545" y="7702961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3042" y="0"/>
                </a:moveTo>
                <a:lnTo>
                  <a:pt x="3042" y="0"/>
                </a:lnTo>
              </a:path>
              <a:path w="3175" h="4445">
                <a:moveTo>
                  <a:pt x="3042" y="0"/>
                </a:moveTo>
                <a:lnTo>
                  <a:pt x="3042" y="0"/>
                </a:lnTo>
              </a:path>
              <a:path w="3175" h="4445">
                <a:moveTo>
                  <a:pt x="1014" y="3042"/>
                </a:moveTo>
                <a:lnTo>
                  <a:pt x="1014" y="3042"/>
                </a:lnTo>
              </a:path>
              <a:path w="3175" h="4445">
                <a:moveTo>
                  <a:pt x="1014" y="3042"/>
                </a:moveTo>
                <a:lnTo>
                  <a:pt x="1014" y="3042"/>
                </a:lnTo>
              </a:path>
              <a:path w="3175" h="4445">
                <a:moveTo>
                  <a:pt x="1014" y="3042"/>
                </a:moveTo>
                <a:lnTo>
                  <a:pt x="0" y="4042"/>
                </a:lnTo>
              </a:path>
              <a:path w="3175" h="4445">
                <a:moveTo>
                  <a:pt x="0" y="4042"/>
                </a:moveTo>
                <a:lnTo>
                  <a:pt x="0" y="4042"/>
                </a:lnTo>
              </a:path>
              <a:path w="3175" h="4445">
                <a:moveTo>
                  <a:pt x="0" y="4042"/>
                </a:moveTo>
                <a:lnTo>
                  <a:pt x="0" y="4042"/>
                </a:lnTo>
              </a:path>
              <a:path w="3175" h="4445">
                <a:moveTo>
                  <a:pt x="0" y="4042"/>
                </a:moveTo>
                <a:lnTo>
                  <a:pt x="0" y="4042"/>
                </a:lnTo>
              </a:path>
              <a:path w="3175" h="4445">
                <a:moveTo>
                  <a:pt x="0" y="4042"/>
                </a:moveTo>
                <a:lnTo>
                  <a:pt x="0" y="4042"/>
                </a:lnTo>
              </a:path>
              <a:path w="3175" h="4445">
                <a:moveTo>
                  <a:pt x="0" y="4042"/>
                </a:moveTo>
                <a:lnTo>
                  <a:pt x="0" y="4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0" name="bg object 5240"/>
          <p:cNvSpPr/>
          <p:nvPr/>
        </p:nvSpPr>
        <p:spPr>
          <a:xfrm>
            <a:off x="8852531" y="77070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1" name="bg object 5241"/>
          <p:cNvSpPr/>
          <p:nvPr/>
        </p:nvSpPr>
        <p:spPr>
          <a:xfrm>
            <a:off x="8852531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2" name="bg object 5242"/>
          <p:cNvSpPr/>
          <p:nvPr/>
        </p:nvSpPr>
        <p:spPr>
          <a:xfrm>
            <a:off x="8852531" y="7706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3" name="bg object 5243"/>
          <p:cNvSpPr/>
          <p:nvPr/>
        </p:nvSpPr>
        <p:spPr>
          <a:xfrm>
            <a:off x="8852531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4" name="bg object 5244"/>
          <p:cNvSpPr/>
          <p:nvPr/>
        </p:nvSpPr>
        <p:spPr>
          <a:xfrm>
            <a:off x="8852531" y="77049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5" name="bg object 5245"/>
          <p:cNvSpPr/>
          <p:nvPr/>
        </p:nvSpPr>
        <p:spPr>
          <a:xfrm>
            <a:off x="8853545" y="770498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6" name="bg object 5246"/>
          <p:cNvSpPr/>
          <p:nvPr/>
        </p:nvSpPr>
        <p:spPr>
          <a:xfrm>
            <a:off x="8858616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7" name="bg object 5247"/>
          <p:cNvSpPr/>
          <p:nvPr/>
        </p:nvSpPr>
        <p:spPr>
          <a:xfrm>
            <a:off x="8858616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8" name="bg object 5248"/>
          <p:cNvSpPr/>
          <p:nvPr/>
        </p:nvSpPr>
        <p:spPr>
          <a:xfrm>
            <a:off x="8857588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9" name="bg object 5249"/>
          <p:cNvSpPr/>
          <p:nvPr/>
        </p:nvSpPr>
        <p:spPr>
          <a:xfrm>
            <a:off x="8857588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0" name="bg object 5250"/>
          <p:cNvSpPr/>
          <p:nvPr/>
        </p:nvSpPr>
        <p:spPr>
          <a:xfrm>
            <a:off x="8857588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1" name="bg object 5251"/>
          <p:cNvSpPr/>
          <p:nvPr/>
        </p:nvSpPr>
        <p:spPr>
          <a:xfrm>
            <a:off x="8857588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2" name="bg object 5252"/>
          <p:cNvSpPr/>
          <p:nvPr/>
        </p:nvSpPr>
        <p:spPr>
          <a:xfrm>
            <a:off x="8857588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3" name="bg object 5253"/>
          <p:cNvSpPr/>
          <p:nvPr/>
        </p:nvSpPr>
        <p:spPr>
          <a:xfrm>
            <a:off x="8854559" y="7693848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4" name="bg object 5254"/>
          <p:cNvSpPr/>
          <p:nvPr/>
        </p:nvSpPr>
        <p:spPr>
          <a:xfrm>
            <a:off x="8854559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5" name="bg object 5255"/>
          <p:cNvSpPr/>
          <p:nvPr/>
        </p:nvSpPr>
        <p:spPr>
          <a:xfrm>
            <a:off x="8854559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6" name="bg object 5256"/>
          <p:cNvSpPr/>
          <p:nvPr/>
        </p:nvSpPr>
        <p:spPr>
          <a:xfrm>
            <a:off x="8853545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7" name="bg object 5257"/>
          <p:cNvSpPr/>
          <p:nvPr/>
        </p:nvSpPr>
        <p:spPr>
          <a:xfrm>
            <a:off x="8853545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8" name="bg object 5258"/>
          <p:cNvSpPr/>
          <p:nvPr/>
        </p:nvSpPr>
        <p:spPr>
          <a:xfrm>
            <a:off x="8852531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9" name="bg object 5259"/>
          <p:cNvSpPr/>
          <p:nvPr/>
        </p:nvSpPr>
        <p:spPr>
          <a:xfrm>
            <a:off x="8852531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0" name="bg object 5260"/>
          <p:cNvSpPr/>
          <p:nvPr/>
        </p:nvSpPr>
        <p:spPr>
          <a:xfrm>
            <a:off x="8852531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1" name="bg object 5261"/>
          <p:cNvSpPr/>
          <p:nvPr/>
        </p:nvSpPr>
        <p:spPr>
          <a:xfrm>
            <a:off x="8852531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2" name="bg object 5262"/>
          <p:cNvSpPr/>
          <p:nvPr/>
        </p:nvSpPr>
        <p:spPr>
          <a:xfrm>
            <a:off x="8852531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3" name="bg object 5263"/>
          <p:cNvSpPr/>
          <p:nvPr/>
        </p:nvSpPr>
        <p:spPr>
          <a:xfrm>
            <a:off x="8853545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4" name="bg object 5264"/>
          <p:cNvSpPr/>
          <p:nvPr/>
        </p:nvSpPr>
        <p:spPr>
          <a:xfrm>
            <a:off x="8852533" y="769334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5" name="bg object 5265"/>
          <p:cNvSpPr/>
          <p:nvPr/>
        </p:nvSpPr>
        <p:spPr>
          <a:xfrm>
            <a:off x="8853545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6" name="bg object 5266"/>
          <p:cNvSpPr/>
          <p:nvPr/>
        </p:nvSpPr>
        <p:spPr>
          <a:xfrm>
            <a:off x="8853545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7" name="bg object 5267"/>
          <p:cNvSpPr/>
          <p:nvPr/>
        </p:nvSpPr>
        <p:spPr>
          <a:xfrm>
            <a:off x="8854559" y="7690819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8" name="bg object 5268"/>
          <p:cNvSpPr/>
          <p:nvPr/>
        </p:nvSpPr>
        <p:spPr>
          <a:xfrm>
            <a:off x="8856587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9" name="bg object 5269"/>
          <p:cNvSpPr/>
          <p:nvPr/>
        </p:nvSpPr>
        <p:spPr>
          <a:xfrm>
            <a:off x="8856587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0" name="bg object 5270"/>
          <p:cNvSpPr/>
          <p:nvPr/>
        </p:nvSpPr>
        <p:spPr>
          <a:xfrm>
            <a:off x="8855573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1" name="bg object 5271"/>
          <p:cNvSpPr/>
          <p:nvPr/>
        </p:nvSpPr>
        <p:spPr>
          <a:xfrm>
            <a:off x="8855573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2" name="bg object 5272"/>
          <p:cNvSpPr/>
          <p:nvPr/>
        </p:nvSpPr>
        <p:spPr>
          <a:xfrm>
            <a:off x="8854559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3" name="bg object 5273"/>
          <p:cNvSpPr/>
          <p:nvPr/>
        </p:nvSpPr>
        <p:spPr>
          <a:xfrm>
            <a:off x="8854559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4" name="bg object 5274"/>
          <p:cNvSpPr/>
          <p:nvPr/>
        </p:nvSpPr>
        <p:spPr>
          <a:xfrm>
            <a:off x="8854559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5" name="bg object 5275"/>
          <p:cNvSpPr/>
          <p:nvPr/>
        </p:nvSpPr>
        <p:spPr>
          <a:xfrm>
            <a:off x="8854559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6" name="bg object 5276"/>
          <p:cNvSpPr/>
          <p:nvPr/>
        </p:nvSpPr>
        <p:spPr>
          <a:xfrm>
            <a:off x="8855573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7" name="bg object 5277"/>
          <p:cNvSpPr/>
          <p:nvPr/>
        </p:nvSpPr>
        <p:spPr>
          <a:xfrm>
            <a:off x="8855573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8" name="bg object 5278"/>
          <p:cNvSpPr/>
          <p:nvPr/>
        </p:nvSpPr>
        <p:spPr>
          <a:xfrm>
            <a:off x="8854559" y="7687776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9" name="bg object 5279"/>
          <p:cNvSpPr/>
          <p:nvPr/>
        </p:nvSpPr>
        <p:spPr>
          <a:xfrm>
            <a:off x="8854559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0" name="bg object 5280"/>
          <p:cNvSpPr/>
          <p:nvPr/>
        </p:nvSpPr>
        <p:spPr>
          <a:xfrm>
            <a:off x="8853545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1" name="bg object 5281"/>
          <p:cNvSpPr/>
          <p:nvPr/>
        </p:nvSpPr>
        <p:spPr>
          <a:xfrm>
            <a:off x="8853545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2" name="bg object 5282"/>
          <p:cNvSpPr/>
          <p:nvPr/>
        </p:nvSpPr>
        <p:spPr>
          <a:xfrm>
            <a:off x="8852531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3" name="bg object 5283"/>
          <p:cNvSpPr/>
          <p:nvPr/>
        </p:nvSpPr>
        <p:spPr>
          <a:xfrm>
            <a:off x="8852531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4" name="bg object 5284"/>
          <p:cNvSpPr/>
          <p:nvPr/>
        </p:nvSpPr>
        <p:spPr>
          <a:xfrm>
            <a:off x="8852531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5" name="bg object 5285"/>
          <p:cNvSpPr/>
          <p:nvPr/>
        </p:nvSpPr>
        <p:spPr>
          <a:xfrm>
            <a:off x="8852531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6" name="bg object 5286"/>
          <p:cNvSpPr/>
          <p:nvPr/>
        </p:nvSpPr>
        <p:spPr>
          <a:xfrm>
            <a:off x="8852531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7" name="bg object 5287"/>
          <p:cNvSpPr/>
          <p:nvPr/>
        </p:nvSpPr>
        <p:spPr>
          <a:xfrm>
            <a:off x="8853545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8" name="bg object 5288"/>
          <p:cNvSpPr/>
          <p:nvPr/>
        </p:nvSpPr>
        <p:spPr>
          <a:xfrm>
            <a:off x="8853545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9" name="bg object 5289"/>
          <p:cNvSpPr/>
          <p:nvPr/>
        </p:nvSpPr>
        <p:spPr>
          <a:xfrm>
            <a:off x="8854559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0" name="bg object 5290"/>
          <p:cNvSpPr/>
          <p:nvPr/>
        </p:nvSpPr>
        <p:spPr>
          <a:xfrm>
            <a:off x="8860630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1" name="bg object 5291"/>
          <p:cNvSpPr/>
          <p:nvPr/>
        </p:nvSpPr>
        <p:spPr>
          <a:xfrm>
            <a:off x="8860630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2" name="bg object 5292"/>
          <p:cNvSpPr/>
          <p:nvPr/>
        </p:nvSpPr>
        <p:spPr>
          <a:xfrm>
            <a:off x="8859630" y="7691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3" name="bg object 5293"/>
          <p:cNvSpPr/>
          <p:nvPr/>
        </p:nvSpPr>
        <p:spPr>
          <a:xfrm>
            <a:off x="8859630" y="7691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4" name="bg object 5294"/>
          <p:cNvSpPr/>
          <p:nvPr/>
        </p:nvSpPr>
        <p:spPr>
          <a:xfrm>
            <a:off x="8859630" y="76908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5" name="bg object 5295"/>
          <p:cNvSpPr/>
          <p:nvPr/>
        </p:nvSpPr>
        <p:spPr>
          <a:xfrm>
            <a:off x="8859630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6" name="bg object 5296"/>
          <p:cNvSpPr/>
          <p:nvPr/>
        </p:nvSpPr>
        <p:spPr>
          <a:xfrm>
            <a:off x="8859630" y="76908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7" name="bg object 5297"/>
          <p:cNvSpPr/>
          <p:nvPr/>
        </p:nvSpPr>
        <p:spPr>
          <a:xfrm>
            <a:off x="8858616" y="7687776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8" name="bg object 5298"/>
          <p:cNvSpPr/>
          <p:nvPr/>
        </p:nvSpPr>
        <p:spPr>
          <a:xfrm>
            <a:off x="8858616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9" name="bg object 5299"/>
          <p:cNvSpPr/>
          <p:nvPr/>
        </p:nvSpPr>
        <p:spPr>
          <a:xfrm>
            <a:off x="8858616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0" name="bg object 5300"/>
          <p:cNvSpPr/>
          <p:nvPr/>
        </p:nvSpPr>
        <p:spPr>
          <a:xfrm>
            <a:off x="8857588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1" name="bg object 5301"/>
          <p:cNvSpPr/>
          <p:nvPr/>
        </p:nvSpPr>
        <p:spPr>
          <a:xfrm>
            <a:off x="8857588" y="768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2" name="bg object 5302"/>
          <p:cNvSpPr/>
          <p:nvPr/>
        </p:nvSpPr>
        <p:spPr>
          <a:xfrm>
            <a:off x="8856587" y="768879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3" name="bg object 5303"/>
          <p:cNvSpPr/>
          <p:nvPr/>
        </p:nvSpPr>
        <p:spPr>
          <a:xfrm>
            <a:off x="8856587" y="768777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4" name="bg object 5304"/>
          <p:cNvSpPr/>
          <p:nvPr/>
        </p:nvSpPr>
        <p:spPr>
          <a:xfrm>
            <a:off x="8856587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5" name="bg object 5305"/>
          <p:cNvSpPr/>
          <p:nvPr/>
        </p:nvSpPr>
        <p:spPr>
          <a:xfrm>
            <a:off x="8856587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6" name="bg object 5306"/>
          <p:cNvSpPr/>
          <p:nvPr/>
        </p:nvSpPr>
        <p:spPr>
          <a:xfrm>
            <a:off x="8857588" y="76877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7" name="bg object 5307"/>
          <p:cNvSpPr/>
          <p:nvPr/>
        </p:nvSpPr>
        <p:spPr>
          <a:xfrm>
            <a:off x="8857588" y="76877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8" name="bg object 5308"/>
          <p:cNvSpPr/>
          <p:nvPr/>
        </p:nvSpPr>
        <p:spPr>
          <a:xfrm>
            <a:off x="8856587" y="7684748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9" name="bg object 5309"/>
          <p:cNvSpPr/>
          <p:nvPr/>
        </p:nvSpPr>
        <p:spPr>
          <a:xfrm>
            <a:off x="8856587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0" name="bg object 5310"/>
          <p:cNvSpPr/>
          <p:nvPr/>
        </p:nvSpPr>
        <p:spPr>
          <a:xfrm>
            <a:off x="8856587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1" name="bg object 5311"/>
          <p:cNvSpPr/>
          <p:nvPr/>
        </p:nvSpPr>
        <p:spPr>
          <a:xfrm>
            <a:off x="8855573" y="76857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2" name="bg object 5312"/>
          <p:cNvSpPr/>
          <p:nvPr/>
        </p:nvSpPr>
        <p:spPr>
          <a:xfrm>
            <a:off x="8855573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3" name="bg object 5313"/>
          <p:cNvSpPr/>
          <p:nvPr/>
        </p:nvSpPr>
        <p:spPr>
          <a:xfrm>
            <a:off x="8854559" y="76857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4" name="bg object 5314"/>
          <p:cNvSpPr/>
          <p:nvPr/>
        </p:nvSpPr>
        <p:spPr>
          <a:xfrm>
            <a:off x="8854559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5" name="bg object 5315"/>
          <p:cNvSpPr/>
          <p:nvPr/>
        </p:nvSpPr>
        <p:spPr>
          <a:xfrm>
            <a:off x="8854559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6" name="bg object 5316"/>
          <p:cNvSpPr/>
          <p:nvPr/>
        </p:nvSpPr>
        <p:spPr>
          <a:xfrm>
            <a:off x="8854559" y="76847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7" name="bg object 5317"/>
          <p:cNvSpPr/>
          <p:nvPr/>
        </p:nvSpPr>
        <p:spPr>
          <a:xfrm>
            <a:off x="8854559" y="76847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8" name="bg object 5318"/>
          <p:cNvSpPr/>
          <p:nvPr/>
        </p:nvSpPr>
        <p:spPr>
          <a:xfrm>
            <a:off x="8855573" y="76847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9" name="bg object 5319"/>
          <p:cNvSpPr/>
          <p:nvPr/>
        </p:nvSpPr>
        <p:spPr>
          <a:xfrm>
            <a:off x="8855573" y="76847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0" name="bg object 5320"/>
          <p:cNvSpPr/>
          <p:nvPr/>
        </p:nvSpPr>
        <p:spPr>
          <a:xfrm>
            <a:off x="8856587" y="7684748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7085" y="9099"/>
                </a:moveTo>
                <a:lnTo>
                  <a:pt x="7085" y="9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1" name="bg object 5321"/>
          <p:cNvSpPr/>
          <p:nvPr/>
        </p:nvSpPr>
        <p:spPr>
          <a:xfrm>
            <a:off x="8862658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2" name="bg object 5322"/>
          <p:cNvSpPr/>
          <p:nvPr/>
        </p:nvSpPr>
        <p:spPr>
          <a:xfrm>
            <a:off x="8862658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3" name="bg object 5323"/>
          <p:cNvSpPr/>
          <p:nvPr/>
        </p:nvSpPr>
        <p:spPr>
          <a:xfrm>
            <a:off x="8862658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4" name="bg object 5324"/>
          <p:cNvSpPr/>
          <p:nvPr/>
        </p:nvSpPr>
        <p:spPr>
          <a:xfrm>
            <a:off x="8861644" y="76948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5" name="bg object 5325"/>
          <p:cNvSpPr/>
          <p:nvPr/>
        </p:nvSpPr>
        <p:spPr>
          <a:xfrm>
            <a:off x="8861644" y="76948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6" name="bg object 5326"/>
          <p:cNvSpPr/>
          <p:nvPr/>
        </p:nvSpPr>
        <p:spPr>
          <a:xfrm>
            <a:off x="8861644" y="76938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7" name="bg object 5327"/>
          <p:cNvSpPr/>
          <p:nvPr/>
        </p:nvSpPr>
        <p:spPr>
          <a:xfrm>
            <a:off x="8861644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8" name="bg object 5328"/>
          <p:cNvSpPr/>
          <p:nvPr/>
        </p:nvSpPr>
        <p:spPr>
          <a:xfrm>
            <a:off x="8861644" y="76928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9" name="bg object 5329"/>
          <p:cNvSpPr/>
          <p:nvPr/>
        </p:nvSpPr>
        <p:spPr>
          <a:xfrm>
            <a:off x="8861644" y="76928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0" name="bg object 5330"/>
          <p:cNvSpPr/>
          <p:nvPr/>
        </p:nvSpPr>
        <p:spPr>
          <a:xfrm>
            <a:off x="8862658" y="76928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1" name="bg object 5331"/>
          <p:cNvSpPr/>
          <p:nvPr/>
        </p:nvSpPr>
        <p:spPr>
          <a:xfrm>
            <a:off x="8862658" y="76928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2" name="bg object 5332"/>
          <p:cNvSpPr/>
          <p:nvPr/>
        </p:nvSpPr>
        <p:spPr>
          <a:xfrm>
            <a:off x="8862658" y="7693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3" name="bg object 5333"/>
          <p:cNvSpPr/>
          <p:nvPr/>
        </p:nvSpPr>
        <p:spPr>
          <a:xfrm>
            <a:off x="8862658" y="76938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4" name="bg object 5334"/>
          <p:cNvSpPr/>
          <p:nvPr/>
        </p:nvSpPr>
        <p:spPr>
          <a:xfrm>
            <a:off x="8863672" y="7693848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0"/>
                </a:lnTo>
              </a:path>
              <a:path h="6350">
                <a:moveTo>
                  <a:pt x="0" y="6084"/>
                </a:moveTo>
                <a:lnTo>
                  <a:pt x="0" y="6084"/>
                </a:lnTo>
              </a:path>
              <a:path h="6350">
                <a:moveTo>
                  <a:pt x="0" y="6084"/>
                </a:moveTo>
                <a:lnTo>
                  <a:pt x="0" y="60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5" name="bg object 5335"/>
          <p:cNvSpPr/>
          <p:nvPr/>
        </p:nvSpPr>
        <p:spPr>
          <a:xfrm>
            <a:off x="8863672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6" name="bg object 5336"/>
          <p:cNvSpPr/>
          <p:nvPr/>
        </p:nvSpPr>
        <p:spPr>
          <a:xfrm>
            <a:off x="8863672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7" name="bg object 5337"/>
          <p:cNvSpPr/>
          <p:nvPr/>
        </p:nvSpPr>
        <p:spPr>
          <a:xfrm>
            <a:off x="8862658" y="770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8" name="bg object 5338"/>
          <p:cNvSpPr/>
          <p:nvPr/>
        </p:nvSpPr>
        <p:spPr>
          <a:xfrm>
            <a:off x="8862658" y="7700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9" name="bg object 5339"/>
          <p:cNvSpPr/>
          <p:nvPr/>
        </p:nvSpPr>
        <p:spPr>
          <a:xfrm>
            <a:off x="8862658" y="76999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0" name="bg object 5340"/>
          <p:cNvSpPr/>
          <p:nvPr/>
        </p:nvSpPr>
        <p:spPr>
          <a:xfrm>
            <a:off x="8861644" y="7699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1" name="bg object 5341"/>
          <p:cNvSpPr/>
          <p:nvPr/>
        </p:nvSpPr>
        <p:spPr>
          <a:xfrm>
            <a:off x="8861644" y="7699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2" name="bg object 5342"/>
          <p:cNvSpPr/>
          <p:nvPr/>
        </p:nvSpPr>
        <p:spPr>
          <a:xfrm>
            <a:off x="8861644" y="7699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3" name="bg object 5343"/>
          <p:cNvSpPr/>
          <p:nvPr/>
        </p:nvSpPr>
        <p:spPr>
          <a:xfrm>
            <a:off x="8862658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4" name="bg object 5344"/>
          <p:cNvSpPr/>
          <p:nvPr/>
        </p:nvSpPr>
        <p:spPr>
          <a:xfrm>
            <a:off x="8862658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5" name="bg object 5345"/>
          <p:cNvSpPr/>
          <p:nvPr/>
        </p:nvSpPr>
        <p:spPr>
          <a:xfrm>
            <a:off x="8862658" y="76989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6" name="bg object 5346"/>
          <p:cNvSpPr/>
          <p:nvPr/>
        </p:nvSpPr>
        <p:spPr>
          <a:xfrm>
            <a:off x="8863672" y="76989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7" name="bg object 5347"/>
          <p:cNvSpPr/>
          <p:nvPr/>
        </p:nvSpPr>
        <p:spPr>
          <a:xfrm>
            <a:off x="8863672" y="76989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8" name="bg object 5348"/>
          <p:cNvSpPr/>
          <p:nvPr/>
        </p:nvSpPr>
        <p:spPr>
          <a:xfrm>
            <a:off x="8861644" y="769993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9" name="bg object 5349"/>
          <p:cNvSpPr/>
          <p:nvPr/>
        </p:nvSpPr>
        <p:spPr>
          <a:xfrm>
            <a:off x="8860630" y="77029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0" name="bg object 5350"/>
          <p:cNvSpPr/>
          <p:nvPr/>
        </p:nvSpPr>
        <p:spPr>
          <a:xfrm>
            <a:off x="8860630" y="77029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1" name="bg object 5351"/>
          <p:cNvSpPr/>
          <p:nvPr/>
        </p:nvSpPr>
        <p:spPr>
          <a:xfrm>
            <a:off x="8860630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2" name="bg object 5352"/>
          <p:cNvSpPr/>
          <p:nvPr/>
        </p:nvSpPr>
        <p:spPr>
          <a:xfrm>
            <a:off x="8860630" y="77039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3" name="bg object 5353"/>
          <p:cNvSpPr/>
          <p:nvPr/>
        </p:nvSpPr>
        <p:spPr>
          <a:xfrm>
            <a:off x="8860630" y="77029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4" name="bg object 5354"/>
          <p:cNvSpPr/>
          <p:nvPr/>
        </p:nvSpPr>
        <p:spPr>
          <a:xfrm>
            <a:off x="8859630" y="77029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5" name="bg object 5355"/>
          <p:cNvSpPr/>
          <p:nvPr/>
        </p:nvSpPr>
        <p:spPr>
          <a:xfrm>
            <a:off x="8859630" y="77029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6" name="bg object 5356"/>
          <p:cNvSpPr/>
          <p:nvPr/>
        </p:nvSpPr>
        <p:spPr>
          <a:xfrm>
            <a:off x="8859630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7" name="bg object 5357"/>
          <p:cNvSpPr/>
          <p:nvPr/>
        </p:nvSpPr>
        <p:spPr>
          <a:xfrm>
            <a:off x="8859630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8" name="bg object 5358"/>
          <p:cNvSpPr/>
          <p:nvPr/>
        </p:nvSpPr>
        <p:spPr>
          <a:xfrm>
            <a:off x="8859630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9" name="bg object 5359"/>
          <p:cNvSpPr/>
          <p:nvPr/>
        </p:nvSpPr>
        <p:spPr>
          <a:xfrm>
            <a:off x="8860630" y="77019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0" name="bg object 5360"/>
          <p:cNvSpPr/>
          <p:nvPr/>
        </p:nvSpPr>
        <p:spPr>
          <a:xfrm>
            <a:off x="8860630" y="77019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1" name="bg object 5361"/>
          <p:cNvSpPr/>
          <p:nvPr/>
        </p:nvSpPr>
        <p:spPr>
          <a:xfrm>
            <a:off x="8861644" y="770194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2" name="bg object 5362"/>
          <p:cNvSpPr/>
          <p:nvPr/>
        </p:nvSpPr>
        <p:spPr>
          <a:xfrm>
            <a:off x="8858616" y="770296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0"/>
                </a:moveTo>
                <a:lnTo>
                  <a:pt x="3028" y="0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3" name="bg object 5363"/>
          <p:cNvSpPr/>
          <p:nvPr/>
        </p:nvSpPr>
        <p:spPr>
          <a:xfrm>
            <a:off x="8858616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4" name="bg object 5364"/>
          <p:cNvSpPr/>
          <p:nvPr/>
        </p:nvSpPr>
        <p:spPr>
          <a:xfrm>
            <a:off x="8858616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5" name="bg object 5365"/>
          <p:cNvSpPr/>
          <p:nvPr/>
        </p:nvSpPr>
        <p:spPr>
          <a:xfrm>
            <a:off x="8857588" y="770700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6" name="bg object 5366"/>
          <p:cNvSpPr/>
          <p:nvPr/>
        </p:nvSpPr>
        <p:spPr>
          <a:xfrm>
            <a:off x="8857588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7" name="bg object 5367"/>
          <p:cNvSpPr/>
          <p:nvPr/>
        </p:nvSpPr>
        <p:spPr>
          <a:xfrm>
            <a:off x="8857588" y="77060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8" name="bg object 5368"/>
          <p:cNvSpPr/>
          <p:nvPr/>
        </p:nvSpPr>
        <p:spPr>
          <a:xfrm>
            <a:off x="8857588" y="77060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9" name="bg object 5369"/>
          <p:cNvSpPr/>
          <p:nvPr/>
        </p:nvSpPr>
        <p:spPr>
          <a:xfrm>
            <a:off x="8857588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0" name="bg object 5370"/>
          <p:cNvSpPr/>
          <p:nvPr/>
        </p:nvSpPr>
        <p:spPr>
          <a:xfrm>
            <a:off x="8857588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1" name="bg object 5371"/>
          <p:cNvSpPr/>
          <p:nvPr/>
        </p:nvSpPr>
        <p:spPr>
          <a:xfrm>
            <a:off x="8857588" y="77049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2" name="bg object 5372"/>
          <p:cNvSpPr/>
          <p:nvPr/>
        </p:nvSpPr>
        <p:spPr>
          <a:xfrm>
            <a:off x="8858616" y="77049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3" name="bg object 5373"/>
          <p:cNvSpPr/>
          <p:nvPr/>
        </p:nvSpPr>
        <p:spPr>
          <a:xfrm>
            <a:off x="8858616" y="77049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4" name="bg object 5374"/>
          <p:cNvSpPr/>
          <p:nvPr/>
        </p:nvSpPr>
        <p:spPr>
          <a:xfrm>
            <a:off x="8856587" y="770600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5" name="bg object 5375"/>
          <p:cNvSpPr/>
          <p:nvPr/>
        </p:nvSpPr>
        <p:spPr>
          <a:xfrm>
            <a:off x="8856587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6" name="bg object 5376"/>
          <p:cNvSpPr/>
          <p:nvPr/>
        </p:nvSpPr>
        <p:spPr>
          <a:xfrm>
            <a:off x="8856587" y="77100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7" name="bg object 5377"/>
          <p:cNvSpPr/>
          <p:nvPr/>
        </p:nvSpPr>
        <p:spPr>
          <a:xfrm>
            <a:off x="8855573" y="77100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8" name="bg object 5378"/>
          <p:cNvSpPr/>
          <p:nvPr/>
        </p:nvSpPr>
        <p:spPr>
          <a:xfrm>
            <a:off x="8855573" y="77100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9" name="bg object 5379"/>
          <p:cNvSpPr/>
          <p:nvPr/>
        </p:nvSpPr>
        <p:spPr>
          <a:xfrm>
            <a:off x="8855573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0" name="bg object 5380"/>
          <p:cNvSpPr/>
          <p:nvPr/>
        </p:nvSpPr>
        <p:spPr>
          <a:xfrm>
            <a:off x="8855573" y="7709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1" name="bg object 5381"/>
          <p:cNvSpPr/>
          <p:nvPr/>
        </p:nvSpPr>
        <p:spPr>
          <a:xfrm>
            <a:off x="8855573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2" name="bg object 5382"/>
          <p:cNvSpPr/>
          <p:nvPr/>
        </p:nvSpPr>
        <p:spPr>
          <a:xfrm>
            <a:off x="8855573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3" name="bg object 5383"/>
          <p:cNvSpPr/>
          <p:nvPr/>
        </p:nvSpPr>
        <p:spPr>
          <a:xfrm>
            <a:off x="8855573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4" name="bg object 5384"/>
          <p:cNvSpPr/>
          <p:nvPr/>
        </p:nvSpPr>
        <p:spPr>
          <a:xfrm>
            <a:off x="8856587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5" name="bg object 5385"/>
          <p:cNvSpPr/>
          <p:nvPr/>
        </p:nvSpPr>
        <p:spPr>
          <a:xfrm>
            <a:off x="8856587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6" name="bg object 5386"/>
          <p:cNvSpPr/>
          <p:nvPr/>
        </p:nvSpPr>
        <p:spPr>
          <a:xfrm>
            <a:off x="8850516" y="7684748"/>
            <a:ext cx="6350" cy="24765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071" y="24284"/>
                </a:moveTo>
                <a:lnTo>
                  <a:pt x="6071" y="24284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7" name="bg object 5387"/>
          <p:cNvSpPr/>
          <p:nvPr/>
        </p:nvSpPr>
        <p:spPr>
          <a:xfrm>
            <a:off x="8850516" y="76847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8" name="bg object 5388"/>
          <p:cNvSpPr/>
          <p:nvPr/>
        </p:nvSpPr>
        <p:spPr>
          <a:xfrm>
            <a:off x="8851530" y="76847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9" name="bg object 5389"/>
          <p:cNvSpPr/>
          <p:nvPr/>
        </p:nvSpPr>
        <p:spPr>
          <a:xfrm>
            <a:off x="8851530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0" name="bg object 5390"/>
          <p:cNvSpPr/>
          <p:nvPr/>
        </p:nvSpPr>
        <p:spPr>
          <a:xfrm>
            <a:off x="8851530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1" name="bg object 5391"/>
          <p:cNvSpPr/>
          <p:nvPr/>
        </p:nvSpPr>
        <p:spPr>
          <a:xfrm>
            <a:off x="8850516" y="76857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2" name="bg object 5392"/>
          <p:cNvSpPr/>
          <p:nvPr/>
        </p:nvSpPr>
        <p:spPr>
          <a:xfrm>
            <a:off x="8850516" y="76857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3" name="bg object 5393"/>
          <p:cNvSpPr/>
          <p:nvPr/>
        </p:nvSpPr>
        <p:spPr>
          <a:xfrm>
            <a:off x="8850516" y="76847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4" name="bg object 5394"/>
          <p:cNvSpPr/>
          <p:nvPr/>
        </p:nvSpPr>
        <p:spPr>
          <a:xfrm>
            <a:off x="8850516" y="7684748"/>
            <a:ext cx="0" cy="24765"/>
          </a:xfrm>
          <a:custGeom>
            <a:avLst/>
            <a:gdLst/>
            <a:ahLst/>
            <a:cxnLst/>
            <a:rect l="l" t="t" r="r" b="b"/>
            <a:pathLst>
              <a:path h="24765">
                <a:moveTo>
                  <a:pt x="0" y="0"/>
                </a:moveTo>
                <a:lnTo>
                  <a:pt x="0" y="0"/>
                </a:lnTo>
              </a:path>
              <a:path h="24765">
                <a:moveTo>
                  <a:pt x="0" y="24284"/>
                </a:moveTo>
                <a:lnTo>
                  <a:pt x="0" y="24284"/>
                </a:lnTo>
              </a:path>
              <a:path h="24765">
                <a:moveTo>
                  <a:pt x="0" y="24284"/>
                </a:moveTo>
                <a:lnTo>
                  <a:pt x="0" y="242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5" name="bg object 5395"/>
          <p:cNvSpPr/>
          <p:nvPr/>
        </p:nvSpPr>
        <p:spPr>
          <a:xfrm>
            <a:off x="8850516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6" name="bg object 5396"/>
          <p:cNvSpPr/>
          <p:nvPr/>
        </p:nvSpPr>
        <p:spPr>
          <a:xfrm>
            <a:off x="8850516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7" name="bg object 5397"/>
          <p:cNvSpPr/>
          <p:nvPr/>
        </p:nvSpPr>
        <p:spPr>
          <a:xfrm>
            <a:off x="8850516" y="77080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8" name="bg object 5398"/>
          <p:cNvSpPr/>
          <p:nvPr/>
        </p:nvSpPr>
        <p:spPr>
          <a:xfrm>
            <a:off x="8851530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9" name="bg object 5399"/>
          <p:cNvSpPr/>
          <p:nvPr/>
        </p:nvSpPr>
        <p:spPr>
          <a:xfrm>
            <a:off x="8851530" y="77080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0" name="bg object 5400"/>
          <p:cNvSpPr/>
          <p:nvPr/>
        </p:nvSpPr>
        <p:spPr>
          <a:xfrm>
            <a:off x="8851530" y="7709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1" name="bg object 5401"/>
          <p:cNvSpPr/>
          <p:nvPr/>
        </p:nvSpPr>
        <p:spPr>
          <a:xfrm>
            <a:off x="8851530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2" name="bg object 5402"/>
          <p:cNvSpPr/>
          <p:nvPr/>
        </p:nvSpPr>
        <p:spPr>
          <a:xfrm>
            <a:off x="8851530" y="77100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3" name="bg object 5403"/>
          <p:cNvSpPr/>
          <p:nvPr/>
        </p:nvSpPr>
        <p:spPr>
          <a:xfrm>
            <a:off x="8850516" y="77100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4" name="bg object 5404"/>
          <p:cNvSpPr/>
          <p:nvPr/>
        </p:nvSpPr>
        <p:spPr>
          <a:xfrm>
            <a:off x="8850516" y="77100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5" name="bg object 5405"/>
          <p:cNvSpPr/>
          <p:nvPr/>
        </p:nvSpPr>
        <p:spPr>
          <a:xfrm>
            <a:off x="8850516" y="770903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6" name="bg object 5406"/>
          <p:cNvSpPr/>
          <p:nvPr/>
        </p:nvSpPr>
        <p:spPr>
          <a:xfrm>
            <a:off x="8850516" y="77090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7" name="bg object 5407"/>
          <p:cNvSpPr/>
          <p:nvPr/>
        </p:nvSpPr>
        <p:spPr>
          <a:xfrm>
            <a:off x="9061003" y="8446742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8" name="bg object 5408"/>
          <p:cNvSpPr/>
          <p:nvPr/>
        </p:nvSpPr>
        <p:spPr>
          <a:xfrm>
            <a:off x="9061003" y="843157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0" y="19213"/>
                </a:moveTo>
                <a:lnTo>
                  <a:pt x="2014" y="22256"/>
                </a:lnTo>
              </a:path>
              <a:path w="30479" h="30479">
                <a:moveTo>
                  <a:pt x="2014" y="22256"/>
                </a:moveTo>
                <a:lnTo>
                  <a:pt x="4042" y="25284"/>
                </a:lnTo>
              </a:path>
              <a:path w="30479" h="30479">
                <a:moveTo>
                  <a:pt x="4042" y="25284"/>
                </a:moveTo>
                <a:lnTo>
                  <a:pt x="7071" y="28327"/>
                </a:lnTo>
              </a:path>
              <a:path w="30479" h="30479">
                <a:moveTo>
                  <a:pt x="7071" y="28327"/>
                </a:moveTo>
                <a:lnTo>
                  <a:pt x="11128" y="29341"/>
                </a:lnTo>
              </a:path>
              <a:path w="30479" h="30479">
                <a:moveTo>
                  <a:pt x="11128" y="29341"/>
                </a:moveTo>
                <a:lnTo>
                  <a:pt x="15170" y="30355"/>
                </a:lnTo>
              </a:path>
              <a:path w="30479" h="30479">
                <a:moveTo>
                  <a:pt x="15170" y="30355"/>
                </a:moveTo>
                <a:lnTo>
                  <a:pt x="19227" y="29341"/>
                </a:lnTo>
              </a:path>
              <a:path w="30479" h="30479">
                <a:moveTo>
                  <a:pt x="19227" y="29341"/>
                </a:moveTo>
                <a:lnTo>
                  <a:pt x="22256" y="28327"/>
                </a:lnTo>
              </a:path>
              <a:path w="30479" h="30479">
                <a:moveTo>
                  <a:pt x="22256" y="28327"/>
                </a:moveTo>
                <a:lnTo>
                  <a:pt x="25298" y="25284"/>
                </a:lnTo>
              </a:path>
              <a:path w="30479" h="30479">
                <a:moveTo>
                  <a:pt x="25298" y="25284"/>
                </a:moveTo>
                <a:lnTo>
                  <a:pt x="28327" y="22256"/>
                </a:lnTo>
              </a:path>
              <a:path w="30479" h="30479">
                <a:moveTo>
                  <a:pt x="28327" y="22256"/>
                </a:moveTo>
                <a:lnTo>
                  <a:pt x="29341" y="19213"/>
                </a:lnTo>
              </a:path>
              <a:path w="30479" h="30479">
                <a:moveTo>
                  <a:pt x="29341" y="19213"/>
                </a:moveTo>
                <a:lnTo>
                  <a:pt x="30355" y="15170"/>
                </a:lnTo>
              </a:path>
              <a:path w="30479" h="30479">
                <a:moveTo>
                  <a:pt x="30355" y="15170"/>
                </a:moveTo>
                <a:lnTo>
                  <a:pt x="29341" y="11128"/>
                </a:lnTo>
              </a:path>
              <a:path w="30479" h="30479">
                <a:moveTo>
                  <a:pt x="29341" y="11128"/>
                </a:moveTo>
                <a:lnTo>
                  <a:pt x="28327" y="7085"/>
                </a:lnTo>
              </a:path>
              <a:path w="30479" h="30479">
                <a:moveTo>
                  <a:pt x="28327" y="7085"/>
                </a:moveTo>
                <a:lnTo>
                  <a:pt x="25298" y="4042"/>
                </a:lnTo>
              </a:path>
              <a:path w="30479" h="30479">
                <a:moveTo>
                  <a:pt x="25298" y="4042"/>
                </a:moveTo>
                <a:lnTo>
                  <a:pt x="22256" y="2014"/>
                </a:lnTo>
              </a:path>
              <a:path w="30479" h="30479">
                <a:moveTo>
                  <a:pt x="22256" y="2014"/>
                </a:moveTo>
                <a:lnTo>
                  <a:pt x="19227" y="0"/>
                </a:lnTo>
              </a:path>
              <a:path w="30479" h="30479">
                <a:moveTo>
                  <a:pt x="19227" y="0"/>
                </a:moveTo>
                <a:lnTo>
                  <a:pt x="15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9" name="bg object 5409"/>
          <p:cNvSpPr/>
          <p:nvPr/>
        </p:nvSpPr>
        <p:spPr>
          <a:xfrm>
            <a:off x="9072131" y="843157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0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0" name="bg object 5410"/>
          <p:cNvSpPr/>
          <p:nvPr/>
        </p:nvSpPr>
        <p:spPr>
          <a:xfrm>
            <a:off x="9061003" y="8431571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128" y="0"/>
                </a:moveTo>
                <a:lnTo>
                  <a:pt x="7071" y="2014"/>
                </a:lnTo>
              </a:path>
              <a:path w="11429" h="11429">
                <a:moveTo>
                  <a:pt x="7071" y="2014"/>
                </a:moveTo>
                <a:lnTo>
                  <a:pt x="4042" y="4042"/>
                </a:lnTo>
              </a:path>
              <a:path w="11429" h="11429">
                <a:moveTo>
                  <a:pt x="4042" y="4042"/>
                </a:moveTo>
                <a:lnTo>
                  <a:pt x="2014" y="7085"/>
                </a:lnTo>
              </a:path>
              <a:path w="11429" h="11429">
                <a:moveTo>
                  <a:pt x="2014" y="7085"/>
                </a:moveTo>
                <a:lnTo>
                  <a:pt x="0" y="111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1" name="bg object 5411"/>
          <p:cNvSpPr/>
          <p:nvPr/>
        </p:nvSpPr>
        <p:spPr>
          <a:xfrm>
            <a:off x="9061003" y="8442699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2" name="bg object 5412"/>
          <p:cNvSpPr/>
          <p:nvPr/>
        </p:nvSpPr>
        <p:spPr>
          <a:xfrm>
            <a:off x="9066060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3" name="bg object 5413"/>
          <p:cNvSpPr/>
          <p:nvPr/>
        </p:nvSpPr>
        <p:spPr>
          <a:xfrm>
            <a:off x="9066060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4" name="bg object 5414"/>
          <p:cNvSpPr/>
          <p:nvPr/>
        </p:nvSpPr>
        <p:spPr>
          <a:xfrm>
            <a:off x="9066060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5" name="bg object 5415"/>
          <p:cNvSpPr/>
          <p:nvPr/>
        </p:nvSpPr>
        <p:spPr>
          <a:xfrm>
            <a:off x="9066060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6" name="bg object 5416"/>
          <p:cNvSpPr/>
          <p:nvPr/>
        </p:nvSpPr>
        <p:spPr>
          <a:xfrm>
            <a:off x="9067074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7" name="bg object 5417"/>
          <p:cNvSpPr/>
          <p:nvPr/>
        </p:nvSpPr>
        <p:spPr>
          <a:xfrm>
            <a:off x="9067074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8" name="bg object 5418"/>
          <p:cNvSpPr/>
          <p:nvPr/>
        </p:nvSpPr>
        <p:spPr>
          <a:xfrm>
            <a:off x="9068074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9" name="bg object 5419"/>
          <p:cNvSpPr/>
          <p:nvPr/>
        </p:nvSpPr>
        <p:spPr>
          <a:xfrm>
            <a:off x="9068074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0" name="bg object 5420"/>
          <p:cNvSpPr/>
          <p:nvPr/>
        </p:nvSpPr>
        <p:spPr>
          <a:xfrm>
            <a:off x="9067074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1" name="bg object 5421"/>
          <p:cNvSpPr/>
          <p:nvPr/>
        </p:nvSpPr>
        <p:spPr>
          <a:xfrm>
            <a:off x="9067074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2" name="bg object 5422"/>
          <p:cNvSpPr/>
          <p:nvPr/>
        </p:nvSpPr>
        <p:spPr>
          <a:xfrm>
            <a:off x="9066062" y="844724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3" name="bg object 5423"/>
          <p:cNvSpPr/>
          <p:nvPr/>
        </p:nvSpPr>
        <p:spPr>
          <a:xfrm>
            <a:off x="9067074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4" name="bg object 5424"/>
          <p:cNvSpPr/>
          <p:nvPr/>
        </p:nvSpPr>
        <p:spPr>
          <a:xfrm>
            <a:off x="9066060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5" name="bg object 5425"/>
          <p:cNvSpPr/>
          <p:nvPr/>
        </p:nvSpPr>
        <p:spPr>
          <a:xfrm>
            <a:off x="9066060" y="844674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9113" y="0"/>
                </a:moveTo>
                <a:lnTo>
                  <a:pt x="91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6" name="bg object 5426"/>
          <p:cNvSpPr/>
          <p:nvPr/>
        </p:nvSpPr>
        <p:spPr>
          <a:xfrm>
            <a:off x="9075173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7" name="bg object 5427"/>
          <p:cNvSpPr/>
          <p:nvPr/>
        </p:nvSpPr>
        <p:spPr>
          <a:xfrm>
            <a:off x="9075173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8" name="bg object 5428"/>
          <p:cNvSpPr/>
          <p:nvPr/>
        </p:nvSpPr>
        <p:spPr>
          <a:xfrm>
            <a:off x="9075173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9" name="bg object 5429"/>
          <p:cNvSpPr/>
          <p:nvPr/>
        </p:nvSpPr>
        <p:spPr>
          <a:xfrm>
            <a:off x="9076173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0" name="bg object 5430"/>
          <p:cNvSpPr/>
          <p:nvPr/>
        </p:nvSpPr>
        <p:spPr>
          <a:xfrm>
            <a:off x="9076173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1" name="bg object 5431"/>
          <p:cNvSpPr/>
          <p:nvPr/>
        </p:nvSpPr>
        <p:spPr>
          <a:xfrm>
            <a:off x="9076173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2" name="bg object 5432"/>
          <p:cNvSpPr/>
          <p:nvPr/>
        </p:nvSpPr>
        <p:spPr>
          <a:xfrm>
            <a:off x="9076173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3" name="bg object 5433"/>
          <p:cNvSpPr/>
          <p:nvPr/>
        </p:nvSpPr>
        <p:spPr>
          <a:xfrm>
            <a:off x="9075161" y="844724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4" name="bg object 5434"/>
          <p:cNvSpPr/>
          <p:nvPr/>
        </p:nvSpPr>
        <p:spPr>
          <a:xfrm>
            <a:off x="9075173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5" name="bg object 5435"/>
          <p:cNvSpPr/>
          <p:nvPr/>
        </p:nvSpPr>
        <p:spPr>
          <a:xfrm>
            <a:off x="9070102" y="8445728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5070" y="1014"/>
                </a:moveTo>
                <a:lnTo>
                  <a:pt x="5070" y="1014"/>
                </a:lnTo>
              </a:path>
              <a:path w="5079" h="1270">
                <a:moveTo>
                  <a:pt x="5070" y="1014"/>
                </a:moveTo>
                <a:lnTo>
                  <a:pt x="5070" y="1014"/>
                </a:lnTo>
              </a:path>
              <a:path w="5079" h="1270">
                <a:moveTo>
                  <a:pt x="5070" y="1014"/>
                </a:moveTo>
                <a:lnTo>
                  <a:pt x="5070" y="1014"/>
                </a:lnTo>
              </a:path>
              <a:path w="5079" h="1270">
                <a:moveTo>
                  <a:pt x="5070" y="1014"/>
                </a:moveTo>
                <a:lnTo>
                  <a:pt x="507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6" name="bg object 5436"/>
          <p:cNvSpPr/>
          <p:nvPr/>
        </p:nvSpPr>
        <p:spPr>
          <a:xfrm>
            <a:off x="9071116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7" name="bg object 5437"/>
          <p:cNvSpPr/>
          <p:nvPr/>
        </p:nvSpPr>
        <p:spPr>
          <a:xfrm>
            <a:off x="9072131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8" name="bg object 5438"/>
          <p:cNvSpPr/>
          <p:nvPr/>
        </p:nvSpPr>
        <p:spPr>
          <a:xfrm>
            <a:off x="9072131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9" name="bg object 5439"/>
          <p:cNvSpPr/>
          <p:nvPr/>
        </p:nvSpPr>
        <p:spPr>
          <a:xfrm>
            <a:off x="9072131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0" name="bg object 5440"/>
          <p:cNvSpPr/>
          <p:nvPr/>
        </p:nvSpPr>
        <p:spPr>
          <a:xfrm>
            <a:off x="9071116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1" name="bg object 5441"/>
          <p:cNvSpPr/>
          <p:nvPr/>
        </p:nvSpPr>
        <p:spPr>
          <a:xfrm>
            <a:off x="9070105" y="844724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2" name="bg object 5442"/>
          <p:cNvSpPr/>
          <p:nvPr/>
        </p:nvSpPr>
        <p:spPr>
          <a:xfrm>
            <a:off x="9071116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3" name="bg object 5443"/>
          <p:cNvSpPr/>
          <p:nvPr/>
        </p:nvSpPr>
        <p:spPr>
          <a:xfrm>
            <a:off x="9070102" y="84467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4" name="bg object 5444"/>
          <p:cNvSpPr/>
          <p:nvPr/>
        </p:nvSpPr>
        <p:spPr>
          <a:xfrm>
            <a:off x="9070102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5" name="bg object 5445"/>
          <p:cNvSpPr/>
          <p:nvPr/>
        </p:nvSpPr>
        <p:spPr>
          <a:xfrm>
            <a:off x="9068074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6" name="bg object 5446"/>
          <p:cNvSpPr/>
          <p:nvPr/>
        </p:nvSpPr>
        <p:spPr>
          <a:xfrm>
            <a:off x="9068074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7" name="bg object 5447"/>
          <p:cNvSpPr/>
          <p:nvPr/>
        </p:nvSpPr>
        <p:spPr>
          <a:xfrm>
            <a:off x="9068074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8" name="bg object 5448"/>
          <p:cNvSpPr/>
          <p:nvPr/>
        </p:nvSpPr>
        <p:spPr>
          <a:xfrm>
            <a:off x="9069088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9" name="bg object 5449"/>
          <p:cNvSpPr/>
          <p:nvPr/>
        </p:nvSpPr>
        <p:spPr>
          <a:xfrm>
            <a:off x="9069088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0" name="bg object 5450"/>
          <p:cNvSpPr/>
          <p:nvPr/>
        </p:nvSpPr>
        <p:spPr>
          <a:xfrm>
            <a:off x="9070102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1" name="bg object 5451"/>
          <p:cNvSpPr/>
          <p:nvPr/>
        </p:nvSpPr>
        <p:spPr>
          <a:xfrm>
            <a:off x="9070102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2" name="bg object 5452"/>
          <p:cNvSpPr/>
          <p:nvPr/>
        </p:nvSpPr>
        <p:spPr>
          <a:xfrm>
            <a:off x="9070102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3" name="bg object 5453"/>
          <p:cNvSpPr/>
          <p:nvPr/>
        </p:nvSpPr>
        <p:spPr>
          <a:xfrm>
            <a:off x="9069088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4" name="bg object 5454"/>
          <p:cNvSpPr/>
          <p:nvPr/>
        </p:nvSpPr>
        <p:spPr>
          <a:xfrm>
            <a:off x="9069088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5" name="bg object 5455"/>
          <p:cNvSpPr/>
          <p:nvPr/>
        </p:nvSpPr>
        <p:spPr>
          <a:xfrm>
            <a:off x="9068074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6" name="bg object 5456"/>
          <p:cNvSpPr/>
          <p:nvPr/>
        </p:nvSpPr>
        <p:spPr>
          <a:xfrm>
            <a:off x="9068074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7" name="bg object 5457"/>
          <p:cNvSpPr/>
          <p:nvPr/>
        </p:nvSpPr>
        <p:spPr>
          <a:xfrm>
            <a:off x="9073145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8" name="bg object 5458"/>
          <p:cNvSpPr/>
          <p:nvPr/>
        </p:nvSpPr>
        <p:spPr>
          <a:xfrm>
            <a:off x="9073145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9" name="bg object 5459"/>
          <p:cNvSpPr/>
          <p:nvPr/>
        </p:nvSpPr>
        <p:spPr>
          <a:xfrm>
            <a:off x="9073145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0" name="bg object 5460"/>
          <p:cNvSpPr/>
          <p:nvPr/>
        </p:nvSpPr>
        <p:spPr>
          <a:xfrm>
            <a:off x="9074159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1" name="bg object 5461"/>
          <p:cNvSpPr/>
          <p:nvPr/>
        </p:nvSpPr>
        <p:spPr>
          <a:xfrm>
            <a:off x="9074159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2" name="bg object 5462"/>
          <p:cNvSpPr/>
          <p:nvPr/>
        </p:nvSpPr>
        <p:spPr>
          <a:xfrm>
            <a:off x="9074159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3" name="bg object 5463"/>
          <p:cNvSpPr/>
          <p:nvPr/>
        </p:nvSpPr>
        <p:spPr>
          <a:xfrm>
            <a:off x="9073145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4" name="bg object 5464"/>
          <p:cNvSpPr/>
          <p:nvPr/>
        </p:nvSpPr>
        <p:spPr>
          <a:xfrm>
            <a:off x="9073145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5" name="bg object 5465"/>
          <p:cNvSpPr/>
          <p:nvPr/>
        </p:nvSpPr>
        <p:spPr>
          <a:xfrm>
            <a:off x="9071116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6" name="bg object 5466"/>
          <p:cNvSpPr/>
          <p:nvPr/>
        </p:nvSpPr>
        <p:spPr>
          <a:xfrm>
            <a:off x="9071116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7" name="bg object 5467"/>
          <p:cNvSpPr/>
          <p:nvPr/>
        </p:nvSpPr>
        <p:spPr>
          <a:xfrm>
            <a:off x="9071116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8" name="bg object 5468"/>
          <p:cNvSpPr/>
          <p:nvPr/>
        </p:nvSpPr>
        <p:spPr>
          <a:xfrm>
            <a:off x="9072131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9" name="bg object 5469"/>
          <p:cNvSpPr/>
          <p:nvPr/>
        </p:nvSpPr>
        <p:spPr>
          <a:xfrm>
            <a:off x="9072131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0" name="bg object 5470"/>
          <p:cNvSpPr/>
          <p:nvPr/>
        </p:nvSpPr>
        <p:spPr>
          <a:xfrm>
            <a:off x="9072131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1" name="bg object 5471"/>
          <p:cNvSpPr/>
          <p:nvPr/>
        </p:nvSpPr>
        <p:spPr>
          <a:xfrm>
            <a:off x="9071116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2" name="bg object 5472"/>
          <p:cNvSpPr/>
          <p:nvPr/>
        </p:nvSpPr>
        <p:spPr>
          <a:xfrm>
            <a:off x="9071116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3" name="bg object 5473"/>
          <p:cNvSpPr/>
          <p:nvPr/>
        </p:nvSpPr>
        <p:spPr>
          <a:xfrm>
            <a:off x="9075173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4" name="bg object 5474"/>
          <p:cNvSpPr/>
          <p:nvPr/>
        </p:nvSpPr>
        <p:spPr>
          <a:xfrm>
            <a:off x="9075173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5" name="bg object 5475"/>
          <p:cNvSpPr/>
          <p:nvPr/>
        </p:nvSpPr>
        <p:spPr>
          <a:xfrm>
            <a:off x="9075173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6" name="bg object 5476"/>
          <p:cNvSpPr/>
          <p:nvPr/>
        </p:nvSpPr>
        <p:spPr>
          <a:xfrm>
            <a:off x="9076173" y="845179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7" name="bg object 5477"/>
          <p:cNvSpPr/>
          <p:nvPr/>
        </p:nvSpPr>
        <p:spPr>
          <a:xfrm>
            <a:off x="9076173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8" name="bg object 5478"/>
          <p:cNvSpPr/>
          <p:nvPr/>
        </p:nvSpPr>
        <p:spPr>
          <a:xfrm>
            <a:off x="9076173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9" name="bg object 5479"/>
          <p:cNvSpPr/>
          <p:nvPr/>
        </p:nvSpPr>
        <p:spPr>
          <a:xfrm>
            <a:off x="9075173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0" name="bg object 5480"/>
          <p:cNvSpPr/>
          <p:nvPr/>
        </p:nvSpPr>
        <p:spPr>
          <a:xfrm>
            <a:off x="9075173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1" name="bg object 5481"/>
          <p:cNvSpPr/>
          <p:nvPr/>
        </p:nvSpPr>
        <p:spPr>
          <a:xfrm>
            <a:off x="9073145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2" name="bg object 5482"/>
          <p:cNvSpPr/>
          <p:nvPr/>
        </p:nvSpPr>
        <p:spPr>
          <a:xfrm>
            <a:off x="9073145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3" name="bg object 5483"/>
          <p:cNvSpPr/>
          <p:nvPr/>
        </p:nvSpPr>
        <p:spPr>
          <a:xfrm>
            <a:off x="9073145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4" name="bg object 5484"/>
          <p:cNvSpPr/>
          <p:nvPr/>
        </p:nvSpPr>
        <p:spPr>
          <a:xfrm>
            <a:off x="9074159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5" name="bg object 5485"/>
          <p:cNvSpPr/>
          <p:nvPr/>
        </p:nvSpPr>
        <p:spPr>
          <a:xfrm>
            <a:off x="9074159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6" name="bg object 5486"/>
          <p:cNvSpPr/>
          <p:nvPr/>
        </p:nvSpPr>
        <p:spPr>
          <a:xfrm>
            <a:off x="9074159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7" name="bg object 5487"/>
          <p:cNvSpPr/>
          <p:nvPr/>
        </p:nvSpPr>
        <p:spPr>
          <a:xfrm>
            <a:off x="9073145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8" name="bg object 5488"/>
          <p:cNvSpPr/>
          <p:nvPr/>
        </p:nvSpPr>
        <p:spPr>
          <a:xfrm>
            <a:off x="9068074" y="8442699"/>
            <a:ext cx="5080" cy="13335"/>
          </a:xfrm>
          <a:custGeom>
            <a:avLst/>
            <a:gdLst/>
            <a:ahLst/>
            <a:cxnLst/>
            <a:rect l="l" t="t" r="r" b="b"/>
            <a:pathLst>
              <a:path w="5079" h="13334">
                <a:moveTo>
                  <a:pt x="5070" y="13156"/>
                </a:moveTo>
                <a:lnTo>
                  <a:pt x="5070" y="13156"/>
                </a:lnTo>
              </a:path>
              <a:path w="5079" h="13334">
                <a:moveTo>
                  <a:pt x="5070" y="13156"/>
                </a:moveTo>
                <a:lnTo>
                  <a:pt x="5070" y="13156"/>
                </a:lnTo>
              </a:path>
              <a:path w="5079" h="13334">
                <a:moveTo>
                  <a:pt x="5070" y="13156"/>
                </a:moveTo>
                <a:lnTo>
                  <a:pt x="5070" y="13156"/>
                </a:lnTo>
              </a:path>
              <a:path w="5079" h="13334">
                <a:moveTo>
                  <a:pt x="5070" y="13156"/>
                </a:moveTo>
                <a:lnTo>
                  <a:pt x="5070" y="13156"/>
                </a:lnTo>
              </a:path>
              <a:path w="5079" h="13334">
                <a:moveTo>
                  <a:pt x="5070" y="13156"/>
                </a:moveTo>
                <a:lnTo>
                  <a:pt x="5070" y="13156"/>
                </a:lnTo>
              </a:path>
              <a:path w="5079" h="13334">
                <a:moveTo>
                  <a:pt x="0" y="1014"/>
                </a:moveTo>
                <a:lnTo>
                  <a:pt x="0" y="1014"/>
                </a:lnTo>
              </a:path>
              <a:path w="5079" h="13334">
                <a:moveTo>
                  <a:pt x="0" y="1014"/>
                </a:moveTo>
                <a:lnTo>
                  <a:pt x="0" y="1014"/>
                </a:lnTo>
              </a:path>
              <a:path w="5079" h="13334">
                <a:moveTo>
                  <a:pt x="0" y="1014"/>
                </a:moveTo>
                <a:lnTo>
                  <a:pt x="1014" y="0"/>
                </a:lnTo>
              </a:path>
              <a:path w="5079" h="13334">
                <a:moveTo>
                  <a:pt x="1014" y="0"/>
                </a:moveTo>
                <a:lnTo>
                  <a:pt x="1014" y="0"/>
                </a:lnTo>
              </a:path>
              <a:path w="5079" h="13334">
                <a:moveTo>
                  <a:pt x="1014" y="0"/>
                </a:moveTo>
                <a:lnTo>
                  <a:pt x="1014" y="0"/>
                </a:lnTo>
              </a:path>
              <a:path w="5079" h="13334">
                <a:moveTo>
                  <a:pt x="1014" y="0"/>
                </a:moveTo>
                <a:lnTo>
                  <a:pt x="1014" y="0"/>
                </a:lnTo>
              </a:path>
              <a:path w="5079" h="13334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9" name="bg object 5489"/>
          <p:cNvSpPr/>
          <p:nvPr/>
        </p:nvSpPr>
        <p:spPr>
          <a:xfrm>
            <a:off x="9069088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0" name="bg object 5490"/>
          <p:cNvSpPr/>
          <p:nvPr/>
        </p:nvSpPr>
        <p:spPr>
          <a:xfrm>
            <a:off x="9070102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1" name="bg object 5491"/>
          <p:cNvSpPr/>
          <p:nvPr/>
        </p:nvSpPr>
        <p:spPr>
          <a:xfrm>
            <a:off x="9070102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2" name="bg object 5492"/>
          <p:cNvSpPr/>
          <p:nvPr/>
        </p:nvSpPr>
        <p:spPr>
          <a:xfrm>
            <a:off x="9070102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3" name="bg object 5493"/>
          <p:cNvSpPr/>
          <p:nvPr/>
        </p:nvSpPr>
        <p:spPr>
          <a:xfrm>
            <a:off x="9070102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4" name="bg object 5494"/>
          <p:cNvSpPr/>
          <p:nvPr/>
        </p:nvSpPr>
        <p:spPr>
          <a:xfrm>
            <a:off x="9069088" y="8444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5" name="bg object 5495"/>
          <p:cNvSpPr/>
          <p:nvPr/>
        </p:nvSpPr>
        <p:spPr>
          <a:xfrm>
            <a:off x="9069088" y="8444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6" name="bg object 5496"/>
          <p:cNvSpPr/>
          <p:nvPr/>
        </p:nvSpPr>
        <p:spPr>
          <a:xfrm>
            <a:off x="9069088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7" name="bg object 5497"/>
          <p:cNvSpPr/>
          <p:nvPr/>
        </p:nvSpPr>
        <p:spPr>
          <a:xfrm>
            <a:off x="9068074" y="8443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8" name="bg object 5498"/>
          <p:cNvSpPr/>
          <p:nvPr/>
        </p:nvSpPr>
        <p:spPr>
          <a:xfrm>
            <a:off x="9068074" y="844371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5070" y="0"/>
                </a:moveTo>
                <a:lnTo>
                  <a:pt x="50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9" name="bg object 5499"/>
          <p:cNvSpPr/>
          <p:nvPr/>
        </p:nvSpPr>
        <p:spPr>
          <a:xfrm>
            <a:off x="9073145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0" name="bg object 5500"/>
          <p:cNvSpPr/>
          <p:nvPr/>
        </p:nvSpPr>
        <p:spPr>
          <a:xfrm>
            <a:off x="9073145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1" name="bg object 5501"/>
          <p:cNvSpPr/>
          <p:nvPr/>
        </p:nvSpPr>
        <p:spPr>
          <a:xfrm>
            <a:off x="9073145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2" name="bg object 5502"/>
          <p:cNvSpPr/>
          <p:nvPr/>
        </p:nvSpPr>
        <p:spPr>
          <a:xfrm>
            <a:off x="9074159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3" name="bg object 5503"/>
          <p:cNvSpPr/>
          <p:nvPr/>
        </p:nvSpPr>
        <p:spPr>
          <a:xfrm>
            <a:off x="9074159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4" name="bg object 5504"/>
          <p:cNvSpPr/>
          <p:nvPr/>
        </p:nvSpPr>
        <p:spPr>
          <a:xfrm>
            <a:off x="9074159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5" name="bg object 5505"/>
          <p:cNvSpPr/>
          <p:nvPr/>
        </p:nvSpPr>
        <p:spPr>
          <a:xfrm>
            <a:off x="9074159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6" name="bg object 5506"/>
          <p:cNvSpPr/>
          <p:nvPr/>
        </p:nvSpPr>
        <p:spPr>
          <a:xfrm>
            <a:off x="9074159" y="8444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7" name="bg object 5507"/>
          <p:cNvSpPr/>
          <p:nvPr/>
        </p:nvSpPr>
        <p:spPr>
          <a:xfrm>
            <a:off x="9073145" y="8444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8" name="bg object 5508"/>
          <p:cNvSpPr/>
          <p:nvPr/>
        </p:nvSpPr>
        <p:spPr>
          <a:xfrm>
            <a:off x="9073145" y="8444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9" name="bg object 5509"/>
          <p:cNvSpPr/>
          <p:nvPr/>
        </p:nvSpPr>
        <p:spPr>
          <a:xfrm>
            <a:off x="9073145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0" name="bg object 5510"/>
          <p:cNvSpPr/>
          <p:nvPr/>
        </p:nvSpPr>
        <p:spPr>
          <a:xfrm>
            <a:off x="9071116" y="844067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1" name="bg object 5511"/>
          <p:cNvSpPr/>
          <p:nvPr/>
        </p:nvSpPr>
        <p:spPr>
          <a:xfrm>
            <a:off x="9071116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2" name="bg object 5512"/>
          <p:cNvSpPr/>
          <p:nvPr/>
        </p:nvSpPr>
        <p:spPr>
          <a:xfrm>
            <a:off x="9071116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3" name="bg object 5513"/>
          <p:cNvSpPr/>
          <p:nvPr/>
        </p:nvSpPr>
        <p:spPr>
          <a:xfrm>
            <a:off x="9071116" y="843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4" name="bg object 5514"/>
          <p:cNvSpPr/>
          <p:nvPr/>
        </p:nvSpPr>
        <p:spPr>
          <a:xfrm>
            <a:off x="9072131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5" name="bg object 5515"/>
          <p:cNvSpPr/>
          <p:nvPr/>
        </p:nvSpPr>
        <p:spPr>
          <a:xfrm>
            <a:off x="9072131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6" name="bg object 5516"/>
          <p:cNvSpPr/>
          <p:nvPr/>
        </p:nvSpPr>
        <p:spPr>
          <a:xfrm>
            <a:off x="9072131" y="84406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7" name="bg object 5517"/>
          <p:cNvSpPr/>
          <p:nvPr/>
        </p:nvSpPr>
        <p:spPr>
          <a:xfrm>
            <a:off x="9072131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8" name="bg object 5518"/>
          <p:cNvSpPr/>
          <p:nvPr/>
        </p:nvSpPr>
        <p:spPr>
          <a:xfrm>
            <a:off x="9072131" y="8441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9" name="bg object 5519"/>
          <p:cNvSpPr/>
          <p:nvPr/>
        </p:nvSpPr>
        <p:spPr>
          <a:xfrm>
            <a:off x="9071116" y="8441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0" name="bg object 5520"/>
          <p:cNvSpPr/>
          <p:nvPr/>
        </p:nvSpPr>
        <p:spPr>
          <a:xfrm>
            <a:off x="9071116" y="8441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1" name="bg object 5521"/>
          <p:cNvSpPr/>
          <p:nvPr/>
        </p:nvSpPr>
        <p:spPr>
          <a:xfrm>
            <a:off x="9071116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2" name="bg object 5522"/>
          <p:cNvSpPr/>
          <p:nvPr/>
        </p:nvSpPr>
        <p:spPr>
          <a:xfrm>
            <a:off x="9071116" y="8440671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3" name="bg object 5523"/>
          <p:cNvSpPr/>
          <p:nvPr/>
        </p:nvSpPr>
        <p:spPr>
          <a:xfrm>
            <a:off x="9075173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4" name="bg object 5524"/>
          <p:cNvSpPr/>
          <p:nvPr/>
        </p:nvSpPr>
        <p:spPr>
          <a:xfrm>
            <a:off x="9075173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5" name="bg object 5525"/>
          <p:cNvSpPr/>
          <p:nvPr/>
        </p:nvSpPr>
        <p:spPr>
          <a:xfrm>
            <a:off x="9075173" y="843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6" name="bg object 5526"/>
          <p:cNvSpPr/>
          <p:nvPr/>
        </p:nvSpPr>
        <p:spPr>
          <a:xfrm>
            <a:off x="9076173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7" name="bg object 5527"/>
          <p:cNvSpPr/>
          <p:nvPr/>
        </p:nvSpPr>
        <p:spPr>
          <a:xfrm>
            <a:off x="9076173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8" name="bg object 5528"/>
          <p:cNvSpPr/>
          <p:nvPr/>
        </p:nvSpPr>
        <p:spPr>
          <a:xfrm>
            <a:off x="9076173" y="84406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9" name="bg object 5529"/>
          <p:cNvSpPr/>
          <p:nvPr/>
        </p:nvSpPr>
        <p:spPr>
          <a:xfrm>
            <a:off x="9076173" y="84406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0" name="bg object 5530"/>
          <p:cNvSpPr/>
          <p:nvPr/>
        </p:nvSpPr>
        <p:spPr>
          <a:xfrm>
            <a:off x="9076173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1" name="bg object 5531"/>
          <p:cNvSpPr/>
          <p:nvPr/>
        </p:nvSpPr>
        <p:spPr>
          <a:xfrm>
            <a:off x="9073145" y="8437642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3028" y="4042"/>
                </a:moveTo>
                <a:lnTo>
                  <a:pt x="3028" y="4042"/>
                </a:lnTo>
              </a:path>
              <a:path w="3175" h="4445">
                <a:moveTo>
                  <a:pt x="3028" y="4042"/>
                </a:moveTo>
                <a:lnTo>
                  <a:pt x="3028" y="4042"/>
                </a:lnTo>
              </a:path>
              <a:path w="3175" h="4445">
                <a:moveTo>
                  <a:pt x="3028" y="4042"/>
                </a:moveTo>
                <a:lnTo>
                  <a:pt x="2028" y="3028"/>
                </a:lnTo>
              </a:path>
              <a:path w="3175" h="4445">
                <a:moveTo>
                  <a:pt x="2028" y="3028"/>
                </a:moveTo>
                <a:lnTo>
                  <a:pt x="2028" y="3028"/>
                </a:lnTo>
              </a:path>
              <a:path w="3175" h="4445">
                <a:moveTo>
                  <a:pt x="2028" y="3028"/>
                </a:moveTo>
                <a:lnTo>
                  <a:pt x="2028" y="3028"/>
                </a:lnTo>
              </a:path>
              <a:path w="3175" h="4445">
                <a:moveTo>
                  <a:pt x="2028" y="3028"/>
                </a:moveTo>
                <a:lnTo>
                  <a:pt x="2028" y="3028"/>
                </a:lnTo>
              </a:path>
              <a:path w="3175" h="4445">
                <a:moveTo>
                  <a:pt x="2028" y="3028"/>
                </a:moveTo>
                <a:lnTo>
                  <a:pt x="2028" y="3028"/>
                </a:lnTo>
              </a:path>
              <a:path w="3175" h="4445">
                <a:moveTo>
                  <a:pt x="0" y="0"/>
                </a:moveTo>
                <a:lnTo>
                  <a:pt x="0" y="0"/>
                </a:lnTo>
              </a:path>
              <a:path w="3175" h="444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2" name="bg object 5532"/>
          <p:cNvSpPr/>
          <p:nvPr/>
        </p:nvSpPr>
        <p:spPr>
          <a:xfrm>
            <a:off x="9073145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3" name="bg object 5533"/>
          <p:cNvSpPr/>
          <p:nvPr/>
        </p:nvSpPr>
        <p:spPr>
          <a:xfrm>
            <a:off x="9073145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4" name="bg object 5534"/>
          <p:cNvSpPr/>
          <p:nvPr/>
        </p:nvSpPr>
        <p:spPr>
          <a:xfrm>
            <a:off x="9073145" y="8436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5" name="bg object 5535"/>
          <p:cNvSpPr/>
          <p:nvPr/>
        </p:nvSpPr>
        <p:spPr>
          <a:xfrm>
            <a:off x="9074159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6" name="bg object 5536"/>
          <p:cNvSpPr/>
          <p:nvPr/>
        </p:nvSpPr>
        <p:spPr>
          <a:xfrm>
            <a:off x="9074159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7" name="bg object 5537"/>
          <p:cNvSpPr/>
          <p:nvPr/>
        </p:nvSpPr>
        <p:spPr>
          <a:xfrm>
            <a:off x="9074159" y="84376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8" name="bg object 5538"/>
          <p:cNvSpPr/>
          <p:nvPr/>
        </p:nvSpPr>
        <p:spPr>
          <a:xfrm>
            <a:off x="9074159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9" name="bg object 5539"/>
          <p:cNvSpPr/>
          <p:nvPr/>
        </p:nvSpPr>
        <p:spPr>
          <a:xfrm>
            <a:off x="9074159" y="8438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0" name="bg object 5540"/>
          <p:cNvSpPr/>
          <p:nvPr/>
        </p:nvSpPr>
        <p:spPr>
          <a:xfrm>
            <a:off x="9073145" y="84386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1" name="bg object 5541"/>
          <p:cNvSpPr/>
          <p:nvPr/>
        </p:nvSpPr>
        <p:spPr>
          <a:xfrm>
            <a:off x="9073145" y="8438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2" name="bg object 5542"/>
          <p:cNvSpPr/>
          <p:nvPr/>
        </p:nvSpPr>
        <p:spPr>
          <a:xfrm>
            <a:off x="9073145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3" name="bg object 5543"/>
          <p:cNvSpPr/>
          <p:nvPr/>
        </p:nvSpPr>
        <p:spPr>
          <a:xfrm>
            <a:off x="9066060" y="8437642"/>
            <a:ext cx="7620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7085" y="0"/>
                </a:moveTo>
                <a:lnTo>
                  <a:pt x="7085" y="0"/>
                </a:lnTo>
              </a:path>
              <a:path w="7620" h="3175">
                <a:moveTo>
                  <a:pt x="7085" y="0"/>
                </a:moveTo>
                <a:lnTo>
                  <a:pt x="7085" y="0"/>
                </a:lnTo>
              </a:path>
              <a:path w="7620" h="3175">
                <a:moveTo>
                  <a:pt x="7085" y="0"/>
                </a:moveTo>
                <a:lnTo>
                  <a:pt x="7085" y="0"/>
                </a:lnTo>
              </a:path>
              <a:path w="7620" h="3175">
                <a:moveTo>
                  <a:pt x="0" y="3028"/>
                </a:moveTo>
                <a:lnTo>
                  <a:pt x="0" y="3028"/>
                </a:lnTo>
              </a:path>
              <a:path w="7620" h="3175">
                <a:moveTo>
                  <a:pt x="0" y="3028"/>
                </a:moveTo>
                <a:lnTo>
                  <a:pt x="0" y="3028"/>
                </a:lnTo>
              </a:path>
              <a:path w="7620" h="3175">
                <a:moveTo>
                  <a:pt x="0" y="3028"/>
                </a:moveTo>
                <a:lnTo>
                  <a:pt x="1014" y="2014"/>
                </a:lnTo>
              </a:path>
              <a:path w="7620" h="3175">
                <a:moveTo>
                  <a:pt x="1014" y="2014"/>
                </a:moveTo>
                <a:lnTo>
                  <a:pt x="1014" y="2014"/>
                </a:lnTo>
              </a:path>
              <a:path w="7620" h="3175">
                <a:moveTo>
                  <a:pt x="1014" y="2014"/>
                </a:moveTo>
                <a:lnTo>
                  <a:pt x="1014" y="2014"/>
                </a:lnTo>
              </a:path>
              <a:path w="7620" h="3175">
                <a:moveTo>
                  <a:pt x="1014" y="2014"/>
                </a:moveTo>
                <a:lnTo>
                  <a:pt x="1014" y="2014"/>
                </a:lnTo>
              </a:path>
              <a:path w="7620" h="3175">
                <a:moveTo>
                  <a:pt x="1014" y="2014"/>
                </a:moveTo>
                <a:lnTo>
                  <a:pt x="1014" y="2014"/>
                </a:lnTo>
              </a:path>
              <a:path w="7620" h="3175">
                <a:moveTo>
                  <a:pt x="1014" y="2014"/>
                </a:moveTo>
                <a:lnTo>
                  <a:pt x="1014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4" name="bg object 5544"/>
          <p:cNvSpPr/>
          <p:nvPr/>
        </p:nvSpPr>
        <p:spPr>
          <a:xfrm>
            <a:off x="9067074" y="843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5" name="bg object 5545"/>
          <p:cNvSpPr/>
          <p:nvPr/>
        </p:nvSpPr>
        <p:spPr>
          <a:xfrm>
            <a:off x="9068074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6" name="bg object 5546"/>
          <p:cNvSpPr/>
          <p:nvPr/>
        </p:nvSpPr>
        <p:spPr>
          <a:xfrm>
            <a:off x="9068074" y="84406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7" name="bg object 5547"/>
          <p:cNvSpPr/>
          <p:nvPr/>
        </p:nvSpPr>
        <p:spPr>
          <a:xfrm>
            <a:off x="9068074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8" name="bg object 5548"/>
          <p:cNvSpPr/>
          <p:nvPr/>
        </p:nvSpPr>
        <p:spPr>
          <a:xfrm>
            <a:off x="9067074" y="8441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9" name="bg object 5549"/>
          <p:cNvSpPr/>
          <p:nvPr/>
        </p:nvSpPr>
        <p:spPr>
          <a:xfrm>
            <a:off x="9066060" y="8437642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1014" y="4042"/>
                </a:moveTo>
                <a:lnTo>
                  <a:pt x="1014" y="4042"/>
                </a:lnTo>
              </a:path>
              <a:path w="3175" h="4445">
                <a:moveTo>
                  <a:pt x="1014" y="4042"/>
                </a:moveTo>
                <a:lnTo>
                  <a:pt x="1014" y="4042"/>
                </a:lnTo>
              </a:path>
              <a:path w="3175" h="4445">
                <a:moveTo>
                  <a:pt x="1014" y="4042"/>
                </a:moveTo>
                <a:lnTo>
                  <a:pt x="1014" y="4042"/>
                </a:lnTo>
              </a:path>
              <a:path w="3175" h="4445">
                <a:moveTo>
                  <a:pt x="1014" y="4042"/>
                </a:moveTo>
                <a:lnTo>
                  <a:pt x="1014" y="4042"/>
                </a:lnTo>
              </a:path>
              <a:path w="3175" h="4445">
                <a:moveTo>
                  <a:pt x="1014" y="4042"/>
                </a:moveTo>
                <a:lnTo>
                  <a:pt x="1014" y="4042"/>
                </a:lnTo>
              </a:path>
              <a:path w="3175" h="4445">
                <a:moveTo>
                  <a:pt x="1014" y="4042"/>
                </a:moveTo>
                <a:lnTo>
                  <a:pt x="0" y="3028"/>
                </a:lnTo>
              </a:path>
              <a:path w="3175" h="4445">
                <a:moveTo>
                  <a:pt x="0" y="3028"/>
                </a:moveTo>
                <a:lnTo>
                  <a:pt x="0" y="3028"/>
                </a:lnTo>
              </a:path>
              <a:path w="3175" h="4445">
                <a:moveTo>
                  <a:pt x="0" y="3028"/>
                </a:moveTo>
                <a:lnTo>
                  <a:pt x="0" y="3028"/>
                </a:lnTo>
              </a:path>
              <a:path w="3175" h="4445">
                <a:moveTo>
                  <a:pt x="3028" y="0"/>
                </a:moveTo>
                <a:lnTo>
                  <a:pt x="3028" y="0"/>
                </a:lnTo>
              </a:path>
              <a:path w="3175" h="4445">
                <a:moveTo>
                  <a:pt x="3028" y="0"/>
                </a:moveTo>
                <a:lnTo>
                  <a:pt x="3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0" name="bg object 5550"/>
          <p:cNvSpPr/>
          <p:nvPr/>
        </p:nvSpPr>
        <p:spPr>
          <a:xfrm>
            <a:off x="9069088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1" name="bg object 5551"/>
          <p:cNvSpPr/>
          <p:nvPr/>
        </p:nvSpPr>
        <p:spPr>
          <a:xfrm>
            <a:off x="9069088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2" name="bg object 5552"/>
          <p:cNvSpPr/>
          <p:nvPr/>
        </p:nvSpPr>
        <p:spPr>
          <a:xfrm>
            <a:off x="9069088" y="8436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3" name="bg object 5553"/>
          <p:cNvSpPr/>
          <p:nvPr/>
        </p:nvSpPr>
        <p:spPr>
          <a:xfrm>
            <a:off x="9070102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4" name="bg object 5554"/>
          <p:cNvSpPr/>
          <p:nvPr/>
        </p:nvSpPr>
        <p:spPr>
          <a:xfrm>
            <a:off x="9070102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5" name="bg object 5555"/>
          <p:cNvSpPr/>
          <p:nvPr/>
        </p:nvSpPr>
        <p:spPr>
          <a:xfrm>
            <a:off x="9070102" y="84376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6" name="bg object 5556"/>
          <p:cNvSpPr/>
          <p:nvPr/>
        </p:nvSpPr>
        <p:spPr>
          <a:xfrm>
            <a:off x="9070102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7" name="bg object 5557"/>
          <p:cNvSpPr/>
          <p:nvPr/>
        </p:nvSpPr>
        <p:spPr>
          <a:xfrm>
            <a:off x="9069088" y="84386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8" name="bg object 5558"/>
          <p:cNvSpPr/>
          <p:nvPr/>
        </p:nvSpPr>
        <p:spPr>
          <a:xfrm>
            <a:off x="9069088" y="8438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9" name="bg object 5559"/>
          <p:cNvSpPr/>
          <p:nvPr/>
        </p:nvSpPr>
        <p:spPr>
          <a:xfrm>
            <a:off x="9069088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0" name="bg object 5560"/>
          <p:cNvSpPr/>
          <p:nvPr/>
        </p:nvSpPr>
        <p:spPr>
          <a:xfrm>
            <a:off x="9069088" y="8434600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1" name="bg object 5561"/>
          <p:cNvSpPr/>
          <p:nvPr/>
        </p:nvSpPr>
        <p:spPr>
          <a:xfrm>
            <a:off x="9071116" y="84335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2" name="bg object 5562"/>
          <p:cNvSpPr/>
          <p:nvPr/>
        </p:nvSpPr>
        <p:spPr>
          <a:xfrm>
            <a:off x="9071116" y="8433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3" name="bg object 5563"/>
          <p:cNvSpPr/>
          <p:nvPr/>
        </p:nvSpPr>
        <p:spPr>
          <a:xfrm>
            <a:off x="9071116" y="84335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4" name="bg object 5564"/>
          <p:cNvSpPr/>
          <p:nvPr/>
        </p:nvSpPr>
        <p:spPr>
          <a:xfrm>
            <a:off x="9072131" y="8433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5" name="bg object 5565"/>
          <p:cNvSpPr/>
          <p:nvPr/>
        </p:nvSpPr>
        <p:spPr>
          <a:xfrm>
            <a:off x="9072131" y="84335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6" name="bg object 5566"/>
          <p:cNvSpPr/>
          <p:nvPr/>
        </p:nvSpPr>
        <p:spPr>
          <a:xfrm>
            <a:off x="9072131" y="843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7" name="bg object 5567"/>
          <p:cNvSpPr/>
          <p:nvPr/>
        </p:nvSpPr>
        <p:spPr>
          <a:xfrm>
            <a:off x="9072131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8" name="bg object 5568"/>
          <p:cNvSpPr/>
          <p:nvPr/>
        </p:nvSpPr>
        <p:spPr>
          <a:xfrm>
            <a:off x="9072131" y="8435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9" name="bg object 5569"/>
          <p:cNvSpPr/>
          <p:nvPr/>
        </p:nvSpPr>
        <p:spPr>
          <a:xfrm>
            <a:off x="9071116" y="84356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0" name="bg object 5570"/>
          <p:cNvSpPr/>
          <p:nvPr/>
        </p:nvSpPr>
        <p:spPr>
          <a:xfrm>
            <a:off x="9071116" y="8435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1" name="bg object 5571"/>
          <p:cNvSpPr/>
          <p:nvPr/>
        </p:nvSpPr>
        <p:spPr>
          <a:xfrm>
            <a:off x="9071116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2" name="bg object 5572"/>
          <p:cNvSpPr/>
          <p:nvPr/>
        </p:nvSpPr>
        <p:spPr>
          <a:xfrm>
            <a:off x="9064031" y="8434600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7085" y="0"/>
                </a:moveTo>
                <a:lnTo>
                  <a:pt x="7085" y="0"/>
                </a:lnTo>
              </a:path>
              <a:path w="7620" h="9525">
                <a:moveTo>
                  <a:pt x="7085" y="0"/>
                </a:moveTo>
                <a:lnTo>
                  <a:pt x="7085" y="0"/>
                </a:lnTo>
              </a:path>
              <a:path w="7620" h="9525">
                <a:moveTo>
                  <a:pt x="7085" y="0"/>
                </a:moveTo>
                <a:lnTo>
                  <a:pt x="7085" y="0"/>
                </a:lnTo>
              </a:path>
              <a:path w="7620" h="9525">
                <a:moveTo>
                  <a:pt x="0" y="9113"/>
                </a:moveTo>
                <a:lnTo>
                  <a:pt x="0" y="9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3" name="bg object 5573"/>
          <p:cNvSpPr/>
          <p:nvPr/>
        </p:nvSpPr>
        <p:spPr>
          <a:xfrm>
            <a:off x="9064031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4" name="bg object 5574"/>
          <p:cNvSpPr/>
          <p:nvPr/>
        </p:nvSpPr>
        <p:spPr>
          <a:xfrm>
            <a:off x="9064031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5" name="bg object 5575"/>
          <p:cNvSpPr/>
          <p:nvPr/>
        </p:nvSpPr>
        <p:spPr>
          <a:xfrm>
            <a:off x="9064031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6" name="bg object 5576"/>
          <p:cNvSpPr/>
          <p:nvPr/>
        </p:nvSpPr>
        <p:spPr>
          <a:xfrm>
            <a:off x="9065045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7" name="bg object 5577"/>
          <p:cNvSpPr/>
          <p:nvPr/>
        </p:nvSpPr>
        <p:spPr>
          <a:xfrm>
            <a:off x="9065045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8" name="bg object 5578"/>
          <p:cNvSpPr/>
          <p:nvPr/>
        </p:nvSpPr>
        <p:spPr>
          <a:xfrm>
            <a:off x="9065045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9" name="bg object 5579"/>
          <p:cNvSpPr/>
          <p:nvPr/>
        </p:nvSpPr>
        <p:spPr>
          <a:xfrm>
            <a:off x="9064031" y="8443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0" name="bg object 5580"/>
          <p:cNvSpPr/>
          <p:nvPr/>
        </p:nvSpPr>
        <p:spPr>
          <a:xfrm>
            <a:off x="9064031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1" name="bg object 5581"/>
          <p:cNvSpPr/>
          <p:nvPr/>
        </p:nvSpPr>
        <p:spPr>
          <a:xfrm>
            <a:off x="9064031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2" name="bg object 5582"/>
          <p:cNvSpPr/>
          <p:nvPr/>
        </p:nvSpPr>
        <p:spPr>
          <a:xfrm>
            <a:off x="9064031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3" name="bg object 5583"/>
          <p:cNvSpPr/>
          <p:nvPr/>
        </p:nvSpPr>
        <p:spPr>
          <a:xfrm>
            <a:off x="9064031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4" name="bg object 5584"/>
          <p:cNvSpPr/>
          <p:nvPr/>
        </p:nvSpPr>
        <p:spPr>
          <a:xfrm>
            <a:off x="9065045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5" name="bg object 5585"/>
          <p:cNvSpPr/>
          <p:nvPr/>
        </p:nvSpPr>
        <p:spPr>
          <a:xfrm>
            <a:off x="9065045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6" name="bg object 5586"/>
          <p:cNvSpPr/>
          <p:nvPr/>
        </p:nvSpPr>
        <p:spPr>
          <a:xfrm>
            <a:off x="9065045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7" name="bg object 5587"/>
          <p:cNvSpPr/>
          <p:nvPr/>
        </p:nvSpPr>
        <p:spPr>
          <a:xfrm>
            <a:off x="9064031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8" name="bg object 5588"/>
          <p:cNvSpPr/>
          <p:nvPr/>
        </p:nvSpPr>
        <p:spPr>
          <a:xfrm>
            <a:off x="9064031" y="8449784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0" y="0"/>
                </a:moveTo>
                <a:lnTo>
                  <a:pt x="0" y="0"/>
                </a:lnTo>
              </a:path>
              <a:path w="2540" h="2540">
                <a:moveTo>
                  <a:pt x="2028" y="2014"/>
                </a:moveTo>
                <a:lnTo>
                  <a:pt x="2028" y="2014"/>
                </a:lnTo>
              </a:path>
              <a:path w="2540" h="2540">
                <a:moveTo>
                  <a:pt x="2028" y="2014"/>
                </a:moveTo>
                <a:lnTo>
                  <a:pt x="2028" y="2014"/>
                </a:lnTo>
              </a:path>
              <a:path w="2540" h="2540">
                <a:moveTo>
                  <a:pt x="2028" y="2014"/>
                </a:moveTo>
                <a:lnTo>
                  <a:pt x="2028" y="2014"/>
                </a:lnTo>
              </a:path>
              <a:path w="2540" h="2540">
                <a:moveTo>
                  <a:pt x="2028" y="2014"/>
                </a:moveTo>
                <a:lnTo>
                  <a:pt x="2028" y="2014"/>
                </a:lnTo>
              </a:path>
              <a:path w="2540" h="2540">
                <a:moveTo>
                  <a:pt x="2028" y="2014"/>
                </a:moveTo>
                <a:lnTo>
                  <a:pt x="2028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9" name="bg object 5589"/>
          <p:cNvSpPr/>
          <p:nvPr/>
        </p:nvSpPr>
        <p:spPr>
          <a:xfrm>
            <a:off x="9066060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0" name="bg object 5590"/>
          <p:cNvSpPr/>
          <p:nvPr/>
        </p:nvSpPr>
        <p:spPr>
          <a:xfrm>
            <a:off x="9067074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1" name="bg object 5591"/>
          <p:cNvSpPr/>
          <p:nvPr/>
        </p:nvSpPr>
        <p:spPr>
          <a:xfrm>
            <a:off x="9067074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2" name="bg object 5592"/>
          <p:cNvSpPr/>
          <p:nvPr/>
        </p:nvSpPr>
        <p:spPr>
          <a:xfrm>
            <a:off x="9067074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3" name="bg object 5593"/>
          <p:cNvSpPr/>
          <p:nvPr/>
        </p:nvSpPr>
        <p:spPr>
          <a:xfrm>
            <a:off x="9066060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4" name="bg object 5594"/>
          <p:cNvSpPr/>
          <p:nvPr/>
        </p:nvSpPr>
        <p:spPr>
          <a:xfrm>
            <a:off x="9066060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5" name="bg object 5595"/>
          <p:cNvSpPr/>
          <p:nvPr/>
        </p:nvSpPr>
        <p:spPr>
          <a:xfrm>
            <a:off x="9065048" y="8452306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0" y="0"/>
                </a:moveTo>
                <a:lnTo>
                  <a:pt x="2023" y="0"/>
                </a:lnTo>
              </a:path>
              <a:path w="4445" h="3175">
                <a:moveTo>
                  <a:pt x="2014" y="3042"/>
                </a:moveTo>
                <a:lnTo>
                  <a:pt x="403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6" name="bg object 5596"/>
          <p:cNvSpPr/>
          <p:nvPr/>
        </p:nvSpPr>
        <p:spPr>
          <a:xfrm>
            <a:off x="9068074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7" name="bg object 5597"/>
          <p:cNvSpPr/>
          <p:nvPr/>
        </p:nvSpPr>
        <p:spPr>
          <a:xfrm>
            <a:off x="9068074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8" name="bg object 5598"/>
          <p:cNvSpPr/>
          <p:nvPr/>
        </p:nvSpPr>
        <p:spPr>
          <a:xfrm>
            <a:off x="9069088" y="845484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9" name="bg object 5599"/>
          <p:cNvSpPr/>
          <p:nvPr/>
        </p:nvSpPr>
        <p:spPr>
          <a:xfrm>
            <a:off x="9069088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0" name="bg object 5600"/>
          <p:cNvSpPr/>
          <p:nvPr/>
        </p:nvSpPr>
        <p:spPr>
          <a:xfrm>
            <a:off x="9069088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1" name="bg object 5601"/>
          <p:cNvSpPr/>
          <p:nvPr/>
        </p:nvSpPr>
        <p:spPr>
          <a:xfrm>
            <a:off x="9068074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2" name="bg object 5602"/>
          <p:cNvSpPr/>
          <p:nvPr/>
        </p:nvSpPr>
        <p:spPr>
          <a:xfrm>
            <a:off x="9068074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3" name="bg object 5603"/>
          <p:cNvSpPr/>
          <p:nvPr/>
        </p:nvSpPr>
        <p:spPr>
          <a:xfrm>
            <a:off x="9070102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4" name="bg object 5604"/>
          <p:cNvSpPr/>
          <p:nvPr/>
        </p:nvSpPr>
        <p:spPr>
          <a:xfrm>
            <a:off x="907010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5" name="bg object 5605"/>
          <p:cNvSpPr/>
          <p:nvPr/>
        </p:nvSpPr>
        <p:spPr>
          <a:xfrm>
            <a:off x="9070102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6" name="bg object 5606"/>
          <p:cNvSpPr/>
          <p:nvPr/>
        </p:nvSpPr>
        <p:spPr>
          <a:xfrm>
            <a:off x="9071116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7" name="bg object 5607"/>
          <p:cNvSpPr/>
          <p:nvPr/>
        </p:nvSpPr>
        <p:spPr>
          <a:xfrm>
            <a:off x="9071116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8" name="bg object 5608"/>
          <p:cNvSpPr/>
          <p:nvPr/>
        </p:nvSpPr>
        <p:spPr>
          <a:xfrm>
            <a:off x="907213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9" name="bg object 5609"/>
          <p:cNvSpPr/>
          <p:nvPr/>
        </p:nvSpPr>
        <p:spPr>
          <a:xfrm>
            <a:off x="9072131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0" name="bg object 5610"/>
          <p:cNvSpPr/>
          <p:nvPr/>
        </p:nvSpPr>
        <p:spPr>
          <a:xfrm>
            <a:off x="9072131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1" name="bg object 5611"/>
          <p:cNvSpPr/>
          <p:nvPr/>
        </p:nvSpPr>
        <p:spPr>
          <a:xfrm>
            <a:off x="9071116" y="84588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2" name="bg object 5612"/>
          <p:cNvSpPr/>
          <p:nvPr/>
        </p:nvSpPr>
        <p:spPr>
          <a:xfrm>
            <a:off x="9071116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3" name="bg object 5613"/>
          <p:cNvSpPr/>
          <p:nvPr/>
        </p:nvSpPr>
        <p:spPr>
          <a:xfrm>
            <a:off x="9070102" y="84588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4" name="bg object 5614"/>
          <p:cNvSpPr/>
          <p:nvPr/>
        </p:nvSpPr>
        <p:spPr>
          <a:xfrm>
            <a:off x="9070102" y="8446742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5" name="bg object 5615"/>
          <p:cNvSpPr/>
          <p:nvPr/>
        </p:nvSpPr>
        <p:spPr>
          <a:xfrm>
            <a:off x="9085287" y="84467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6" name="bg object 5616"/>
          <p:cNvSpPr/>
          <p:nvPr/>
        </p:nvSpPr>
        <p:spPr>
          <a:xfrm>
            <a:off x="9084273" y="844674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7" name="bg object 5617"/>
          <p:cNvSpPr/>
          <p:nvPr/>
        </p:nvSpPr>
        <p:spPr>
          <a:xfrm>
            <a:off x="9084273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8" name="bg object 5618"/>
          <p:cNvSpPr/>
          <p:nvPr/>
        </p:nvSpPr>
        <p:spPr>
          <a:xfrm>
            <a:off x="9084273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9" name="bg object 5619"/>
          <p:cNvSpPr/>
          <p:nvPr/>
        </p:nvSpPr>
        <p:spPr>
          <a:xfrm>
            <a:off x="9084273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0" name="bg object 5620"/>
          <p:cNvSpPr/>
          <p:nvPr/>
        </p:nvSpPr>
        <p:spPr>
          <a:xfrm>
            <a:off x="9085287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1" name="bg object 5621"/>
          <p:cNvSpPr/>
          <p:nvPr/>
        </p:nvSpPr>
        <p:spPr>
          <a:xfrm>
            <a:off x="9085287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2" name="bg object 5622"/>
          <p:cNvSpPr/>
          <p:nvPr/>
        </p:nvSpPr>
        <p:spPr>
          <a:xfrm>
            <a:off x="9080230" y="8446742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3" name="bg object 5623"/>
          <p:cNvSpPr/>
          <p:nvPr/>
        </p:nvSpPr>
        <p:spPr>
          <a:xfrm>
            <a:off x="9080230" y="84467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4" name="bg object 5624"/>
          <p:cNvSpPr/>
          <p:nvPr/>
        </p:nvSpPr>
        <p:spPr>
          <a:xfrm>
            <a:off x="9080230" y="84467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5" name="bg object 5625"/>
          <p:cNvSpPr/>
          <p:nvPr/>
        </p:nvSpPr>
        <p:spPr>
          <a:xfrm>
            <a:off x="9080230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6" name="bg object 5626"/>
          <p:cNvSpPr/>
          <p:nvPr/>
        </p:nvSpPr>
        <p:spPr>
          <a:xfrm>
            <a:off x="9080230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7" name="bg object 5627"/>
          <p:cNvSpPr/>
          <p:nvPr/>
        </p:nvSpPr>
        <p:spPr>
          <a:xfrm>
            <a:off x="9080230" y="8445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8" name="bg object 5628"/>
          <p:cNvSpPr/>
          <p:nvPr/>
        </p:nvSpPr>
        <p:spPr>
          <a:xfrm>
            <a:off x="9081244" y="8445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9" name="bg object 5629"/>
          <p:cNvSpPr/>
          <p:nvPr/>
        </p:nvSpPr>
        <p:spPr>
          <a:xfrm>
            <a:off x="9081244" y="84457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0" name="bg object 5630"/>
          <p:cNvSpPr/>
          <p:nvPr/>
        </p:nvSpPr>
        <p:spPr>
          <a:xfrm>
            <a:off x="9081244" y="844674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  <a:path w="2540" h="3175">
                <a:moveTo>
                  <a:pt x="2014" y="3042"/>
                </a:moveTo>
                <a:lnTo>
                  <a:pt x="2014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1" name="bg object 5631"/>
          <p:cNvSpPr/>
          <p:nvPr/>
        </p:nvSpPr>
        <p:spPr>
          <a:xfrm>
            <a:off x="9082244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2" name="bg object 5632"/>
          <p:cNvSpPr/>
          <p:nvPr/>
        </p:nvSpPr>
        <p:spPr>
          <a:xfrm>
            <a:off x="9082244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3" name="bg object 5633"/>
          <p:cNvSpPr/>
          <p:nvPr/>
        </p:nvSpPr>
        <p:spPr>
          <a:xfrm>
            <a:off x="9082244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4" name="bg object 5634"/>
          <p:cNvSpPr/>
          <p:nvPr/>
        </p:nvSpPr>
        <p:spPr>
          <a:xfrm>
            <a:off x="9082244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5" name="bg object 5635"/>
          <p:cNvSpPr/>
          <p:nvPr/>
        </p:nvSpPr>
        <p:spPr>
          <a:xfrm>
            <a:off x="9082244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6" name="bg object 5636"/>
          <p:cNvSpPr/>
          <p:nvPr/>
        </p:nvSpPr>
        <p:spPr>
          <a:xfrm>
            <a:off x="9083259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7" name="bg object 5637"/>
          <p:cNvSpPr/>
          <p:nvPr/>
        </p:nvSpPr>
        <p:spPr>
          <a:xfrm>
            <a:off x="9083259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8" name="bg object 5638"/>
          <p:cNvSpPr/>
          <p:nvPr/>
        </p:nvSpPr>
        <p:spPr>
          <a:xfrm>
            <a:off x="9079216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9" name="bg object 5639"/>
          <p:cNvSpPr/>
          <p:nvPr/>
        </p:nvSpPr>
        <p:spPr>
          <a:xfrm>
            <a:off x="9078202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0" name="bg object 5640"/>
          <p:cNvSpPr/>
          <p:nvPr/>
        </p:nvSpPr>
        <p:spPr>
          <a:xfrm>
            <a:off x="9078202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1" name="bg object 5641"/>
          <p:cNvSpPr/>
          <p:nvPr/>
        </p:nvSpPr>
        <p:spPr>
          <a:xfrm>
            <a:off x="9077188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2" name="bg object 5642"/>
          <p:cNvSpPr/>
          <p:nvPr/>
        </p:nvSpPr>
        <p:spPr>
          <a:xfrm>
            <a:off x="9077188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3" name="bg object 5643"/>
          <p:cNvSpPr/>
          <p:nvPr/>
        </p:nvSpPr>
        <p:spPr>
          <a:xfrm>
            <a:off x="9077188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4" name="bg object 5644"/>
          <p:cNvSpPr/>
          <p:nvPr/>
        </p:nvSpPr>
        <p:spPr>
          <a:xfrm>
            <a:off x="9077188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5" name="bg object 5645"/>
          <p:cNvSpPr/>
          <p:nvPr/>
        </p:nvSpPr>
        <p:spPr>
          <a:xfrm>
            <a:off x="9077188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6" name="bg object 5646"/>
          <p:cNvSpPr/>
          <p:nvPr/>
        </p:nvSpPr>
        <p:spPr>
          <a:xfrm>
            <a:off x="9078202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7" name="bg object 5647"/>
          <p:cNvSpPr/>
          <p:nvPr/>
        </p:nvSpPr>
        <p:spPr>
          <a:xfrm>
            <a:off x="9078202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8" name="bg object 5648"/>
          <p:cNvSpPr/>
          <p:nvPr/>
        </p:nvSpPr>
        <p:spPr>
          <a:xfrm>
            <a:off x="9079216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9" name="bg object 5649"/>
          <p:cNvSpPr/>
          <p:nvPr/>
        </p:nvSpPr>
        <p:spPr>
          <a:xfrm>
            <a:off x="9079216" y="84487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0" name="bg object 5650"/>
          <p:cNvSpPr/>
          <p:nvPr/>
        </p:nvSpPr>
        <p:spPr>
          <a:xfrm>
            <a:off x="9081244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1" name="bg object 5651"/>
          <p:cNvSpPr/>
          <p:nvPr/>
        </p:nvSpPr>
        <p:spPr>
          <a:xfrm>
            <a:off x="9080230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2" name="bg object 5652"/>
          <p:cNvSpPr/>
          <p:nvPr/>
        </p:nvSpPr>
        <p:spPr>
          <a:xfrm>
            <a:off x="9080230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3" name="bg object 5653"/>
          <p:cNvSpPr/>
          <p:nvPr/>
        </p:nvSpPr>
        <p:spPr>
          <a:xfrm>
            <a:off x="9079216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4" name="bg object 5654"/>
          <p:cNvSpPr/>
          <p:nvPr/>
        </p:nvSpPr>
        <p:spPr>
          <a:xfrm>
            <a:off x="9079216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5" name="bg object 5655"/>
          <p:cNvSpPr/>
          <p:nvPr/>
        </p:nvSpPr>
        <p:spPr>
          <a:xfrm>
            <a:off x="9079216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6" name="bg object 5656"/>
          <p:cNvSpPr/>
          <p:nvPr/>
        </p:nvSpPr>
        <p:spPr>
          <a:xfrm>
            <a:off x="9079216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7" name="bg object 5657"/>
          <p:cNvSpPr/>
          <p:nvPr/>
        </p:nvSpPr>
        <p:spPr>
          <a:xfrm>
            <a:off x="9079216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8" name="bg object 5658"/>
          <p:cNvSpPr/>
          <p:nvPr/>
        </p:nvSpPr>
        <p:spPr>
          <a:xfrm>
            <a:off x="9080230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9" name="bg object 5659"/>
          <p:cNvSpPr/>
          <p:nvPr/>
        </p:nvSpPr>
        <p:spPr>
          <a:xfrm>
            <a:off x="9080230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0" name="bg object 5660"/>
          <p:cNvSpPr/>
          <p:nvPr/>
        </p:nvSpPr>
        <p:spPr>
          <a:xfrm>
            <a:off x="9081244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1" name="bg object 5661"/>
          <p:cNvSpPr/>
          <p:nvPr/>
        </p:nvSpPr>
        <p:spPr>
          <a:xfrm>
            <a:off x="9081244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2" name="bg object 5662"/>
          <p:cNvSpPr/>
          <p:nvPr/>
        </p:nvSpPr>
        <p:spPr>
          <a:xfrm>
            <a:off x="9079216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3" name="bg object 5663"/>
          <p:cNvSpPr/>
          <p:nvPr/>
        </p:nvSpPr>
        <p:spPr>
          <a:xfrm>
            <a:off x="9078202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4" name="bg object 5664"/>
          <p:cNvSpPr/>
          <p:nvPr/>
        </p:nvSpPr>
        <p:spPr>
          <a:xfrm>
            <a:off x="9078202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5" name="bg object 5665"/>
          <p:cNvSpPr/>
          <p:nvPr/>
        </p:nvSpPr>
        <p:spPr>
          <a:xfrm>
            <a:off x="9077188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6" name="bg object 5666"/>
          <p:cNvSpPr/>
          <p:nvPr/>
        </p:nvSpPr>
        <p:spPr>
          <a:xfrm>
            <a:off x="9077188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7" name="bg object 5667"/>
          <p:cNvSpPr/>
          <p:nvPr/>
        </p:nvSpPr>
        <p:spPr>
          <a:xfrm>
            <a:off x="9077188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8" name="bg object 5668"/>
          <p:cNvSpPr/>
          <p:nvPr/>
        </p:nvSpPr>
        <p:spPr>
          <a:xfrm>
            <a:off x="9077188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9" name="bg object 5669"/>
          <p:cNvSpPr/>
          <p:nvPr/>
        </p:nvSpPr>
        <p:spPr>
          <a:xfrm>
            <a:off x="9077188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0" name="bg object 5670"/>
          <p:cNvSpPr/>
          <p:nvPr/>
        </p:nvSpPr>
        <p:spPr>
          <a:xfrm>
            <a:off x="9078202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1" name="bg object 5671"/>
          <p:cNvSpPr/>
          <p:nvPr/>
        </p:nvSpPr>
        <p:spPr>
          <a:xfrm>
            <a:off x="9078202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2" name="bg object 5672"/>
          <p:cNvSpPr/>
          <p:nvPr/>
        </p:nvSpPr>
        <p:spPr>
          <a:xfrm>
            <a:off x="9079216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3" name="bg object 5673"/>
          <p:cNvSpPr/>
          <p:nvPr/>
        </p:nvSpPr>
        <p:spPr>
          <a:xfrm>
            <a:off x="9079216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4" name="bg object 5674"/>
          <p:cNvSpPr/>
          <p:nvPr/>
        </p:nvSpPr>
        <p:spPr>
          <a:xfrm>
            <a:off x="9083259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5" name="bg object 5675"/>
          <p:cNvSpPr/>
          <p:nvPr/>
        </p:nvSpPr>
        <p:spPr>
          <a:xfrm>
            <a:off x="9083259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6" name="bg object 5676"/>
          <p:cNvSpPr/>
          <p:nvPr/>
        </p:nvSpPr>
        <p:spPr>
          <a:xfrm>
            <a:off x="9083259" y="8444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7" name="bg object 5677"/>
          <p:cNvSpPr/>
          <p:nvPr/>
        </p:nvSpPr>
        <p:spPr>
          <a:xfrm>
            <a:off x="9082244" y="84447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8" name="bg object 5678"/>
          <p:cNvSpPr/>
          <p:nvPr/>
        </p:nvSpPr>
        <p:spPr>
          <a:xfrm>
            <a:off x="9082244" y="8444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9" name="bg object 5679"/>
          <p:cNvSpPr/>
          <p:nvPr/>
        </p:nvSpPr>
        <p:spPr>
          <a:xfrm>
            <a:off x="9082244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0" name="bg object 5680"/>
          <p:cNvSpPr/>
          <p:nvPr/>
        </p:nvSpPr>
        <p:spPr>
          <a:xfrm>
            <a:off x="9082244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1" name="bg object 5681"/>
          <p:cNvSpPr/>
          <p:nvPr/>
        </p:nvSpPr>
        <p:spPr>
          <a:xfrm>
            <a:off x="9082244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2" name="bg object 5682"/>
          <p:cNvSpPr/>
          <p:nvPr/>
        </p:nvSpPr>
        <p:spPr>
          <a:xfrm>
            <a:off x="9082244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3" name="bg object 5683"/>
          <p:cNvSpPr/>
          <p:nvPr/>
        </p:nvSpPr>
        <p:spPr>
          <a:xfrm>
            <a:off x="9082244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4" name="bg object 5684"/>
          <p:cNvSpPr/>
          <p:nvPr/>
        </p:nvSpPr>
        <p:spPr>
          <a:xfrm>
            <a:off x="9083259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5" name="bg object 5685"/>
          <p:cNvSpPr/>
          <p:nvPr/>
        </p:nvSpPr>
        <p:spPr>
          <a:xfrm>
            <a:off x="9083259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6" name="bg object 5686"/>
          <p:cNvSpPr/>
          <p:nvPr/>
        </p:nvSpPr>
        <p:spPr>
          <a:xfrm>
            <a:off x="9078202" y="8443713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1014" y="0"/>
                </a:lnTo>
              </a:path>
              <a:path w="5079" h="1270">
                <a:moveTo>
                  <a:pt x="1014" y="0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7" name="bg object 5687"/>
          <p:cNvSpPr/>
          <p:nvPr/>
        </p:nvSpPr>
        <p:spPr>
          <a:xfrm>
            <a:off x="9078202" y="84437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8" name="bg object 5688"/>
          <p:cNvSpPr/>
          <p:nvPr/>
        </p:nvSpPr>
        <p:spPr>
          <a:xfrm>
            <a:off x="9077188" y="8443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9" name="bg object 5689"/>
          <p:cNvSpPr/>
          <p:nvPr/>
        </p:nvSpPr>
        <p:spPr>
          <a:xfrm>
            <a:off x="9077188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0" name="bg object 5690"/>
          <p:cNvSpPr/>
          <p:nvPr/>
        </p:nvSpPr>
        <p:spPr>
          <a:xfrm>
            <a:off x="9077188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1" name="bg object 5691"/>
          <p:cNvSpPr/>
          <p:nvPr/>
        </p:nvSpPr>
        <p:spPr>
          <a:xfrm>
            <a:off x="9077188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2" name="bg object 5692"/>
          <p:cNvSpPr/>
          <p:nvPr/>
        </p:nvSpPr>
        <p:spPr>
          <a:xfrm>
            <a:off x="9078202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3" name="bg object 5693"/>
          <p:cNvSpPr/>
          <p:nvPr/>
        </p:nvSpPr>
        <p:spPr>
          <a:xfrm>
            <a:off x="9078202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4" name="bg object 5694"/>
          <p:cNvSpPr/>
          <p:nvPr/>
        </p:nvSpPr>
        <p:spPr>
          <a:xfrm>
            <a:off x="9079216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5" name="bg object 5695"/>
          <p:cNvSpPr/>
          <p:nvPr/>
        </p:nvSpPr>
        <p:spPr>
          <a:xfrm>
            <a:off x="9079216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6" name="bg object 5696"/>
          <p:cNvSpPr/>
          <p:nvPr/>
        </p:nvSpPr>
        <p:spPr>
          <a:xfrm>
            <a:off x="9079216" y="844067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7" name="bg object 5697"/>
          <p:cNvSpPr/>
          <p:nvPr/>
        </p:nvSpPr>
        <p:spPr>
          <a:xfrm>
            <a:off x="9081244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8" name="bg object 5698"/>
          <p:cNvSpPr/>
          <p:nvPr/>
        </p:nvSpPr>
        <p:spPr>
          <a:xfrm>
            <a:off x="9080230" y="8441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9" name="bg object 5699"/>
          <p:cNvSpPr/>
          <p:nvPr/>
        </p:nvSpPr>
        <p:spPr>
          <a:xfrm>
            <a:off x="9080230" y="8441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0" name="bg object 5700"/>
          <p:cNvSpPr/>
          <p:nvPr/>
        </p:nvSpPr>
        <p:spPr>
          <a:xfrm>
            <a:off x="9080230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1" name="bg object 5701"/>
          <p:cNvSpPr/>
          <p:nvPr/>
        </p:nvSpPr>
        <p:spPr>
          <a:xfrm>
            <a:off x="9079216" y="84406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2" name="bg object 5702"/>
          <p:cNvSpPr/>
          <p:nvPr/>
        </p:nvSpPr>
        <p:spPr>
          <a:xfrm>
            <a:off x="9079216" y="843965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3" name="bg object 5703"/>
          <p:cNvSpPr/>
          <p:nvPr/>
        </p:nvSpPr>
        <p:spPr>
          <a:xfrm>
            <a:off x="9080230" y="843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4" name="bg object 5704"/>
          <p:cNvSpPr/>
          <p:nvPr/>
        </p:nvSpPr>
        <p:spPr>
          <a:xfrm>
            <a:off x="9081244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5" name="bg object 5705"/>
          <p:cNvSpPr/>
          <p:nvPr/>
        </p:nvSpPr>
        <p:spPr>
          <a:xfrm>
            <a:off x="9081244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6" name="bg object 5706"/>
          <p:cNvSpPr/>
          <p:nvPr/>
        </p:nvSpPr>
        <p:spPr>
          <a:xfrm>
            <a:off x="9077188" y="8437642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4056" y="3028"/>
                </a:moveTo>
                <a:lnTo>
                  <a:pt x="4056" y="3028"/>
                </a:lnTo>
              </a:path>
              <a:path w="4445" h="3175">
                <a:moveTo>
                  <a:pt x="4056" y="3028"/>
                </a:moveTo>
                <a:lnTo>
                  <a:pt x="4056" y="3028"/>
                </a:lnTo>
              </a:path>
              <a:path w="4445" h="3175">
                <a:moveTo>
                  <a:pt x="2028" y="0"/>
                </a:moveTo>
                <a:lnTo>
                  <a:pt x="2028" y="0"/>
                </a:lnTo>
              </a:path>
              <a:path w="4445" h="3175">
                <a:moveTo>
                  <a:pt x="2028" y="0"/>
                </a:moveTo>
                <a:lnTo>
                  <a:pt x="2028" y="0"/>
                </a:lnTo>
              </a:path>
              <a:path w="4445" h="3175">
                <a:moveTo>
                  <a:pt x="2028" y="0"/>
                </a:moveTo>
                <a:lnTo>
                  <a:pt x="2028" y="0"/>
                </a:lnTo>
              </a:path>
              <a:path w="4445" h="3175">
                <a:moveTo>
                  <a:pt x="2028" y="0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1014" y="1014"/>
                </a:lnTo>
              </a:path>
              <a:path w="4445" h="3175">
                <a:moveTo>
                  <a:pt x="1014" y="1014"/>
                </a:moveTo>
                <a:lnTo>
                  <a:pt x="0" y="0"/>
                </a:lnTo>
              </a:path>
              <a:path w="4445" h="3175">
                <a:moveTo>
                  <a:pt x="0" y="0"/>
                </a:moveTo>
                <a:lnTo>
                  <a:pt x="0" y="0"/>
                </a:lnTo>
              </a:path>
              <a:path w="4445" h="3175">
                <a:moveTo>
                  <a:pt x="0" y="0"/>
                </a:moveTo>
                <a:lnTo>
                  <a:pt x="0" y="0"/>
                </a:lnTo>
              </a:path>
              <a:path w="4445" h="3175">
                <a:moveTo>
                  <a:pt x="0" y="0"/>
                </a:moveTo>
                <a:lnTo>
                  <a:pt x="0" y="0"/>
                </a:lnTo>
              </a:path>
              <a:path w="4445" h="3175">
                <a:moveTo>
                  <a:pt x="0" y="0"/>
                </a:moveTo>
                <a:lnTo>
                  <a:pt x="0" y="0"/>
                </a:lnTo>
              </a:path>
              <a:path w="4445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7" name="bg object 5707"/>
          <p:cNvSpPr/>
          <p:nvPr/>
        </p:nvSpPr>
        <p:spPr>
          <a:xfrm>
            <a:off x="9077188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8" name="bg object 5708"/>
          <p:cNvSpPr/>
          <p:nvPr/>
        </p:nvSpPr>
        <p:spPr>
          <a:xfrm>
            <a:off x="9077188" y="8436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9" name="bg object 5709"/>
          <p:cNvSpPr/>
          <p:nvPr/>
        </p:nvSpPr>
        <p:spPr>
          <a:xfrm>
            <a:off x="9078202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0" name="bg object 5710"/>
          <p:cNvSpPr/>
          <p:nvPr/>
        </p:nvSpPr>
        <p:spPr>
          <a:xfrm>
            <a:off x="9078202" y="8436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1" name="bg object 5711"/>
          <p:cNvSpPr/>
          <p:nvPr/>
        </p:nvSpPr>
        <p:spPr>
          <a:xfrm>
            <a:off x="9079216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2" name="bg object 5712"/>
          <p:cNvSpPr/>
          <p:nvPr/>
        </p:nvSpPr>
        <p:spPr>
          <a:xfrm>
            <a:off x="9079216" y="8437642"/>
            <a:ext cx="6350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0" y="0"/>
                </a:moveTo>
                <a:lnTo>
                  <a:pt x="0" y="0"/>
                </a:lnTo>
              </a:path>
              <a:path w="6350" h="3175">
                <a:moveTo>
                  <a:pt x="0" y="0"/>
                </a:moveTo>
                <a:lnTo>
                  <a:pt x="0" y="0"/>
                </a:lnTo>
              </a:path>
              <a:path w="6350" h="3175">
                <a:moveTo>
                  <a:pt x="6071" y="3028"/>
                </a:moveTo>
                <a:lnTo>
                  <a:pt x="6071" y="3028"/>
                </a:lnTo>
              </a:path>
              <a:path w="6350" h="3175">
                <a:moveTo>
                  <a:pt x="6071" y="3028"/>
                </a:moveTo>
                <a:lnTo>
                  <a:pt x="6071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3" name="bg object 5713"/>
          <p:cNvSpPr/>
          <p:nvPr/>
        </p:nvSpPr>
        <p:spPr>
          <a:xfrm>
            <a:off x="9085287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4" name="bg object 5714"/>
          <p:cNvSpPr/>
          <p:nvPr/>
        </p:nvSpPr>
        <p:spPr>
          <a:xfrm>
            <a:off x="9085287" y="8441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5" name="bg object 5715"/>
          <p:cNvSpPr/>
          <p:nvPr/>
        </p:nvSpPr>
        <p:spPr>
          <a:xfrm>
            <a:off x="9084273" y="844168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6" name="bg object 5716"/>
          <p:cNvSpPr/>
          <p:nvPr/>
        </p:nvSpPr>
        <p:spPr>
          <a:xfrm>
            <a:off x="9084273" y="84416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7" name="bg object 5717"/>
          <p:cNvSpPr/>
          <p:nvPr/>
        </p:nvSpPr>
        <p:spPr>
          <a:xfrm>
            <a:off x="9084273" y="844067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8" name="bg object 5718"/>
          <p:cNvSpPr/>
          <p:nvPr/>
        </p:nvSpPr>
        <p:spPr>
          <a:xfrm>
            <a:off x="9084273" y="84406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9" name="bg object 5719"/>
          <p:cNvSpPr/>
          <p:nvPr/>
        </p:nvSpPr>
        <p:spPr>
          <a:xfrm>
            <a:off x="9084273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0" name="bg object 5720"/>
          <p:cNvSpPr/>
          <p:nvPr/>
        </p:nvSpPr>
        <p:spPr>
          <a:xfrm>
            <a:off x="9084273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1" name="bg object 5721"/>
          <p:cNvSpPr/>
          <p:nvPr/>
        </p:nvSpPr>
        <p:spPr>
          <a:xfrm>
            <a:off x="9084273" y="843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2" name="bg object 5722"/>
          <p:cNvSpPr/>
          <p:nvPr/>
        </p:nvSpPr>
        <p:spPr>
          <a:xfrm>
            <a:off x="9085287" y="84396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3" name="bg object 5723"/>
          <p:cNvSpPr/>
          <p:nvPr/>
        </p:nvSpPr>
        <p:spPr>
          <a:xfrm>
            <a:off x="9085287" y="843965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4" name="bg object 5724"/>
          <p:cNvSpPr/>
          <p:nvPr/>
        </p:nvSpPr>
        <p:spPr>
          <a:xfrm>
            <a:off x="9083259" y="8437642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5" name="bg object 5725"/>
          <p:cNvSpPr/>
          <p:nvPr/>
        </p:nvSpPr>
        <p:spPr>
          <a:xfrm>
            <a:off x="9083259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6" name="bg object 5726"/>
          <p:cNvSpPr/>
          <p:nvPr/>
        </p:nvSpPr>
        <p:spPr>
          <a:xfrm>
            <a:off x="9082244" y="84386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7" name="bg object 5727"/>
          <p:cNvSpPr/>
          <p:nvPr/>
        </p:nvSpPr>
        <p:spPr>
          <a:xfrm>
            <a:off x="9082244" y="84386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8" name="bg object 5728"/>
          <p:cNvSpPr/>
          <p:nvPr/>
        </p:nvSpPr>
        <p:spPr>
          <a:xfrm>
            <a:off x="9082244" y="84376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9" name="bg object 5729"/>
          <p:cNvSpPr/>
          <p:nvPr/>
        </p:nvSpPr>
        <p:spPr>
          <a:xfrm>
            <a:off x="9082244" y="84376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0" name="bg object 5730"/>
          <p:cNvSpPr/>
          <p:nvPr/>
        </p:nvSpPr>
        <p:spPr>
          <a:xfrm>
            <a:off x="9081244" y="84376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1" name="bg object 5731"/>
          <p:cNvSpPr/>
          <p:nvPr/>
        </p:nvSpPr>
        <p:spPr>
          <a:xfrm>
            <a:off x="9081244" y="84376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2" name="bg object 5732"/>
          <p:cNvSpPr/>
          <p:nvPr/>
        </p:nvSpPr>
        <p:spPr>
          <a:xfrm>
            <a:off x="9081244" y="843764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3" name="bg object 5733"/>
          <p:cNvSpPr/>
          <p:nvPr/>
        </p:nvSpPr>
        <p:spPr>
          <a:xfrm>
            <a:off x="9082244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4" name="bg object 5734"/>
          <p:cNvSpPr/>
          <p:nvPr/>
        </p:nvSpPr>
        <p:spPr>
          <a:xfrm>
            <a:off x="9082244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5" name="bg object 5735"/>
          <p:cNvSpPr/>
          <p:nvPr/>
        </p:nvSpPr>
        <p:spPr>
          <a:xfrm>
            <a:off x="9082244" y="84366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6" name="bg object 5736"/>
          <p:cNvSpPr/>
          <p:nvPr/>
        </p:nvSpPr>
        <p:spPr>
          <a:xfrm>
            <a:off x="9083259" y="84366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7" name="bg object 5737"/>
          <p:cNvSpPr/>
          <p:nvPr/>
        </p:nvSpPr>
        <p:spPr>
          <a:xfrm>
            <a:off x="9083259" y="843662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8" name="bg object 5738"/>
          <p:cNvSpPr/>
          <p:nvPr/>
        </p:nvSpPr>
        <p:spPr>
          <a:xfrm>
            <a:off x="9080230" y="8434600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3042"/>
                </a:moveTo>
                <a:lnTo>
                  <a:pt x="3028" y="3042"/>
                </a:lnTo>
              </a:path>
              <a:path w="3175" h="3175">
                <a:moveTo>
                  <a:pt x="3028" y="3042"/>
                </a:moveTo>
                <a:lnTo>
                  <a:pt x="3028" y="3042"/>
                </a:lnTo>
              </a:path>
              <a:path w="3175" h="3175">
                <a:moveTo>
                  <a:pt x="1014" y="0"/>
                </a:moveTo>
                <a:lnTo>
                  <a:pt x="1014" y="0"/>
                </a:lnTo>
              </a:path>
              <a:path w="3175" h="3175">
                <a:moveTo>
                  <a:pt x="1014" y="0"/>
                </a:moveTo>
                <a:lnTo>
                  <a:pt x="1014" y="0"/>
                </a:lnTo>
              </a:path>
              <a:path w="3175" h="3175">
                <a:moveTo>
                  <a:pt x="1014" y="0"/>
                </a:moveTo>
                <a:lnTo>
                  <a:pt x="1014" y="0"/>
                </a:lnTo>
              </a:path>
              <a:path w="3175" h="3175">
                <a:moveTo>
                  <a:pt x="1014" y="0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9" name="bg object 5739"/>
          <p:cNvSpPr/>
          <p:nvPr/>
        </p:nvSpPr>
        <p:spPr>
          <a:xfrm>
            <a:off x="9080230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0" name="bg object 5740"/>
          <p:cNvSpPr/>
          <p:nvPr/>
        </p:nvSpPr>
        <p:spPr>
          <a:xfrm>
            <a:off x="9079216" y="84346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1" name="bg object 5741"/>
          <p:cNvSpPr/>
          <p:nvPr/>
        </p:nvSpPr>
        <p:spPr>
          <a:xfrm>
            <a:off x="9079216" y="843358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2" name="bg object 5742"/>
          <p:cNvSpPr/>
          <p:nvPr/>
        </p:nvSpPr>
        <p:spPr>
          <a:xfrm>
            <a:off x="9080230" y="84335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3" name="bg object 5743"/>
          <p:cNvSpPr/>
          <p:nvPr/>
        </p:nvSpPr>
        <p:spPr>
          <a:xfrm>
            <a:off x="9081244" y="84335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4" name="bg object 5744"/>
          <p:cNvSpPr/>
          <p:nvPr/>
        </p:nvSpPr>
        <p:spPr>
          <a:xfrm>
            <a:off x="9081244" y="8434600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7071" y="9113"/>
                </a:moveTo>
                <a:lnTo>
                  <a:pt x="7071" y="9113"/>
                </a:lnTo>
              </a:path>
              <a:path w="7620" h="9525">
                <a:moveTo>
                  <a:pt x="7071" y="9113"/>
                </a:moveTo>
                <a:lnTo>
                  <a:pt x="7071" y="91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5" name="bg object 5745"/>
          <p:cNvSpPr/>
          <p:nvPr/>
        </p:nvSpPr>
        <p:spPr>
          <a:xfrm>
            <a:off x="9087315" y="8443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6" name="bg object 5746"/>
          <p:cNvSpPr/>
          <p:nvPr/>
        </p:nvSpPr>
        <p:spPr>
          <a:xfrm>
            <a:off x="9087315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7" name="bg object 5747"/>
          <p:cNvSpPr/>
          <p:nvPr/>
        </p:nvSpPr>
        <p:spPr>
          <a:xfrm>
            <a:off x="9086301" y="84437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8" name="bg object 5748"/>
          <p:cNvSpPr/>
          <p:nvPr/>
        </p:nvSpPr>
        <p:spPr>
          <a:xfrm>
            <a:off x="9086301" y="84437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9" name="bg object 5749"/>
          <p:cNvSpPr/>
          <p:nvPr/>
        </p:nvSpPr>
        <p:spPr>
          <a:xfrm>
            <a:off x="9086301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0" name="bg object 5750"/>
          <p:cNvSpPr/>
          <p:nvPr/>
        </p:nvSpPr>
        <p:spPr>
          <a:xfrm>
            <a:off x="9086301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1" name="bg object 5751"/>
          <p:cNvSpPr/>
          <p:nvPr/>
        </p:nvSpPr>
        <p:spPr>
          <a:xfrm>
            <a:off x="9086301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2" name="bg object 5752"/>
          <p:cNvSpPr/>
          <p:nvPr/>
        </p:nvSpPr>
        <p:spPr>
          <a:xfrm>
            <a:off x="9087315" y="844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3" name="bg object 5753"/>
          <p:cNvSpPr/>
          <p:nvPr/>
        </p:nvSpPr>
        <p:spPr>
          <a:xfrm>
            <a:off x="9087315" y="84426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4" name="bg object 5754"/>
          <p:cNvSpPr/>
          <p:nvPr/>
        </p:nvSpPr>
        <p:spPr>
          <a:xfrm>
            <a:off x="9088316" y="84426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5" name="bg object 5755"/>
          <p:cNvSpPr/>
          <p:nvPr/>
        </p:nvSpPr>
        <p:spPr>
          <a:xfrm>
            <a:off x="9088316" y="8443713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0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6" name="bg object 5756"/>
          <p:cNvSpPr/>
          <p:nvPr/>
        </p:nvSpPr>
        <p:spPr>
          <a:xfrm>
            <a:off x="9087315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7" name="bg object 5757"/>
          <p:cNvSpPr/>
          <p:nvPr/>
        </p:nvSpPr>
        <p:spPr>
          <a:xfrm>
            <a:off x="9087315" y="8449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8" name="bg object 5758"/>
          <p:cNvSpPr/>
          <p:nvPr/>
        </p:nvSpPr>
        <p:spPr>
          <a:xfrm>
            <a:off x="9086301" y="84497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9" name="bg object 5759"/>
          <p:cNvSpPr/>
          <p:nvPr/>
        </p:nvSpPr>
        <p:spPr>
          <a:xfrm>
            <a:off x="9086301" y="84487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0" name="bg object 5760"/>
          <p:cNvSpPr/>
          <p:nvPr/>
        </p:nvSpPr>
        <p:spPr>
          <a:xfrm>
            <a:off x="9087315" y="84487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1" name="bg object 5761"/>
          <p:cNvSpPr/>
          <p:nvPr/>
        </p:nvSpPr>
        <p:spPr>
          <a:xfrm>
            <a:off x="9088316" y="8448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2" name="bg object 5762"/>
          <p:cNvSpPr/>
          <p:nvPr/>
        </p:nvSpPr>
        <p:spPr>
          <a:xfrm>
            <a:off x="9085289" y="8449277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2014" y="0"/>
                </a:moveTo>
                <a:lnTo>
                  <a:pt x="4038" y="0"/>
                </a:lnTo>
              </a:path>
              <a:path w="4445" h="3175">
                <a:moveTo>
                  <a:pt x="0" y="3028"/>
                </a:moveTo>
                <a:lnTo>
                  <a:pt x="2023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3" name="bg object 5763"/>
          <p:cNvSpPr/>
          <p:nvPr/>
        </p:nvSpPr>
        <p:spPr>
          <a:xfrm>
            <a:off x="9086301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4" name="bg object 5764"/>
          <p:cNvSpPr/>
          <p:nvPr/>
        </p:nvSpPr>
        <p:spPr>
          <a:xfrm>
            <a:off x="9085287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5" name="bg object 5765"/>
          <p:cNvSpPr/>
          <p:nvPr/>
        </p:nvSpPr>
        <p:spPr>
          <a:xfrm>
            <a:off x="9085287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6" name="bg object 5766"/>
          <p:cNvSpPr/>
          <p:nvPr/>
        </p:nvSpPr>
        <p:spPr>
          <a:xfrm>
            <a:off x="9084273" y="84528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7" name="bg object 5767"/>
          <p:cNvSpPr/>
          <p:nvPr/>
        </p:nvSpPr>
        <p:spPr>
          <a:xfrm>
            <a:off x="9084273" y="8452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8" name="bg object 5768"/>
          <p:cNvSpPr/>
          <p:nvPr/>
        </p:nvSpPr>
        <p:spPr>
          <a:xfrm>
            <a:off x="9084273" y="84517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9" name="bg object 5769"/>
          <p:cNvSpPr/>
          <p:nvPr/>
        </p:nvSpPr>
        <p:spPr>
          <a:xfrm>
            <a:off x="9084273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0" name="bg object 5770"/>
          <p:cNvSpPr/>
          <p:nvPr/>
        </p:nvSpPr>
        <p:spPr>
          <a:xfrm>
            <a:off x="9084273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1" name="bg object 5771"/>
          <p:cNvSpPr/>
          <p:nvPr/>
        </p:nvSpPr>
        <p:spPr>
          <a:xfrm>
            <a:off x="9085287" y="84517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2" name="bg object 5772"/>
          <p:cNvSpPr/>
          <p:nvPr/>
        </p:nvSpPr>
        <p:spPr>
          <a:xfrm>
            <a:off x="9085287" y="84517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3" name="bg object 5773"/>
          <p:cNvSpPr/>
          <p:nvPr/>
        </p:nvSpPr>
        <p:spPr>
          <a:xfrm>
            <a:off x="9083259" y="8451799"/>
            <a:ext cx="317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3042" y="0"/>
                </a:moveTo>
                <a:lnTo>
                  <a:pt x="3042" y="0"/>
                </a:lnTo>
              </a:path>
              <a:path w="3175" h="4445">
                <a:moveTo>
                  <a:pt x="3042" y="0"/>
                </a:moveTo>
                <a:lnTo>
                  <a:pt x="3042" y="0"/>
                </a:lnTo>
              </a:path>
              <a:path w="3175" h="4445">
                <a:moveTo>
                  <a:pt x="3042" y="0"/>
                </a:moveTo>
                <a:lnTo>
                  <a:pt x="3042" y="0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  <a:path w="3175" h="4445">
                <a:moveTo>
                  <a:pt x="0" y="4056"/>
                </a:moveTo>
                <a:lnTo>
                  <a:pt x="0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4" name="bg object 5774"/>
          <p:cNvSpPr/>
          <p:nvPr/>
        </p:nvSpPr>
        <p:spPr>
          <a:xfrm>
            <a:off x="9082244" y="84558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5" name="bg object 5775"/>
          <p:cNvSpPr/>
          <p:nvPr/>
        </p:nvSpPr>
        <p:spPr>
          <a:xfrm>
            <a:off x="9082244" y="8455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6" name="bg object 5776"/>
          <p:cNvSpPr/>
          <p:nvPr/>
        </p:nvSpPr>
        <p:spPr>
          <a:xfrm>
            <a:off x="9082244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7" name="bg object 5777"/>
          <p:cNvSpPr/>
          <p:nvPr/>
        </p:nvSpPr>
        <p:spPr>
          <a:xfrm>
            <a:off x="9082244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8" name="bg object 5778"/>
          <p:cNvSpPr/>
          <p:nvPr/>
        </p:nvSpPr>
        <p:spPr>
          <a:xfrm>
            <a:off x="9082244" y="84548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9" name="bg object 5779"/>
          <p:cNvSpPr/>
          <p:nvPr/>
        </p:nvSpPr>
        <p:spPr>
          <a:xfrm>
            <a:off x="9083259" y="84548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0" name="bg object 5780"/>
          <p:cNvSpPr/>
          <p:nvPr/>
        </p:nvSpPr>
        <p:spPr>
          <a:xfrm>
            <a:off x="9083259" y="84548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1" name="bg object 5781"/>
          <p:cNvSpPr/>
          <p:nvPr/>
        </p:nvSpPr>
        <p:spPr>
          <a:xfrm>
            <a:off x="9081244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2" name="bg object 5782"/>
          <p:cNvSpPr/>
          <p:nvPr/>
        </p:nvSpPr>
        <p:spPr>
          <a:xfrm>
            <a:off x="9080230" y="84588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3" name="bg object 5783"/>
          <p:cNvSpPr/>
          <p:nvPr/>
        </p:nvSpPr>
        <p:spPr>
          <a:xfrm>
            <a:off x="9080230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4" name="bg object 5784"/>
          <p:cNvSpPr/>
          <p:nvPr/>
        </p:nvSpPr>
        <p:spPr>
          <a:xfrm>
            <a:off x="9080230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5" name="bg object 5785"/>
          <p:cNvSpPr/>
          <p:nvPr/>
        </p:nvSpPr>
        <p:spPr>
          <a:xfrm>
            <a:off x="9080230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6" name="bg object 5786"/>
          <p:cNvSpPr/>
          <p:nvPr/>
        </p:nvSpPr>
        <p:spPr>
          <a:xfrm>
            <a:off x="9080230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7" name="bg object 5787"/>
          <p:cNvSpPr/>
          <p:nvPr/>
        </p:nvSpPr>
        <p:spPr>
          <a:xfrm>
            <a:off x="9081244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8" name="bg object 5788"/>
          <p:cNvSpPr/>
          <p:nvPr/>
        </p:nvSpPr>
        <p:spPr>
          <a:xfrm>
            <a:off x="9081244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9" name="bg object 5789"/>
          <p:cNvSpPr/>
          <p:nvPr/>
        </p:nvSpPr>
        <p:spPr>
          <a:xfrm>
            <a:off x="9075173" y="843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0" name="bg object 5790"/>
          <p:cNvSpPr/>
          <p:nvPr/>
        </p:nvSpPr>
        <p:spPr>
          <a:xfrm>
            <a:off x="9075173" y="84335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1" name="bg object 5791"/>
          <p:cNvSpPr/>
          <p:nvPr/>
        </p:nvSpPr>
        <p:spPr>
          <a:xfrm>
            <a:off x="9075173" y="8433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2" name="bg object 5792"/>
          <p:cNvSpPr/>
          <p:nvPr/>
        </p:nvSpPr>
        <p:spPr>
          <a:xfrm>
            <a:off x="9075173" y="84335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3" name="bg object 5793"/>
          <p:cNvSpPr/>
          <p:nvPr/>
        </p:nvSpPr>
        <p:spPr>
          <a:xfrm>
            <a:off x="9076173" y="8433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4" name="bg object 5794"/>
          <p:cNvSpPr/>
          <p:nvPr/>
        </p:nvSpPr>
        <p:spPr>
          <a:xfrm>
            <a:off x="9076173" y="843358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5" name="bg object 5795"/>
          <p:cNvSpPr/>
          <p:nvPr/>
        </p:nvSpPr>
        <p:spPr>
          <a:xfrm>
            <a:off x="9076173" y="843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6" name="bg object 5796"/>
          <p:cNvSpPr/>
          <p:nvPr/>
        </p:nvSpPr>
        <p:spPr>
          <a:xfrm>
            <a:off x="9076173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7" name="bg object 5797"/>
          <p:cNvSpPr/>
          <p:nvPr/>
        </p:nvSpPr>
        <p:spPr>
          <a:xfrm>
            <a:off x="9076173" y="8435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8" name="bg object 5798"/>
          <p:cNvSpPr/>
          <p:nvPr/>
        </p:nvSpPr>
        <p:spPr>
          <a:xfrm>
            <a:off x="9075173" y="84356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9" name="bg object 5799"/>
          <p:cNvSpPr/>
          <p:nvPr/>
        </p:nvSpPr>
        <p:spPr>
          <a:xfrm>
            <a:off x="9075173" y="8434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0" name="bg object 5800"/>
          <p:cNvSpPr/>
          <p:nvPr/>
        </p:nvSpPr>
        <p:spPr>
          <a:xfrm>
            <a:off x="9075173" y="843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1" name="bg object 5801"/>
          <p:cNvSpPr/>
          <p:nvPr/>
        </p:nvSpPr>
        <p:spPr>
          <a:xfrm>
            <a:off x="9075173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2" name="bg object 5802"/>
          <p:cNvSpPr/>
          <p:nvPr/>
        </p:nvSpPr>
        <p:spPr>
          <a:xfrm>
            <a:off x="9075173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3" name="bg object 5803"/>
          <p:cNvSpPr/>
          <p:nvPr/>
        </p:nvSpPr>
        <p:spPr>
          <a:xfrm>
            <a:off x="9075173" y="8457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4" name="bg object 5804"/>
          <p:cNvSpPr/>
          <p:nvPr/>
        </p:nvSpPr>
        <p:spPr>
          <a:xfrm>
            <a:off x="9076173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5" name="bg object 5805"/>
          <p:cNvSpPr/>
          <p:nvPr/>
        </p:nvSpPr>
        <p:spPr>
          <a:xfrm>
            <a:off x="9076173" y="845787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6" name="bg object 5806"/>
          <p:cNvSpPr/>
          <p:nvPr/>
        </p:nvSpPr>
        <p:spPr>
          <a:xfrm>
            <a:off x="9076173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7" name="bg object 5807"/>
          <p:cNvSpPr/>
          <p:nvPr/>
        </p:nvSpPr>
        <p:spPr>
          <a:xfrm>
            <a:off x="9075173" y="84588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8" name="bg object 5808"/>
          <p:cNvSpPr/>
          <p:nvPr/>
        </p:nvSpPr>
        <p:spPr>
          <a:xfrm>
            <a:off x="9075173" y="84588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9" name="bg object 5809"/>
          <p:cNvSpPr/>
          <p:nvPr/>
        </p:nvSpPr>
        <p:spPr>
          <a:xfrm>
            <a:off x="8603589" y="88444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0" name="bg object 5810"/>
          <p:cNvSpPr/>
          <p:nvPr/>
        </p:nvSpPr>
        <p:spPr>
          <a:xfrm>
            <a:off x="8603589" y="8848488"/>
            <a:ext cx="29845" cy="11430"/>
          </a:xfrm>
          <a:custGeom>
            <a:avLst/>
            <a:gdLst/>
            <a:ahLst/>
            <a:cxnLst/>
            <a:rect l="l" t="t" r="r" b="b"/>
            <a:pathLst>
              <a:path w="29845" h="11429">
                <a:moveTo>
                  <a:pt x="0" y="0"/>
                </a:moveTo>
                <a:lnTo>
                  <a:pt x="2028" y="3042"/>
                </a:lnTo>
              </a:path>
              <a:path w="29845" h="11429">
                <a:moveTo>
                  <a:pt x="2028" y="3042"/>
                </a:moveTo>
                <a:lnTo>
                  <a:pt x="4056" y="7085"/>
                </a:lnTo>
              </a:path>
              <a:path w="29845" h="11429">
                <a:moveTo>
                  <a:pt x="4056" y="7085"/>
                </a:moveTo>
                <a:lnTo>
                  <a:pt x="7085" y="9099"/>
                </a:lnTo>
              </a:path>
              <a:path w="29845" h="11429">
                <a:moveTo>
                  <a:pt x="7085" y="9099"/>
                </a:moveTo>
                <a:lnTo>
                  <a:pt x="11141" y="10127"/>
                </a:lnTo>
              </a:path>
              <a:path w="29845" h="11429">
                <a:moveTo>
                  <a:pt x="11141" y="10127"/>
                </a:moveTo>
                <a:lnTo>
                  <a:pt x="14170" y="11141"/>
                </a:lnTo>
              </a:path>
              <a:path w="29845" h="11429">
                <a:moveTo>
                  <a:pt x="14170" y="11141"/>
                </a:moveTo>
                <a:lnTo>
                  <a:pt x="18226" y="10127"/>
                </a:lnTo>
              </a:path>
              <a:path w="29845" h="11429">
                <a:moveTo>
                  <a:pt x="18226" y="10127"/>
                </a:moveTo>
                <a:lnTo>
                  <a:pt x="22269" y="9099"/>
                </a:lnTo>
              </a:path>
              <a:path w="29845" h="11429">
                <a:moveTo>
                  <a:pt x="22269" y="9099"/>
                </a:moveTo>
                <a:lnTo>
                  <a:pt x="25312" y="7085"/>
                </a:lnTo>
              </a:path>
              <a:path w="29845" h="11429">
                <a:moveTo>
                  <a:pt x="25312" y="7085"/>
                </a:moveTo>
                <a:lnTo>
                  <a:pt x="27326" y="3042"/>
                </a:lnTo>
              </a:path>
              <a:path w="29845" h="11429">
                <a:moveTo>
                  <a:pt x="27326" y="3042"/>
                </a:moveTo>
                <a:lnTo>
                  <a:pt x="293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1" name="bg object 5811"/>
          <p:cNvSpPr/>
          <p:nvPr/>
        </p:nvSpPr>
        <p:spPr>
          <a:xfrm>
            <a:off x="8632944" y="8844445"/>
            <a:ext cx="0" cy="4445"/>
          </a:xfrm>
          <a:custGeom>
            <a:avLst/>
            <a:gdLst/>
            <a:ahLst/>
            <a:cxnLst/>
            <a:rect l="l" t="t" r="r" b="b"/>
            <a:pathLst>
              <a:path h="4445">
                <a:moveTo>
                  <a:pt x="-1011" y="2021"/>
                </a:moveTo>
                <a:lnTo>
                  <a:pt x="1011" y="2021"/>
                </a:lnTo>
              </a:path>
            </a:pathLst>
          </a:custGeom>
          <a:ln w="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2" name="bg object 5812"/>
          <p:cNvSpPr/>
          <p:nvPr/>
        </p:nvSpPr>
        <p:spPr>
          <a:xfrm>
            <a:off x="8603589" y="8829260"/>
            <a:ext cx="29845" cy="15240"/>
          </a:xfrm>
          <a:custGeom>
            <a:avLst/>
            <a:gdLst/>
            <a:ahLst/>
            <a:cxnLst/>
            <a:rect l="l" t="t" r="r" b="b"/>
            <a:pathLst>
              <a:path w="29845" h="15240">
                <a:moveTo>
                  <a:pt x="29354" y="15184"/>
                </a:moveTo>
                <a:lnTo>
                  <a:pt x="29354" y="11128"/>
                </a:lnTo>
              </a:path>
              <a:path w="29845" h="15240">
                <a:moveTo>
                  <a:pt x="29354" y="11128"/>
                </a:moveTo>
                <a:lnTo>
                  <a:pt x="27326" y="8099"/>
                </a:lnTo>
              </a:path>
              <a:path w="29845" h="15240">
                <a:moveTo>
                  <a:pt x="27326" y="8099"/>
                </a:moveTo>
                <a:lnTo>
                  <a:pt x="25312" y="5056"/>
                </a:lnTo>
              </a:path>
              <a:path w="29845" h="15240">
                <a:moveTo>
                  <a:pt x="25312" y="5056"/>
                </a:moveTo>
                <a:lnTo>
                  <a:pt x="22269" y="2028"/>
                </a:lnTo>
              </a:path>
              <a:path w="29845" h="15240">
                <a:moveTo>
                  <a:pt x="22269" y="2028"/>
                </a:moveTo>
                <a:lnTo>
                  <a:pt x="18226" y="1014"/>
                </a:lnTo>
              </a:path>
              <a:path w="29845" h="15240">
                <a:moveTo>
                  <a:pt x="18226" y="1014"/>
                </a:moveTo>
                <a:lnTo>
                  <a:pt x="14170" y="0"/>
                </a:lnTo>
              </a:path>
              <a:path w="29845" h="15240">
                <a:moveTo>
                  <a:pt x="14170" y="0"/>
                </a:moveTo>
                <a:lnTo>
                  <a:pt x="11141" y="1014"/>
                </a:lnTo>
              </a:path>
              <a:path w="29845" h="15240">
                <a:moveTo>
                  <a:pt x="11141" y="1014"/>
                </a:moveTo>
                <a:lnTo>
                  <a:pt x="7085" y="2028"/>
                </a:lnTo>
              </a:path>
              <a:path w="29845" h="15240">
                <a:moveTo>
                  <a:pt x="7085" y="2028"/>
                </a:moveTo>
                <a:lnTo>
                  <a:pt x="4056" y="5056"/>
                </a:lnTo>
              </a:path>
              <a:path w="29845" h="15240">
                <a:moveTo>
                  <a:pt x="4056" y="5056"/>
                </a:moveTo>
                <a:lnTo>
                  <a:pt x="2028" y="8099"/>
                </a:lnTo>
              </a:path>
              <a:path w="29845" h="15240">
                <a:moveTo>
                  <a:pt x="2028" y="8099"/>
                </a:moveTo>
                <a:lnTo>
                  <a:pt x="0" y="11128"/>
                </a:lnTo>
              </a:path>
              <a:path w="29845" h="15240">
                <a:moveTo>
                  <a:pt x="0" y="11128"/>
                </a:moveTo>
                <a:lnTo>
                  <a:pt x="0" y="15184"/>
                </a:lnTo>
              </a:path>
              <a:path w="29845" h="15240">
                <a:moveTo>
                  <a:pt x="5070" y="15184"/>
                </a:moveTo>
                <a:lnTo>
                  <a:pt x="5070" y="15184"/>
                </a:lnTo>
              </a:path>
              <a:path w="29845" h="15240">
                <a:moveTo>
                  <a:pt x="5070" y="15184"/>
                </a:moveTo>
                <a:lnTo>
                  <a:pt x="5070" y="15184"/>
                </a:lnTo>
              </a:path>
              <a:path w="29845" h="15240">
                <a:moveTo>
                  <a:pt x="5070" y="15184"/>
                </a:moveTo>
                <a:lnTo>
                  <a:pt x="5070" y="151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3" name="bg object 5813"/>
          <p:cNvSpPr/>
          <p:nvPr/>
        </p:nvSpPr>
        <p:spPr>
          <a:xfrm>
            <a:off x="8608660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4" name="bg object 5814"/>
          <p:cNvSpPr/>
          <p:nvPr/>
        </p:nvSpPr>
        <p:spPr>
          <a:xfrm>
            <a:off x="8608660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5" name="bg object 5815"/>
          <p:cNvSpPr/>
          <p:nvPr/>
        </p:nvSpPr>
        <p:spPr>
          <a:xfrm>
            <a:off x="8608660" y="88434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6" name="bg object 5816"/>
          <p:cNvSpPr/>
          <p:nvPr/>
        </p:nvSpPr>
        <p:spPr>
          <a:xfrm>
            <a:off x="8609661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7" name="bg object 5817"/>
          <p:cNvSpPr/>
          <p:nvPr/>
        </p:nvSpPr>
        <p:spPr>
          <a:xfrm>
            <a:off x="8609661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8" name="bg object 5818"/>
          <p:cNvSpPr/>
          <p:nvPr/>
        </p:nvSpPr>
        <p:spPr>
          <a:xfrm>
            <a:off x="8609661" y="88444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9" name="bg object 5819"/>
          <p:cNvSpPr/>
          <p:nvPr/>
        </p:nvSpPr>
        <p:spPr>
          <a:xfrm>
            <a:off x="8609661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0" name="bg object 5820"/>
          <p:cNvSpPr/>
          <p:nvPr/>
        </p:nvSpPr>
        <p:spPr>
          <a:xfrm>
            <a:off x="8609661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1" name="bg object 5821"/>
          <p:cNvSpPr/>
          <p:nvPr/>
        </p:nvSpPr>
        <p:spPr>
          <a:xfrm>
            <a:off x="8608660" y="8845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2" name="bg object 5822"/>
          <p:cNvSpPr/>
          <p:nvPr/>
        </p:nvSpPr>
        <p:spPr>
          <a:xfrm>
            <a:off x="8608660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3" name="bg object 5823"/>
          <p:cNvSpPr/>
          <p:nvPr/>
        </p:nvSpPr>
        <p:spPr>
          <a:xfrm>
            <a:off x="8608660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4" name="bg object 5824"/>
          <p:cNvSpPr/>
          <p:nvPr/>
        </p:nvSpPr>
        <p:spPr>
          <a:xfrm>
            <a:off x="8608660" y="8844445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0" y="0"/>
                </a:moveTo>
                <a:lnTo>
                  <a:pt x="0" y="0"/>
                </a:lnTo>
              </a:path>
              <a:path w="9525">
                <a:moveTo>
                  <a:pt x="9099" y="0"/>
                </a:moveTo>
                <a:lnTo>
                  <a:pt x="9099" y="0"/>
                </a:lnTo>
              </a:path>
              <a:path w="9525">
                <a:moveTo>
                  <a:pt x="9099" y="0"/>
                </a:moveTo>
                <a:lnTo>
                  <a:pt x="9099" y="0"/>
                </a:lnTo>
              </a:path>
              <a:path w="9525">
                <a:moveTo>
                  <a:pt x="9099" y="0"/>
                </a:moveTo>
                <a:lnTo>
                  <a:pt x="9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5" name="bg object 5825"/>
          <p:cNvSpPr/>
          <p:nvPr/>
        </p:nvSpPr>
        <p:spPr>
          <a:xfrm>
            <a:off x="8617760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6" name="bg object 5826"/>
          <p:cNvSpPr/>
          <p:nvPr/>
        </p:nvSpPr>
        <p:spPr>
          <a:xfrm>
            <a:off x="8617760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7" name="bg object 5827"/>
          <p:cNvSpPr/>
          <p:nvPr/>
        </p:nvSpPr>
        <p:spPr>
          <a:xfrm>
            <a:off x="8617760" y="88434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8" name="bg object 5828"/>
          <p:cNvSpPr/>
          <p:nvPr/>
        </p:nvSpPr>
        <p:spPr>
          <a:xfrm>
            <a:off x="8618774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9" name="bg object 5829"/>
          <p:cNvSpPr/>
          <p:nvPr/>
        </p:nvSpPr>
        <p:spPr>
          <a:xfrm>
            <a:off x="8618774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0" name="bg object 5830"/>
          <p:cNvSpPr/>
          <p:nvPr/>
        </p:nvSpPr>
        <p:spPr>
          <a:xfrm>
            <a:off x="8618774" y="88444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1" name="bg object 5831"/>
          <p:cNvSpPr/>
          <p:nvPr/>
        </p:nvSpPr>
        <p:spPr>
          <a:xfrm>
            <a:off x="8618774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2" name="bg object 5832"/>
          <p:cNvSpPr/>
          <p:nvPr/>
        </p:nvSpPr>
        <p:spPr>
          <a:xfrm>
            <a:off x="8618774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3" name="bg object 5833"/>
          <p:cNvSpPr/>
          <p:nvPr/>
        </p:nvSpPr>
        <p:spPr>
          <a:xfrm>
            <a:off x="8617760" y="8845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4" name="bg object 5834"/>
          <p:cNvSpPr/>
          <p:nvPr/>
        </p:nvSpPr>
        <p:spPr>
          <a:xfrm>
            <a:off x="8617760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5" name="bg object 5835"/>
          <p:cNvSpPr/>
          <p:nvPr/>
        </p:nvSpPr>
        <p:spPr>
          <a:xfrm>
            <a:off x="8617760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6" name="bg object 5836"/>
          <p:cNvSpPr/>
          <p:nvPr/>
        </p:nvSpPr>
        <p:spPr>
          <a:xfrm>
            <a:off x="8612703" y="884444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7" name="bg object 5837"/>
          <p:cNvSpPr/>
          <p:nvPr/>
        </p:nvSpPr>
        <p:spPr>
          <a:xfrm>
            <a:off x="8612703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8" name="bg object 5838"/>
          <p:cNvSpPr/>
          <p:nvPr/>
        </p:nvSpPr>
        <p:spPr>
          <a:xfrm>
            <a:off x="8612703" y="88434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9" name="bg object 5839"/>
          <p:cNvSpPr/>
          <p:nvPr/>
        </p:nvSpPr>
        <p:spPr>
          <a:xfrm>
            <a:off x="8613717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0" name="bg object 5840"/>
          <p:cNvSpPr/>
          <p:nvPr/>
        </p:nvSpPr>
        <p:spPr>
          <a:xfrm>
            <a:off x="8613717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1" name="bg object 5841"/>
          <p:cNvSpPr/>
          <p:nvPr/>
        </p:nvSpPr>
        <p:spPr>
          <a:xfrm>
            <a:off x="8613717" y="88444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2" name="bg object 5842"/>
          <p:cNvSpPr/>
          <p:nvPr/>
        </p:nvSpPr>
        <p:spPr>
          <a:xfrm>
            <a:off x="8613717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3" name="bg object 5843"/>
          <p:cNvSpPr/>
          <p:nvPr/>
        </p:nvSpPr>
        <p:spPr>
          <a:xfrm>
            <a:off x="8613717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4" name="bg object 5844"/>
          <p:cNvSpPr/>
          <p:nvPr/>
        </p:nvSpPr>
        <p:spPr>
          <a:xfrm>
            <a:off x="8612703" y="8845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5" name="bg object 5845"/>
          <p:cNvSpPr/>
          <p:nvPr/>
        </p:nvSpPr>
        <p:spPr>
          <a:xfrm>
            <a:off x="8612703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6" name="bg object 5846"/>
          <p:cNvSpPr/>
          <p:nvPr/>
        </p:nvSpPr>
        <p:spPr>
          <a:xfrm>
            <a:off x="8612703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7" name="bg object 5847"/>
          <p:cNvSpPr/>
          <p:nvPr/>
        </p:nvSpPr>
        <p:spPr>
          <a:xfrm>
            <a:off x="8610675" y="8844445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8" name="bg object 5848"/>
          <p:cNvSpPr/>
          <p:nvPr/>
        </p:nvSpPr>
        <p:spPr>
          <a:xfrm>
            <a:off x="8610675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9" name="bg object 5849"/>
          <p:cNvSpPr/>
          <p:nvPr/>
        </p:nvSpPr>
        <p:spPr>
          <a:xfrm>
            <a:off x="8610675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0" name="bg object 5850"/>
          <p:cNvSpPr/>
          <p:nvPr/>
        </p:nvSpPr>
        <p:spPr>
          <a:xfrm>
            <a:off x="8610675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1" name="bg object 5851"/>
          <p:cNvSpPr/>
          <p:nvPr/>
        </p:nvSpPr>
        <p:spPr>
          <a:xfrm>
            <a:off x="8611689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2" name="bg object 5852"/>
          <p:cNvSpPr/>
          <p:nvPr/>
        </p:nvSpPr>
        <p:spPr>
          <a:xfrm>
            <a:off x="8611689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3" name="bg object 5853"/>
          <p:cNvSpPr/>
          <p:nvPr/>
        </p:nvSpPr>
        <p:spPr>
          <a:xfrm>
            <a:off x="8611689" y="88474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4" name="bg object 5854"/>
          <p:cNvSpPr/>
          <p:nvPr/>
        </p:nvSpPr>
        <p:spPr>
          <a:xfrm>
            <a:off x="8611689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5" name="bg object 5855"/>
          <p:cNvSpPr/>
          <p:nvPr/>
        </p:nvSpPr>
        <p:spPr>
          <a:xfrm>
            <a:off x="8611689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6" name="bg object 5856"/>
          <p:cNvSpPr/>
          <p:nvPr/>
        </p:nvSpPr>
        <p:spPr>
          <a:xfrm>
            <a:off x="8610675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7" name="bg object 5857"/>
          <p:cNvSpPr/>
          <p:nvPr/>
        </p:nvSpPr>
        <p:spPr>
          <a:xfrm>
            <a:off x="8610675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8" name="bg object 5858"/>
          <p:cNvSpPr/>
          <p:nvPr/>
        </p:nvSpPr>
        <p:spPr>
          <a:xfrm>
            <a:off x="8610675" y="8847473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9" name="bg object 5859"/>
          <p:cNvSpPr/>
          <p:nvPr/>
        </p:nvSpPr>
        <p:spPr>
          <a:xfrm>
            <a:off x="8614731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0" name="bg object 5860"/>
          <p:cNvSpPr/>
          <p:nvPr/>
        </p:nvSpPr>
        <p:spPr>
          <a:xfrm>
            <a:off x="8614731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1" name="bg object 5861"/>
          <p:cNvSpPr/>
          <p:nvPr/>
        </p:nvSpPr>
        <p:spPr>
          <a:xfrm>
            <a:off x="8615745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2" name="bg object 5862"/>
          <p:cNvSpPr/>
          <p:nvPr/>
        </p:nvSpPr>
        <p:spPr>
          <a:xfrm>
            <a:off x="8615745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3" name="bg object 5863"/>
          <p:cNvSpPr/>
          <p:nvPr/>
        </p:nvSpPr>
        <p:spPr>
          <a:xfrm>
            <a:off x="8616759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4" name="bg object 5864"/>
          <p:cNvSpPr/>
          <p:nvPr/>
        </p:nvSpPr>
        <p:spPr>
          <a:xfrm>
            <a:off x="8616759" y="88474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5" name="bg object 5865"/>
          <p:cNvSpPr/>
          <p:nvPr/>
        </p:nvSpPr>
        <p:spPr>
          <a:xfrm>
            <a:off x="8616759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6" name="bg object 5866"/>
          <p:cNvSpPr/>
          <p:nvPr/>
        </p:nvSpPr>
        <p:spPr>
          <a:xfrm>
            <a:off x="8615745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7" name="bg object 5867"/>
          <p:cNvSpPr/>
          <p:nvPr/>
        </p:nvSpPr>
        <p:spPr>
          <a:xfrm>
            <a:off x="8615745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8" name="bg object 5868"/>
          <p:cNvSpPr/>
          <p:nvPr/>
        </p:nvSpPr>
        <p:spPr>
          <a:xfrm>
            <a:off x="8614731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9" name="bg object 5869"/>
          <p:cNvSpPr/>
          <p:nvPr/>
        </p:nvSpPr>
        <p:spPr>
          <a:xfrm>
            <a:off x="8614731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0" name="bg object 5870"/>
          <p:cNvSpPr/>
          <p:nvPr/>
        </p:nvSpPr>
        <p:spPr>
          <a:xfrm>
            <a:off x="8612703" y="884747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1" name="bg object 5871"/>
          <p:cNvSpPr/>
          <p:nvPr/>
        </p:nvSpPr>
        <p:spPr>
          <a:xfrm>
            <a:off x="8612703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2" name="bg object 5872"/>
          <p:cNvSpPr/>
          <p:nvPr/>
        </p:nvSpPr>
        <p:spPr>
          <a:xfrm>
            <a:off x="8612703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3" name="bg object 5873"/>
          <p:cNvSpPr/>
          <p:nvPr/>
        </p:nvSpPr>
        <p:spPr>
          <a:xfrm>
            <a:off x="8613717" y="884950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4" name="bg object 5874"/>
          <p:cNvSpPr/>
          <p:nvPr/>
        </p:nvSpPr>
        <p:spPr>
          <a:xfrm>
            <a:off x="8613717" y="88505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5" name="bg object 5875"/>
          <p:cNvSpPr/>
          <p:nvPr/>
        </p:nvSpPr>
        <p:spPr>
          <a:xfrm>
            <a:off x="8613717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6" name="bg object 5876"/>
          <p:cNvSpPr/>
          <p:nvPr/>
        </p:nvSpPr>
        <p:spPr>
          <a:xfrm>
            <a:off x="8612703" y="8850516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1014" y="1014"/>
                </a:moveTo>
                <a:lnTo>
                  <a:pt x="1014" y="1014"/>
                </a:lnTo>
              </a:path>
              <a:path w="5079" h="1270">
                <a:moveTo>
                  <a:pt x="1014" y="1014"/>
                </a:moveTo>
                <a:lnTo>
                  <a:pt x="1014" y="1014"/>
                </a:lnTo>
              </a:path>
              <a:path w="5079" h="1270">
                <a:moveTo>
                  <a:pt x="1014" y="1014"/>
                </a:moveTo>
                <a:lnTo>
                  <a:pt x="1014" y="1014"/>
                </a:lnTo>
              </a:path>
              <a:path w="5079" h="1270">
                <a:moveTo>
                  <a:pt x="1014" y="1014"/>
                </a:moveTo>
                <a:lnTo>
                  <a:pt x="1014" y="1014"/>
                </a:lnTo>
              </a:path>
              <a:path w="5079" h="1270">
                <a:moveTo>
                  <a:pt x="1014" y="1014"/>
                </a:moveTo>
                <a:lnTo>
                  <a:pt x="0" y="0"/>
                </a:lnTo>
              </a:path>
              <a:path w="5079" h="1270">
                <a:moveTo>
                  <a:pt x="0" y="0"/>
                </a:moveTo>
                <a:lnTo>
                  <a:pt x="0" y="0"/>
                </a:lnTo>
              </a:path>
              <a:path w="5079" h="1270">
                <a:moveTo>
                  <a:pt x="0" y="0"/>
                </a:moveTo>
                <a:lnTo>
                  <a:pt x="0" y="0"/>
                </a:lnTo>
              </a:path>
              <a:path w="5079" h="1270">
                <a:moveTo>
                  <a:pt x="0" y="0"/>
                </a:moveTo>
                <a:lnTo>
                  <a:pt x="0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7" name="bg object 5877"/>
          <p:cNvSpPr/>
          <p:nvPr/>
        </p:nvSpPr>
        <p:spPr>
          <a:xfrm>
            <a:off x="8617760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8" name="bg object 5878"/>
          <p:cNvSpPr/>
          <p:nvPr/>
        </p:nvSpPr>
        <p:spPr>
          <a:xfrm>
            <a:off x="8617760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9" name="bg object 5879"/>
          <p:cNvSpPr/>
          <p:nvPr/>
        </p:nvSpPr>
        <p:spPr>
          <a:xfrm>
            <a:off x="8617760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0" name="bg object 5880"/>
          <p:cNvSpPr/>
          <p:nvPr/>
        </p:nvSpPr>
        <p:spPr>
          <a:xfrm>
            <a:off x="8618774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1" name="bg object 5881"/>
          <p:cNvSpPr/>
          <p:nvPr/>
        </p:nvSpPr>
        <p:spPr>
          <a:xfrm>
            <a:off x="8618774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2" name="bg object 5882"/>
          <p:cNvSpPr/>
          <p:nvPr/>
        </p:nvSpPr>
        <p:spPr>
          <a:xfrm>
            <a:off x="8618774" y="88505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3" name="bg object 5883"/>
          <p:cNvSpPr/>
          <p:nvPr/>
        </p:nvSpPr>
        <p:spPr>
          <a:xfrm>
            <a:off x="8618774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4" name="bg object 5884"/>
          <p:cNvSpPr/>
          <p:nvPr/>
        </p:nvSpPr>
        <p:spPr>
          <a:xfrm>
            <a:off x="8618774" y="8851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5" name="bg object 5885"/>
          <p:cNvSpPr/>
          <p:nvPr/>
        </p:nvSpPr>
        <p:spPr>
          <a:xfrm>
            <a:off x="8617760" y="8851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6" name="bg object 5886"/>
          <p:cNvSpPr/>
          <p:nvPr/>
        </p:nvSpPr>
        <p:spPr>
          <a:xfrm>
            <a:off x="8617760" y="8851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7" name="bg object 5887"/>
          <p:cNvSpPr/>
          <p:nvPr/>
        </p:nvSpPr>
        <p:spPr>
          <a:xfrm>
            <a:off x="8617760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8" name="bg object 5888"/>
          <p:cNvSpPr/>
          <p:nvPr/>
        </p:nvSpPr>
        <p:spPr>
          <a:xfrm>
            <a:off x="8614731" y="885051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0"/>
                </a:moveTo>
                <a:lnTo>
                  <a:pt x="3028" y="0"/>
                </a:lnTo>
              </a:path>
              <a:path w="3175" h="3175">
                <a:moveTo>
                  <a:pt x="3028" y="0"/>
                </a:moveTo>
                <a:lnTo>
                  <a:pt x="3028" y="0"/>
                </a:lnTo>
              </a:path>
              <a:path w="3175" h="3175">
                <a:moveTo>
                  <a:pt x="0" y="3028"/>
                </a:moveTo>
                <a:lnTo>
                  <a:pt x="0" y="3028"/>
                </a:lnTo>
              </a:path>
              <a:path w="3175" h="3175">
                <a:moveTo>
                  <a:pt x="0" y="3028"/>
                </a:moveTo>
                <a:lnTo>
                  <a:pt x="0" y="3028"/>
                </a:lnTo>
              </a:path>
              <a:path w="3175" h="3175">
                <a:moveTo>
                  <a:pt x="0" y="3028"/>
                </a:moveTo>
                <a:lnTo>
                  <a:pt x="1014" y="2014"/>
                </a:lnTo>
              </a:path>
              <a:path w="3175" h="3175">
                <a:moveTo>
                  <a:pt x="1014" y="2014"/>
                </a:moveTo>
                <a:lnTo>
                  <a:pt x="1014" y="2014"/>
                </a:lnTo>
              </a:path>
              <a:path w="3175" h="3175">
                <a:moveTo>
                  <a:pt x="1014" y="2014"/>
                </a:moveTo>
                <a:lnTo>
                  <a:pt x="1014" y="2014"/>
                </a:lnTo>
              </a:path>
              <a:path w="3175" h="3175">
                <a:moveTo>
                  <a:pt x="1014" y="2014"/>
                </a:moveTo>
                <a:lnTo>
                  <a:pt x="1014" y="2014"/>
                </a:lnTo>
              </a:path>
              <a:path w="3175" h="3175">
                <a:moveTo>
                  <a:pt x="1014" y="2014"/>
                </a:moveTo>
                <a:lnTo>
                  <a:pt x="1014" y="2014"/>
                </a:lnTo>
              </a:path>
              <a:path w="3175" h="3175">
                <a:moveTo>
                  <a:pt x="1014" y="2014"/>
                </a:moveTo>
                <a:lnTo>
                  <a:pt x="1014" y="2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9" name="bg object 5889"/>
          <p:cNvSpPr/>
          <p:nvPr/>
        </p:nvSpPr>
        <p:spPr>
          <a:xfrm>
            <a:off x="8615745" y="8852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0" name="bg object 5890"/>
          <p:cNvSpPr/>
          <p:nvPr/>
        </p:nvSpPr>
        <p:spPr>
          <a:xfrm>
            <a:off x="8616759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1" name="bg object 5891"/>
          <p:cNvSpPr/>
          <p:nvPr/>
        </p:nvSpPr>
        <p:spPr>
          <a:xfrm>
            <a:off x="8615745" y="8853544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2" name="bg object 5892"/>
          <p:cNvSpPr/>
          <p:nvPr/>
        </p:nvSpPr>
        <p:spPr>
          <a:xfrm>
            <a:off x="8615745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3" name="bg object 5893"/>
          <p:cNvSpPr/>
          <p:nvPr/>
        </p:nvSpPr>
        <p:spPr>
          <a:xfrm>
            <a:off x="8614731" y="885354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4" name="bg object 5894"/>
          <p:cNvSpPr/>
          <p:nvPr/>
        </p:nvSpPr>
        <p:spPr>
          <a:xfrm>
            <a:off x="8610675" y="8841402"/>
            <a:ext cx="4445" cy="12700"/>
          </a:xfrm>
          <a:custGeom>
            <a:avLst/>
            <a:gdLst/>
            <a:ahLst/>
            <a:cxnLst/>
            <a:rect l="l" t="t" r="r" b="b"/>
            <a:pathLst>
              <a:path w="4445" h="12700">
                <a:moveTo>
                  <a:pt x="4056" y="12142"/>
                </a:moveTo>
                <a:lnTo>
                  <a:pt x="4056" y="12142"/>
                </a:lnTo>
              </a:path>
              <a:path w="4445" h="12700">
                <a:moveTo>
                  <a:pt x="4056" y="12142"/>
                </a:moveTo>
                <a:lnTo>
                  <a:pt x="4056" y="12142"/>
                </a:lnTo>
              </a:path>
              <a:path w="4445" h="12700">
                <a:moveTo>
                  <a:pt x="0" y="0"/>
                </a:moveTo>
                <a:lnTo>
                  <a:pt x="0" y="0"/>
                </a:lnTo>
              </a:path>
              <a:path w="4445" h="12700">
                <a:moveTo>
                  <a:pt x="0" y="0"/>
                </a:moveTo>
                <a:lnTo>
                  <a:pt x="0" y="0"/>
                </a:lnTo>
              </a:path>
              <a:path w="4445" h="12700">
                <a:moveTo>
                  <a:pt x="0" y="0"/>
                </a:moveTo>
                <a:lnTo>
                  <a:pt x="0" y="0"/>
                </a:lnTo>
              </a:path>
              <a:path w="4445" h="1270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5" name="bg object 5895"/>
          <p:cNvSpPr/>
          <p:nvPr/>
        </p:nvSpPr>
        <p:spPr>
          <a:xfrm>
            <a:off x="8610675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6" name="bg object 5896"/>
          <p:cNvSpPr/>
          <p:nvPr/>
        </p:nvSpPr>
        <p:spPr>
          <a:xfrm>
            <a:off x="8611689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7" name="bg object 5897"/>
          <p:cNvSpPr/>
          <p:nvPr/>
        </p:nvSpPr>
        <p:spPr>
          <a:xfrm>
            <a:off x="8611689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8" name="bg object 5898"/>
          <p:cNvSpPr/>
          <p:nvPr/>
        </p:nvSpPr>
        <p:spPr>
          <a:xfrm>
            <a:off x="8611689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9" name="bg object 5899"/>
          <p:cNvSpPr/>
          <p:nvPr/>
        </p:nvSpPr>
        <p:spPr>
          <a:xfrm>
            <a:off x="8610675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0" name="bg object 5900"/>
          <p:cNvSpPr/>
          <p:nvPr/>
        </p:nvSpPr>
        <p:spPr>
          <a:xfrm>
            <a:off x="8610675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1" name="bg object 5901"/>
          <p:cNvSpPr/>
          <p:nvPr/>
        </p:nvSpPr>
        <p:spPr>
          <a:xfrm>
            <a:off x="8610675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2" name="bg object 5902"/>
          <p:cNvSpPr/>
          <p:nvPr/>
        </p:nvSpPr>
        <p:spPr>
          <a:xfrm>
            <a:off x="8610675" y="884140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0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  <a:path w="4445">
                <a:moveTo>
                  <a:pt x="4056" y="0"/>
                </a:moveTo>
                <a:lnTo>
                  <a:pt x="4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3" name="bg object 5903"/>
          <p:cNvSpPr/>
          <p:nvPr/>
        </p:nvSpPr>
        <p:spPr>
          <a:xfrm>
            <a:off x="8614731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4" name="bg object 5904"/>
          <p:cNvSpPr/>
          <p:nvPr/>
        </p:nvSpPr>
        <p:spPr>
          <a:xfrm>
            <a:off x="8615745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5" name="bg object 5905"/>
          <p:cNvSpPr/>
          <p:nvPr/>
        </p:nvSpPr>
        <p:spPr>
          <a:xfrm>
            <a:off x="8615745" y="884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6" name="bg object 5906"/>
          <p:cNvSpPr/>
          <p:nvPr/>
        </p:nvSpPr>
        <p:spPr>
          <a:xfrm>
            <a:off x="8615745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7" name="bg object 5907"/>
          <p:cNvSpPr/>
          <p:nvPr/>
        </p:nvSpPr>
        <p:spPr>
          <a:xfrm>
            <a:off x="8615745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8" name="bg object 5908"/>
          <p:cNvSpPr/>
          <p:nvPr/>
        </p:nvSpPr>
        <p:spPr>
          <a:xfrm>
            <a:off x="8616759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9" name="bg object 5909"/>
          <p:cNvSpPr/>
          <p:nvPr/>
        </p:nvSpPr>
        <p:spPr>
          <a:xfrm>
            <a:off x="8616759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0" name="bg object 5910"/>
          <p:cNvSpPr/>
          <p:nvPr/>
        </p:nvSpPr>
        <p:spPr>
          <a:xfrm>
            <a:off x="8616759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1" name="bg object 5911"/>
          <p:cNvSpPr/>
          <p:nvPr/>
        </p:nvSpPr>
        <p:spPr>
          <a:xfrm>
            <a:off x="8615745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2" name="bg object 5912"/>
          <p:cNvSpPr/>
          <p:nvPr/>
        </p:nvSpPr>
        <p:spPr>
          <a:xfrm>
            <a:off x="8615745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3" name="bg object 5913"/>
          <p:cNvSpPr/>
          <p:nvPr/>
        </p:nvSpPr>
        <p:spPr>
          <a:xfrm>
            <a:off x="8614731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4" name="bg object 5914"/>
          <p:cNvSpPr/>
          <p:nvPr/>
        </p:nvSpPr>
        <p:spPr>
          <a:xfrm>
            <a:off x="8614731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5" name="bg object 5915"/>
          <p:cNvSpPr/>
          <p:nvPr/>
        </p:nvSpPr>
        <p:spPr>
          <a:xfrm>
            <a:off x="8614731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6" name="bg object 5916"/>
          <p:cNvSpPr/>
          <p:nvPr/>
        </p:nvSpPr>
        <p:spPr>
          <a:xfrm>
            <a:off x="8612703" y="8838374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7" name="bg object 5917"/>
          <p:cNvSpPr/>
          <p:nvPr/>
        </p:nvSpPr>
        <p:spPr>
          <a:xfrm>
            <a:off x="8612703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8" name="bg object 5918"/>
          <p:cNvSpPr/>
          <p:nvPr/>
        </p:nvSpPr>
        <p:spPr>
          <a:xfrm>
            <a:off x="8613717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9" name="bg object 5919"/>
          <p:cNvSpPr/>
          <p:nvPr/>
        </p:nvSpPr>
        <p:spPr>
          <a:xfrm>
            <a:off x="8612705" y="88378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0" name="bg object 5920"/>
          <p:cNvSpPr/>
          <p:nvPr/>
        </p:nvSpPr>
        <p:spPr>
          <a:xfrm>
            <a:off x="8613717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1" name="bg object 5921"/>
          <p:cNvSpPr/>
          <p:nvPr/>
        </p:nvSpPr>
        <p:spPr>
          <a:xfrm>
            <a:off x="8613717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2" name="bg object 5922"/>
          <p:cNvSpPr/>
          <p:nvPr/>
        </p:nvSpPr>
        <p:spPr>
          <a:xfrm>
            <a:off x="8614731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3" name="bg object 5923"/>
          <p:cNvSpPr/>
          <p:nvPr/>
        </p:nvSpPr>
        <p:spPr>
          <a:xfrm>
            <a:off x="8614731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4" name="bg object 5924"/>
          <p:cNvSpPr/>
          <p:nvPr/>
        </p:nvSpPr>
        <p:spPr>
          <a:xfrm>
            <a:off x="8613717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5" name="bg object 5925"/>
          <p:cNvSpPr/>
          <p:nvPr/>
        </p:nvSpPr>
        <p:spPr>
          <a:xfrm>
            <a:off x="8613717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6" name="bg object 5926"/>
          <p:cNvSpPr/>
          <p:nvPr/>
        </p:nvSpPr>
        <p:spPr>
          <a:xfrm>
            <a:off x="8612703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7" name="bg object 5927"/>
          <p:cNvSpPr/>
          <p:nvPr/>
        </p:nvSpPr>
        <p:spPr>
          <a:xfrm>
            <a:off x="8612703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8" name="bg object 5928"/>
          <p:cNvSpPr/>
          <p:nvPr/>
        </p:nvSpPr>
        <p:spPr>
          <a:xfrm>
            <a:off x="8612703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9" name="bg object 5929"/>
          <p:cNvSpPr/>
          <p:nvPr/>
        </p:nvSpPr>
        <p:spPr>
          <a:xfrm>
            <a:off x="8612703" y="8838374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0" name="bg object 5930"/>
          <p:cNvSpPr/>
          <p:nvPr/>
        </p:nvSpPr>
        <p:spPr>
          <a:xfrm>
            <a:off x="8617760" y="88373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1" name="bg object 5931"/>
          <p:cNvSpPr/>
          <p:nvPr/>
        </p:nvSpPr>
        <p:spPr>
          <a:xfrm>
            <a:off x="8617760" y="88373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2" name="bg object 5932"/>
          <p:cNvSpPr/>
          <p:nvPr/>
        </p:nvSpPr>
        <p:spPr>
          <a:xfrm>
            <a:off x="8617760" y="883736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3" name="bg object 5933"/>
          <p:cNvSpPr/>
          <p:nvPr/>
        </p:nvSpPr>
        <p:spPr>
          <a:xfrm>
            <a:off x="8618774" y="88373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4" name="bg object 5934"/>
          <p:cNvSpPr/>
          <p:nvPr/>
        </p:nvSpPr>
        <p:spPr>
          <a:xfrm>
            <a:off x="8618774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5" name="bg object 5935"/>
          <p:cNvSpPr/>
          <p:nvPr/>
        </p:nvSpPr>
        <p:spPr>
          <a:xfrm>
            <a:off x="8618774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6" name="bg object 5936"/>
          <p:cNvSpPr/>
          <p:nvPr/>
        </p:nvSpPr>
        <p:spPr>
          <a:xfrm>
            <a:off x="8618774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7" name="bg object 5937"/>
          <p:cNvSpPr/>
          <p:nvPr/>
        </p:nvSpPr>
        <p:spPr>
          <a:xfrm>
            <a:off x="8617760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8" name="bg object 5938"/>
          <p:cNvSpPr/>
          <p:nvPr/>
        </p:nvSpPr>
        <p:spPr>
          <a:xfrm>
            <a:off x="8617760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9" name="bg object 5939"/>
          <p:cNvSpPr/>
          <p:nvPr/>
        </p:nvSpPr>
        <p:spPr>
          <a:xfrm>
            <a:off x="8617760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0" name="bg object 5940"/>
          <p:cNvSpPr/>
          <p:nvPr/>
        </p:nvSpPr>
        <p:spPr>
          <a:xfrm>
            <a:off x="8614731" y="883533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3042"/>
                </a:moveTo>
                <a:lnTo>
                  <a:pt x="3028" y="3042"/>
                </a:lnTo>
              </a:path>
              <a:path w="3175" h="3175">
                <a:moveTo>
                  <a:pt x="0" y="0"/>
                </a:moveTo>
                <a:lnTo>
                  <a:pt x="0" y="0"/>
                </a:lnTo>
              </a:path>
              <a:path w="3175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1" name="bg object 5941"/>
          <p:cNvSpPr/>
          <p:nvPr/>
        </p:nvSpPr>
        <p:spPr>
          <a:xfrm>
            <a:off x="8614731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2" name="bg object 5942"/>
          <p:cNvSpPr/>
          <p:nvPr/>
        </p:nvSpPr>
        <p:spPr>
          <a:xfrm>
            <a:off x="8615745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3" name="bg object 5943"/>
          <p:cNvSpPr/>
          <p:nvPr/>
        </p:nvSpPr>
        <p:spPr>
          <a:xfrm>
            <a:off x="8614733" y="883482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4" name="bg object 5944"/>
          <p:cNvSpPr/>
          <p:nvPr/>
        </p:nvSpPr>
        <p:spPr>
          <a:xfrm>
            <a:off x="8615745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5" name="bg object 5945"/>
          <p:cNvSpPr/>
          <p:nvPr/>
        </p:nvSpPr>
        <p:spPr>
          <a:xfrm>
            <a:off x="8615745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6" name="bg object 5946"/>
          <p:cNvSpPr/>
          <p:nvPr/>
        </p:nvSpPr>
        <p:spPr>
          <a:xfrm>
            <a:off x="8616759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7" name="bg object 5947"/>
          <p:cNvSpPr/>
          <p:nvPr/>
        </p:nvSpPr>
        <p:spPr>
          <a:xfrm>
            <a:off x="8616759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8" name="bg object 5948"/>
          <p:cNvSpPr/>
          <p:nvPr/>
        </p:nvSpPr>
        <p:spPr>
          <a:xfrm>
            <a:off x="8616759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9" name="bg object 5949"/>
          <p:cNvSpPr/>
          <p:nvPr/>
        </p:nvSpPr>
        <p:spPr>
          <a:xfrm>
            <a:off x="8615745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0" name="bg object 5950"/>
          <p:cNvSpPr/>
          <p:nvPr/>
        </p:nvSpPr>
        <p:spPr>
          <a:xfrm>
            <a:off x="8615745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1" name="bg object 5951"/>
          <p:cNvSpPr/>
          <p:nvPr/>
        </p:nvSpPr>
        <p:spPr>
          <a:xfrm>
            <a:off x="8614731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2" name="bg object 5952"/>
          <p:cNvSpPr/>
          <p:nvPr/>
        </p:nvSpPr>
        <p:spPr>
          <a:xfrm>
            <a:off x="8614731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3" name="bg object 5953"/>
          <p:cNvSpPr/>
          <p:nvPr/>
        </p:nvSpPr>
        <p:spPr>
          <a:xfrm>
            <a:off x="8608660" y="8835331"/>
            <a:ext cx="6350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6071" y="0"/>
                </a:moveTo>
                <a:lnTo>
                  <a:pt x="6071" y="0"/>
                </a:lnTo>
              </a:path>
              <a:path w="6350" h="3175">
                <a:moveTo>
                  <a:pt x="0" y="3042"/>
                </a:moveTo>
                <a:lnTo>
                  <a:pt x="0" y="3042"/>
                </a:lnTo>
              </a:path>
              <a:path w="6350" h="3175">
                <a:moveTo>
                  <a:pt x="0" y="3042"/>
                </a:moveTo>
                <a:lnTo>
                  <a:pt x="0" y="3042"/>
                </a:lnTo>
              </a:path>
              <a:path w="6350" h="3175">
                <a:moveTo>
                  <a:pt x="0" y="3042"/>
                </a:moveTo>
                <a:lnTo>
                  <a:pt x="0" y="3042"/>
                </a:lnTo>
              </a:path>
              <a:path w="6350" h="3175">
                <a:moveTo>
                  <a:pt x="0" y="3042"/>
                </a:moveTo>
                <a:lnTo>
                  <a:pt x="0" y="3042"/>
                </a:lnTo>
              </a:path>
              <a:path w="6350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4" name="bg object 5954"/>
          <p:cNvSpPr/>
          <p:nvPr/>
        </p:nvSpPr>
        <p:spPr>
          <a:xfrm>
            <a:off x="8608660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5" name="bg object 5955"/>
          <p:cNvSpPr/>
          <p:nvPr/>
        </p:nvSpPr>
        <p:spPr>
          <a:xfrm>
            <a:off x="8609661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6" name="bg object 5956"/>
          <p:cNvSpPr/>
          <p:nvPr/>
        </p:nvSpPr>
        <p:spPr>
          <a:xfrm>
            <a:off x="8609661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7" name="bg object 5957"/>
          <p:cNvSpPr/>
          <p:nvPr/>
        </p:nvSpPr>
        <p:spPr>
          <a:xfrm>
            <a:off x="8609661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8" name="bg object 5958"/>
          <p:cNvSpPr/>
          <p:nvPr/>
        </p:nvSpPr>
        <p:spPr>
          <a:xfrm>
            <a:off x="8608660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9" name="bg object 5959"/>
          <p:cNvSpPr/>
          <p:nvPr/>
        </p:nvSpPr>
        <p:spPr>
          <a:xfrm>
            <a:off x="8608660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0" name="bg object 5960"/>
          <p:cNvSpPr/>
          <p:nvPr/>
        </p:nvSpPr>
        <p:spPr>
          <a:xfrm>
            <a:off x="8608660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1" name="bg object 5961"/>
          <p:cNvSpPr/>
          <p:nvPr/>
        </p:nvSpPr>
        <p:spPr>
          <a:xfrm>
            <a:off x="8610675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2" name="bg object 5962"/>
          <p:cNvSpPr/>
          <p:nvPr/>
        </p:nvSpPr>
        <p:spPr>
          <a:xfrm>
            <a:off x="8610675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3" name="bg object 5963"/>
          <p:cNvSpPr/>
          <p:nvPr/>
        </p:nvSpPr>
        <p:spPr>
          <a:xfrm>
            <a:off x="8611689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4" name="bg object 5964"/>
          <p:cNvSpPr/>
          <p:nvPr/>
        </p:nvSpPr>
        <p:spPr>
          <a:xfrm>
            <a:off x="8611689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5" name="bg object 5965"/>
          <p:cNvSpPr/>
          <p:nvPr/>
        </p:nvSpPr>
        <p:spPr>
          <a:xfrm>
            <a:off x="8612703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6" name="bg object 5966"/>
          <p:cNvSpPr/>
          <p:nvPr/>
        </p:nvSpPr>
        <p:spPr>
          <a:xfrm>
            <a:off x="8612703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7" name="bg object 5967"/>
          <p:cNvSpPr/>
          <p:nvPr/>
        </p:nvSpPr>
        <p:spPr>
          <a:xfrm>
            <a:off x="8611689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8" name="bg object 5968"/>
          <p:cNvSpPr/>
          <p:nvPr/>
        </p:nvSpPr>
        <p:spPr>
          <a:xfrm>
            <a:off x="8611689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9" name="bg object 5969"/>
          <p:cNvSpPr/>
          <p:nvPr/>
        </p:nvSpPr>
        <p:spPr>
          <a:xfrm>
            <a:off x="8610675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0" name="bg object 5970"/>
          <p:cNvSpPr/>
          <p:nvPr/>
        </p:nvSpPr>
        <p:spPr>
          <a:xfrm>
            <a:off x="8610675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1" name="bg object 5971"/>
          <p:cNvSpPr/>
          <p:nvPr/>
        </p:nvSpPr>
        <p:spPr>
          <a:xfrm>
            <a:off x="8610675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2" name="bg object 5972"/>
          <p:cNvSpPr/>
          <p:nvPr/>
        </p:nvSpPr>
        <p:spPr>
          <a:xfrm>
            <a:off x="8610675" y="883230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3" name="bg object 5973"/>
          <p:cNvSpPr/>
          <p:nvPr/>
        </p:nvSpPr>
        <p:spPr>
          <a:xfrm>
            <a:off x="8612703" y="88323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4" name="bg object 5974"/>
          <p:cNvSpPr/>
          <p:nvPr/>
        </p:nvSpPr>
        <p:spPr>
          <a:xfrm>
            <a:off x="8613717" y="8832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5" name="bg object 5975"/>
          <p:cNvSpPr/>
          <p:nvPr/>
        </p:nvSpPr>
        <p:spPr>
          <a:xfrm>
            <a:off x="8613717" y="88323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6" name="bg object 5976"/>
          <p:cNvSpPr/>
          <p:nvPr/>
        </p:nvSpPr>
        <p:spPr>
          <a:xfrm>
            <a:off x="8614731" y="8832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7" name="bg object 5977"/>
          <p:cNvSpPr/>
          <p:nvPr/>
        </p:nvSpPr>
        <p:spPr>
          <a:xfrm>
            <a:off x="8614731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8" name="bg object 5978"/>
          <p:cNvSpPr/>
          <p:nvPr/>
        </p:nvSpPr>
        <p:spPr>
          <a:xfrm>
            <a:off x="8614731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9" name="bg object 5979"/>
          <p:cNvSpPr/>
          <p:nvPr/>
        </p:nvSpPr>
        <p:spPr>
          <a:xfrm>
            <a:off x="8613717" y="88333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0" name="bg object 5980"/>
          <p:cNvSpPr/>
          <p:nvPr/>
        </p:nvSpPr>
        <p:spPr>
          <a:xfrm>
            <a:off x="8613717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1" name="bg object 5981"/>
          <p:cNvSpPr/>
          <p:nvPr/>
        </p:nvSpPr>
        <p:spPr>
          <a:xfrm>
            <a:off x="8612703" y="88333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2" name="bg object 5982"/>
          <p:cNvSpPr/>
          <p:nvPr/>
        </p:nvSpPr>
        <p:spPr>
          <a:xfrm>
            <a:off x="8612703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3" name="bg object 5983"/>
          <p:cNvSpPr/>
          <p:nvPr/>
        </p:nvSpPr>
        <p:spPr>
          <a:xfrm>
            <a:off x="8605618" y="8832303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7085" y="0"/>
                </a:moveTo>
                <a:lnTo>
                  <a:pt x="7085" y="0"/>
                </a:lnTo>
              </a:path>
              <a:path w="7620" h="9525">
                <a:moveTo>
                  <a:pt x="0" y="9099"/>
                </a:moveTo>
                <a:lnTo>
                  <a:pt x="0" y="9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4" name="bg object 5984"/>
          <p:cNvSpPr/>
          <p:nvPr/>
        </p:nvSpPr>
        <p:spPr>
          <a:xfrm>
            <a:off x="8605618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5" name="bg object 5985"/>
          <p:cNvSpPr/>
          <p:nvPr/>
        </p:nvSpPr>
        <p:spPr>
          <a:xfrm>
            <a:off x="8606632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6" name="bg object 5986"/>
          <p:cNvSpPr/>
          <p:nvPr/>
        </p:nvSpPr>
        <p:spPr>
          <a:xfrm>
            <a:off x="8606632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7" name="bg object 5987"/>
          <p:cNvSpPr/>
          <p:nvPr/>
        </p:nvSpPr>
        <p:spPr>
          <a:xfrm>
            <a:off x="8606632" y="884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8" name="bg object 5988"/>
          <p:cNvSpPr/>
          <p:nvPr/>
        </p:nvSpPr>
        <p:spPr>
          <a:xfrm>
            <a:off x="8606632" y="8840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9" name="bg object 5989"/>
          <p:cNvSpPr/>
          <p:nvPr/>
        </p:nvSpPr>
        <p:spPr>
          <a:xfrm>
            <a:off x="8607646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0" name="bg object 5990"/>
          <p:cNvSpPr/>
          <p:nvPr/>
        </p:nvSpPr>
        <p:spPr>
          <a:xfrm>
            <a:off x="8607646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1" name="bg object 5991"/>
          <p:cNvSpPr/>
          <p:nvPr/>
        </p:nvSpPr>
        <p:spPr>
          <a:xfrm>
            <a:off x="8607646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2" name="bg object 5992"/>
          <p:cNvSpPr/>
          <p:nvPr/>
        </p:nvSpPr>
        <p:spPr>
          <a:xfrm>
            <a:off x="8607646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3" name="bg object 5993"/>
          <p:cNvSpPr/>
          <p:nvPr/>
        </p:nvSpPr>
        <p:spPr>
          <a:xfrm>
            <a:off x="8606632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4" name="bg object 5994"/>
          <p:cNvSpPr/>
          <p:nvPr/>
        </p:nvSpPr>
        <p:spPr>
          <a:xfrm>
            <a:off x="8606632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5" name="bg object 5995"/>
          <p:cNvSpPr/>
          <p:nvPr/>
        </p:nvSpPr>
        <p:spPr>
          <a:xfrm>
            <a:off x="8606632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6" name="bg object 5996"/>
          <p:cNvSpPr/>
          <p:nvPr/>
        </p:nvSpPr>
        <p:spPr>
          <a:xfrm>
            <a:off x="8605618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7" name="bg object 5997"/>
          <p:cNvSpPr/>
          <p:nvPr/>
        </p:nvSpPr>
        <p:spPr>
          <a:xfrm>
            <a:off x="8605618" y="884140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0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  <a:path h="6350">
                <a:moveTo>
                  <a:pt x="0" y="6071"/>
                </a:moveTo>
                <a:lnTo>
                  <a:pt x="0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8" name="bg object 5998"/>
          <p:cNvSpPr/>
          <p:nvPr/>
        </p:nvSpPr>
        <p:spPr>
          <a:xfrm>
            <a:off x="8605618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9" name="bg object 5999"/>
          <p:cNvSpPr/>
          <p:nvPr/>
        </p:nvSpPr>
        <p:spPr>
          <a:xfrm>
            <a:off x="8605618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0" name="bg object 6000"/>
          <p:cNvSpPr/>
          <p:nvPr/>
        </p:nvSpPr>
        <p:spPr>
          <a:xfrm>
            <a:off x="8605618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1" name="bg object 6001"/>
          <p:cNvSpPr/>
          <p:nvPr/>
        </p:nvSpPr>
        <p:spPr>
          <a:xfrm>
            <a:off x="8606632" y="8846459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0" y="0"/>
                </a:moveTo>
                <a:lnTo>
                  <a:pt x="0" y="0"/>
                </a:lnTo>
              </a:path>
              <a:path w="1270" h="2540">
                <a:moveTo>
                  <a:pt x="0" y="0"/>
                </a:moveTo>
                <a:lnTo>
                  <a:pt x="0" y="0"/>
                </a:lnTo>
              </a:path>
              <a:path w="1270" h="2540">
                <a:moveTo>
                  <a:pt x="0" y="0"/>
                </a:moveTo>
                <a:lnTo>
                  <a:pt x="0" y="0"/>
                </a:lnTo>
              </a:path>
              <a:path w="1270" h="2540">
                <a:moveTo>
                  <a:pt x="0" y="0"/>
                </a:moveTo>
                <a:lnTo>
                  <a:pt x="0" y="0"/>
                </a:lnTo>
              </a:path>
              <a:path w="1270" h="2540">
                <a:moveTo>
                  <a:pt x="0" y="0"/>
                </a:moveTo>
                <a:lnTo>
                  <a:pt x="1014" y="1014"/>
                </a:lnTo>
              </a:path>
              <a:path w="1270" h="2540">
                <a:moveTo>
                  <a:pt x="1014" y="1014"/>
                </a:moveTo>
                <a:lnTo>
                  <a:pt x="1014" y="1014"/>
                </a:lnTo>
              </a:path>
              <a:path w="1270" h="2540">
                <a:moveTo>
                  <a:pt x="1014" y="1014"/>
                </a:moveTo>
                <a:lnTo>
                  <a:pt x="1014" y="1014"/>
                </a:lnTo>
              </a:path>
              <a:path w="1270" h="2540">
                <a:moveTo>
                  <a:pt x="1014" y="1014"/>
                </a:moveTo>
                <a:lnTo>
                  <a:pt x="1014" y="1014"/>
                </a:lnTo>
              </a:path>
              <a:path w="1270" h="2540">
                <a:moveTo>
                  <a:pt x="1014" y="1014"/>
                </a:moveTo>
                <a:lnTo>
                  <a:pt x="1014" y="1014"/>
                </a:lnTo>
              </a:path>
              <a:path w="1270" h="2540">
                <a:moveTo>
                  <a:pt x="1014" y="1014"/>
                </a:moveTo>
                <a:lnTo>
                  <a:pt x="0" y="2028"/>
                </a:lnTo>
              </a:path>
              <a:path w="1270" h="2540">
                <a:moveTo>
                  <a:pt x="0" y="2028"/>
                </a:moveTo>
                <a:lnTo>
                  <a:pt x="0" y="2028"/>
                </a:lnTo>
              </a:path>
              <a:path w="1270" h="2540">
                <a:moveTo>
                  <a:pt x="0" y="2028"/>
                </a:moveTo>
                <a:lnTo>
                  <a:pt x="0" y="2028"/>
                </a:lnTo>
              </a:path>
              <a:path w="1270" h="2540">
                <a:moveTo>
                  <a:pt x="0" y="2028"/>
                </a:moveTo>
                <a:lnTo>
                  <a:pt x="0" y="2028"/>
                </a:lnTo>
              </a:path>
              <a:path w="1270" h="2540">
                <a:moveTo>
                  <a:pt x="0" y="2028"/>
                </a:moveTo>
                <a:lnTo>
                  <a:pt x="0" y="2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2" name="bg object 6002"/>
          <p:cNvSpPr/>
          <p:nvPr/>
        </p:nvSpPr>
        <p:spPr>
          <a:xfrm>
            <a:off x="8605618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3" name="bg object 6003"/>
          <p:cNvSpPr/>
          <p:nvPr/>
        </p:nvSpPr>
        <p:spPr>
          <a:xfrm>
            <a:off x="8605618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4" name="bg object 6004"/>
          <p:cNvSpPr/>
          <p:nvPr/>
        </p:nvSpPr>
        <p:spPr>
          <a:xfrm>
            <a:off x="8605618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5" name="bg object 6005"/>
          <p:cNvSpPr/>
          <p:nvPr/>
        </p:nvSpPr>
        <p:spPr>
          <a:xfrm>
            <a:off x="8605618" y="884747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6" name="bg object 6006"/>
          <p:cNvSpPr/>
          <p:nvPr/>
        </p:nvSpPr>
        <p:spPr>
          <a:xfrm>
            <a:off x="8607646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7" name="bg object 6007"/>
          <p:cNvSpPr/>
          <p:nvPr/>
        </p:nvSpPr>
        <p:spPr>
          <a:xfrm>
            <a:off x="8607646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8" name="bg object 6008"/>
          <p:cNvSpPr/>
          <p:nvPr/>
        </p:nvSpPr>
        <p:spPr>
          <a:xfrm>
            <a:off x="8608660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9" name="bg object 6009"/>
          <p:cNvSpPr/>
          <p:nvPr/>
        </p:nvSpPr>
        <p:spPr>
          <a:xfrm>
            <a:off x="8608660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0" name="bg object 6010"/>
          <p:cNvSpPr/>
          <p:nvPr/>
        </p:nvSpPr>
        <p:spPr>
          <a:xfrm>
            <a:off x="8609661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1" name="bg object 6011"/>
          <p:cNvSpPr/>
          <p:nvPr/>
        </p:nvSpPr>
        <p:spPr>
          <a:xfrm>
            <a:off x="8609661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2" name="bg object 6012"/>
          <p:cNvSpPr/>
          <p:nvPr/>
        </p:nvSpPr>
        <p:spPr>
          <a:xfrm>
            <a:off x="8609661" y="88505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3" name="bg object 6013"/>
          <p:cNvSpPr/>
          <p:nvPr/>
        </p:nvSpPr>
        <p:spPr>
          <a:xfrm>
            <a:off x="8608660" y="88505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4" name="bg object 6014"/>
          <p:cNvSpPr/>
          <p:nvPr/>
        </p:nvSpPr>
        <p:spPr>
          <a:xfrm>
            <a:off x="8608660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5" name="bg object 6015"/>
          <p:cNvSpPr/>
          <p:nvPr/>
        </p:nvSpPr>
        <p:spPr>
          <a:xfrm>
            <a:off x="8608660" y="8851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6" name="bg object 6016"/>
          <p:cNvSpPr/>
          <p:nvPr/>
        </p:nvSpPr>
        <p:spPr>
          <a:xfrm>
            <a:off x="8608660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7" name="bg object 6017"/>
          <p:cNvSpPr/>
          <p:nvPr/>
        </p:nvSpPr>
        <p:spPr>
          <a:xfrm>
            <a:off x="8608660" y="88505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8" name="bg object 6018"/>
          <p:cNvSpPr/>
          <p:nvPr/>
        </p:nvSpPr>
        <p:spPr>
          <a:xfrm>
            <a:off x="8607646" y="88505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9" name="bg object 6019"/>
          <p:cNvSpPr/>
          <p:nvPr/>
        </p:nvSpPr>
        <p:spPr>
          <a:xfrm>
            <a:off x="8607646" y="885051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0"/>
                </a:moveTo>
                <a:lnTo>
                  <a:pt x="0" y="0"/>
                </a:lnTo>
              </a:path>
              <a:path w="3175" h="3175">
                <a:moveTo>
                  <a:pt x="0" y="0"/>
                </a:moveTo>
                <a:lnTo>
                  <a:pt x="0" y="0"/>
                </a:lnTo>
              </a:path>
              <a:path w="3175" h="3175">
                <a:moveTo>
                  <a:pt x="3028" y="3028"/>
                </a:moveTo>
                <a:lnTo>
                  <a:pt x="3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0" name="bg object 6020"/>
          <p:cNvSpPr/>
          <p:nvPr/>
        </p:nvSpPr>
        <p:spPr>
          <a:xfrm>
            <a:off x="8610675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1" name="bg object 6021"/>
          <p:cNvSpPr/>
          <p:nvPr/>
        </p:nvSpPr>
        <p:spPr>
          <a:xfrm>
            <a:off x="8610675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2" name="bg object 6022"/>
          <p:cNvSpPr/>
          <p:nvPr/>
        </p:nvSpPr>
        <p:spPr>
          <a:xfrm>
            <a:off x="8610675" y="8852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3" name="bg object 6023"/>
          <p:cNvSpPr/>
          <p:nvPr/>
        </p:nvSpPr>
        <p:spPr>
          <a:xfrm>
            <a:off x="8611689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4" name="bg object 6024"/>
          <p:cNvSpPr/>
          <p:nvPr/>
        </p:nvSpPr>
        <p:spPr>
          <a:xfrm>
            <a:off x="8611689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5" name="bg object 6025"/>
          <p:cNvSpPr/>
          <p:nvPr/>
        </p:nvSpPr>
        <p:spPr>
          <a:xfrm>
            <a:off x="8611689" y="88535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6" name="bg object 6026"/>
          <p:cNvSpPr/>
          <p:nvPr/>
        </p:nvSpPr>
        <p:spPr>
          <a:xfrm>
            <a:off x="8611689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7" name="bg object 6027"/>
          <p:cNvSpPr/>
          <p:nvPr/>
        </p:nvSpPr>
        <p:spPr>
          <a:xfrm>
            <a:off x="8611689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8" name="bg object 6028"/>
          <p:cNvSpPr/>
          <p:nvPr/>
        </p:nvSpPr>
        <p:spPr>
          <a:xfrm>
            <a:off x="8610675" y="88545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9" name="bg object 6029"/>
          <p:cNvSpPr/>
          <p:nvPr/>
        </p:nvSpPr>
        <p:spPr>
          <a:xfrm>
            <a:off x="8610675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0" name="bg object 6030"/>
          <p:cNvSpPr/>
          <p:nvPr/>
        </p:nvSpPr>
        <p:spPr>
          <a:xfrm>
            <a:off x="8610675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1" name="bg object 6031"/>
          <p:cNvSpPr/>
          <p:nvPr/>
        </p:nvSpPr>
        <p:spPr>
          <a:xfrm>
            <a:off x="8610675" y="8853544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2" name="bg object 6032"/>
          <p:cNvSpPr/>
          <p:nvPr/>
        </p:nvSpPr>
        <p:spPr>
          <a:xfrm>
            <a:off x="8612703" y="88555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3" name="bg object 6033"/>
          <p:cNvSpPr/>
          <p:nvPr/>
        </p:nvSpPr>
        <p:spPr>
          <a:xfrm>
            <a:off x="8612703" y="88555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4" name="bg object 6034"/>
          <p:cNvSpPr/>
          <p:nvPr/>
        </p:nvSpPr>
        <p:spPr>
          <a:xfrm>
            <a:off x="8612703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5" name="bg object 6035"/>
          <p:cNvSpPr/>
          <p:nvPr/>
        </p:nvSpPr>
        <p:spPr>
          <a:xfrm>
            <a:off x="8613717" y="88555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6" name="bg object 6036"/>
          <p:cNvSpPr/>
          <p:nvPr/>
        </p:nvSpPr>
        <p:spPr>
          <a:xfrm>
            <a:off x="8613717" y="88555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7" name="bg object 6037"/>
          <p:cNvSpPr/>
          <p:nvPr/>
        </p:nvSpPr>
        <p:spPr>
          <a:xfrm>
            <a:off x="8613717" y="8856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8" name="bg object 6038"/>
          <p:cNvSpPr/>
          <p:nvPr/>
        </p:nvSpPr>
        <p:spPr>
          <a:xfrm>
            <a:off x="8613717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9" name="bg object 6039"/>
          <p:cNvSpPr/>
          <p:nvPr/>
        </p:nvSpPr>
        <p:spPr>
          <a:xfrm>
            <a:off x="8613717" y="8857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0" name="bg object 6040"/>
          <p:cNvSpPr/>
          <p:nvPr/>
        </p:nvSpPr>
        <p:spPr>
          <a:xfrm>
            <a:off x="8612703" y="88575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1" name="bg object 6041"/>
          <p:cNvSpPr/>
          <p:nvPr/>
        </p:nvSpPr>
        <p:spPr>
          <a:xfrm>
            <a:off x="8612703" y="8857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2" name="bg object 6042"/>
          <p:cNvSpPr/>
          <p:nvPr/>
        </p:nvSpPr>
        <p:spPr>
          <a:xfrm>
            <a:off x="8612703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3" name="bg object 6043"/>
          <p:cNvSpPr/>
          <p:nvPr/>
        </p:nvSpPr>
        <p:spPr>
          <a:xfrm>
            <a:off x="8612703" y="8844445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0" y="12142"/>
                </a:moveTo>
                <a:lnTo>
                  <a:pt x="0" y="12142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  <a:path w="15240" h="12700">
                <a:moveTo>
                  <a:pt x="15184" y="0"/>
                </a:moveTo>
                <a:lnTo>
                  <a:pt x="151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4" name="bg object 6044"/>
          <p:cNvSpPr/>
          <p:nvPr/>
        </p:nvSpPr>
        <p:spPr>
          <a:xfrm>
            <a:off x="8627887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5" name="bg object 6045"/>
          <p:cNvSpPr/>
          <p:nvPr/>
        </p:nvSpPr>
        <p:spPr>
          <a:xfrm>
            <a:off x="8627887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6" name="bg object 6046"/>
          <p:cNvSpPr/>
          <p:nvPr/>
        </p:nvSpPr>
        <p:spPr>
          <a:xfrm>
            <a:off x="8626873" y="8845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7" name="bg object 6047"/>
          <p:cNvSpPr/>
          <p:nvPr/>
        </p:nvSpPr>
        <p:spPr>
          <a:xfrm>
            <a:off x="8626873" y="8845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8" name="bg object 6048"/>
          <p:cNvSpPr/>
          <p:nvPr/>
        </p:nvSpPr>
        <p:spPr>
          <a:xfrm>
            <a:off x="8626873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9" name="bg object 6049"/>
          <p:cNvSpPr/>
          <p:nvPr/>
        </p:nvSpPr>
        <p:spPr>
          <a:xfrm>
            <a:off x="8625859" y="88444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0" name="bg object 6050"/>
          <p:cNvSpPr/>
          <p:nvPr/>
        </p:nvSpPr>
        <p:spPr>
          <a:xfrm>
            <a:off x="8625859" y="88444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1" name="bg object 6051"/>
          <p:cNvSpPr/>
          <p:nvPr/>
        </p:nvSpPr>
        <p:spPr>
          <a:xfrm>
            <a:off x="8625859" y="88444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2" name="bg object 6052"/>
          <p:cNvSpPr/>
          <p:nvPr/>
        </p:nvSpPr>
        <p:spPr>
          <a:xfrm>
            <a:off x="8626873" y="88444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3" name="bg object 6053"/>
          <p:cNvSpPr/>
          <p:nvPr/>
        </p:nvSpPr>
        <p:spPr>
          <a:xfrm>
            <a:off x="8626873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4" name="bg object 6054"/>
          <p:cNvSpPr/>
          <p:nvPr/>
        </p:nvSpPr>
        <p:spPr>
          <a:xfrm>
            <a:off x="8626873" y="88434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5" name="bg object 6055"/>
          <p:cNvSpPr/>
          <p:nvPr/>
        </p:nvSpPr>
        <p:spPr>
          <a:xfrm>
            <a:off x="8626873" y="88434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6" name="bg object 6056"/>
          <p:cNvSpPr/>
          <p:nvPr/>
        </p:nvSpPr>
        <p:spPr>
          <a:xfrm>
            <a:off x="8627887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7" name="bg object 6057"/>
          <p:cNvSpPr/>
          <p:nvPr/>
        </p:nvSpPr>
        <p:spPr>
          <a:xfrm>
            <a:off x="8622830" y="8844445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5056" y="0"/>
                </a:moveTo>
                <a:lnTo>
                  <a:pt x="5056" y="0"/>
                </a:lnTo>
              </a:path>
              <a:path w="5079" h="1270">
                <a:moveTo>
                  <a:pt x="1000" y="0"/>
                </a:moveTo>
                <a:lnTo>
                  <a:pt x="1000" y="0"/>
                </a:lnTo>
              </a:path>
              <a:path w="5079" h="1270">
                <a:moveTo>
                  <a:pt x="1000" y="0"/>
                </a:moveTo>
                <a:lnTo>
                  <a:pt x="1000" y="0"/>
                </a:lnTo>
              </a:path>
              <a:path w="5079" h="1270">
                <a:moveTo>
                  <a:pt x="1000" y="0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8" name="bg object 6058"/>
          <p:cNvSpPr/>
          <p:nvPr/>
        </p:nvSpPr>
        <p:spPr>
          <a:xfrm>
            <a:off x="8621816" y="8845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9" name="bg object 6059"/>
          <p:cNvSpPr/>
          <p:nvPr/>
        </p:nvSpPr>
        <p:spPr>
          <a:xfrm>
            <a:off x="8621816" y="88444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0" name="bg object 6060"/>
          <p:cNvSpPr/>
          <p:nvPr/>
        </p:nvSpPr>
        <p:spPr>
          <a:xfrm>
            <a:off x="8621816" y="8843431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1" name="bg object 6061"/>
          <p:cNvSpPr/>
          <p:nvPr/>
        </p:nvSpPr>
        <p:spPr>
          <a:xfrm>
            <a:off x="8622830" y="88434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2" name="bg object 6062"/>
          <p:cNvSpPr/>
          <p:nvPr/>
        </p:nvSpPr>
        <p:spPr>
          <a:xfrm>
            <a:off x="8622830" y="88444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3" name="bg object 6063"/>
          <p:cNvSpPr/>
          <p:nvPr/>
        </p:nvSpPr>
        <p:spPr>
          <a:xfrm>
            <a:off x="8623831" y="8844445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  <a:path w="2540" h="3175">
                <a:moveTo>
                  <a:pt x="2028" y="3028"/>
                </a:moveTo>
                <a:lnTo>
                  <a:pt x="2028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4" name="bg object 6064"/>
          <p:cNvSpPr/>
          <p:nvPr/>
        </p:nvSpPr>
        <p:spPr>
          <a:xfrm>
            <a:off x="8624845" y="88474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5" name="bg object 6065"/>
          <p:cNvSpPr/>
          <p:nvPr/>
        </p:nvSpPr>
        <p:spPr>
          <a:xfrm>
            <a:off x="8624845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6" name="bg object 6066"/>
          <p:cNvSpPr/>
          <p:nvPr/>
        </p:nvSpPr>
        <p:spPr>
          <a:xfrm>
            <a:off x="8623831" y="88474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1014" y="1014"/>
                </a:lnTo>
              </a:path>
              <a:path w="1270" h="1270">
                <a:moveTo>
                  <a:pt x="1014" y="1014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  <a:path w="127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7" name="bg object 6067"/>
          <p:cNvSpPr/>
          <p:nvPr/>
        </p:nvSpPr>
        <p:spPr>
          <a:xfrm>
            <a:off x="8623831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8" name="bg object 6068"/>
          <p:cNvSpPr/>
          <p:nvPr/>
        </p:nvSpPr>
        <p:spPr>
          <a:xfrm>
            <a:off x="8623831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9" name="bg object 6069"/>
          <p:cNvSpPr/>
          <p:nvPr/>
        </p:nvSpPr>
        <p:spPr>
          <a:xfrm>
            <a:off x="8620802" y="8846459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4042" y="0"/>
                </a:moveTo>
                <a:lnTo>
                  <a:pt x="4042" y="0"/>
                </a:lnTo>
              </a:path>
              <a:path w="5079" h="1270">
                <a:moveTo>
                  <a:pt x="4042" y="0"/>
                </a:moveTo>
                <a:lnTo>
                  <a:pt x="4042" y="0"/>
                </a:lnTo>
              </a:path>
              <a:path w="5079" h="1270">
                <a:moveTo>
                  <a:pt x="4042" y="0"/>
                </a:moveTo>
                <a:lnTo>
                  <a:pt x="4042" y="0"/>
                </a:lnTo>
              </a:path>
              <a:path w="5079" h="1270">
                <a:moveTo>
                  <a:pt x="4042" y="0"/>
                </a:moveTo>
                <a:lnTo>
                  <a:pt x="4042" y="0"/>
                </a:lnTo>
              </a:path>
              <a:path w="5079" h="1270">
                <a:moveTo>
                  <a:pt x="4042" y="0"/>
                </a:moveTo>
                <a:lnTo>
                  <a:pt x="4042" y="0"/>
                </a:lnTo>
              </a:path>
              <a:path w="5079" h="1270">
                <a:moveTo>
                  <a:pt x="4042" y="0"/>
                </a:moveTo>
                <a:lnTo>
                  <a:pt x="5056" y="1014"/>
                </a:lnTo>
              </a:path>
              <a:path w="5079" h="1270">
                <a:moveTo>
                  <a:pt x="5056" y="1014"/>
                </a:moveTo>
                <a:lnTo>
                  <a:pt x="5056" y="1014"/>
                </a:lnTo>
              </a:path>
              <a:path w="5079" h="1270">
                <a:moveTo>
                  <a:pt x="5056" y="1014"/>
                </a:moveTo>
                <a:lnTo>
                  <a:pt x="5056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  <a:path w="5079"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0" name="bg object 6070"/>
          <p:cNvSpPr/>
          <p:nvPr/>
        </p:nvSpPr>
        <p:spPr>
          <a:xfrm>
            <a:off x="8620802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1" name="bg object 6071"/>
          <p:cNvSpPr/>
          <p:nvPr/>
        </p:nvSpPr>
        <p:spPr>
          <a:xfrm>
            <a:off x="8620802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2" name="bg object 6072"/>
          <p:cNvSpPr/>
          <p:nvPr/>
        </p:nvSpPr>
        <p:spPr>
          <a:xfrm>
            <a:off x="8619788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3" name="bg object 6073"/>
          <p:cNvSpPr/>
          <p:nvPr/>
        </p:nvSpPr>
        <p:spPr>
          <a:xfrm>
            <a:off x="8619788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4" name="bg object 6074"/>
          <p:cNvSpPr/>
          <p:nvPr/>
        </p:nvSpPr>
        <p:spPr>
          <a:xfrm>
            <a:off x="8619788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5" name="bg object 6075"/>
          <p:cNvSpPr/>
          <p:nvPr/>
        </p:nvSpPr>
        <p:spPr>
          <a:xfrm>
            <a:off x="8619788" y="88474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6" name="bg object 6076"/>
          <p:cNvSpPr/>
          <p:nvPr/>
        </p:nvSpPr>
        <p:spPr>
          <a:xfrm>
            <a:off x="8619788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7" name="bg object 6077"/>
          <p:cNvSpPr/>
          <p:nvPr/>
        </p:nvSpPr>
        <p:spPr>
          <a:xfrm>
            <a:off x="8619788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8" name="bg object 6078"/>
          <p:cNvSpPr/>
          <p:nvPr/>
        </p:nvSpPr>
        <p:spPr>
          <a:xfrm>
            <a:off x="8619788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9" name="bg object 6079"/>
          <p:cNvSpPr/>
          <p:nvPr/>
        </p:nvSpPr>
        <p:spPr>
          <a:xfrm>
            <a:off x="8620802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0" name="bg object 6080"/>
          <p:cNvSpPr/>
          <p:nvPr/>
        </p:nvSpPr>
        <p:spPr>
          <a:xfrm>
            <a:off x="8620802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1" name="bg object 6081"/>
          <p:cNvSpPr/>
          <p:nvPr/>
        </p:nvSpPr>
        <p:spPr>
          <a:xfrm>
            <a:off x="8620802" y="8847473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2" name="bg object 6082"/>
          <p:cNvSpPr/>
          <p:nvPr/>
        </p:nvSpPr>
        <p:spPr>
          <a:xfrm>
            <a:off x="8622830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3" name="bg object 6083"/>
          <p:cNvSpPr/>
          <p:nvPr/>
        </p:nvSpPr>
        <p:spPr>
          <a:xfrm>
            <a:off x="8622830" y="8851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4" name="bg object 6084"/>
          <p:cNvSpPr/>
          <p:nvPr/>
        </p:nvSpPr>
        <p:spPr>
          <a:xfrm>
            <a:off x="8621816" y="8851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5" name="bg object 6085"/>
          <p:cNvSpPr/>
          <p:nvPr/>
        </p:nvSpPr>
        <p:spPr>
          <a:xfrm>
            <a:off x="8621816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6" name="bg object 6086"/>
          <p:cNvSpPr/>
          <p:nvPr/>
        </p:nvSpPr>
        <p:spPr>
          <a:xfrm>
            <a:off x="8621816" y="88505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7" name="bg object 6087"/>
          <p:cNvSpPr/>
          <p:nvPr/>
        </p:nvSpPr>
        <p:spPr>
          <a:xfrm>
            <a:off x="8621816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8" name="bg object 6088"/>
          <p:cNvSpPr/>
          <p:nvPr/>
        </p:nvSpPr>
        <p:spPr>
          <a:xfrm>
            <a:off x="8621816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9" name="bg object 6089"/>
          <p:cNvSpPr/>
          <p:nvPr/>
        </p:nvSpPr>
        <p:spPr>
          <a:xfrm>
            <a:off x="8621816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0" name="bg object 6090"/>
          <p:cNvSpPr/>
          <p:nvPr/>
        </p:nvSpPr>
        <p:spPr>
          <a:xfrm>
            <a:off x="8622830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1" name="bg object 6091"/>
          <p:cNvSpPr/>
          <p:nvPr/>
        </p:nvSpPr>
        <p:spPr>
          <a:xfrm>
            <a:off x="8622830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2" name="bg object 6092"/>
          <p:cNvSpPr/>
          <p:nvPr/>
        </p:nvSpPr>
        <p:spPr>
          <a:xfrm>
            <a:off x="8620802" y="8850516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3" name="bg object 6093"/>
          <p:cNvSpPr/>
          <p:nvPr/>
        </p:nvSpPr>
        <p:spPr>
          <a:xfrm>
            <a:off x="8620802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4" name="bg object 6094"/>
          <p:cNvSpPr/>
          <p:nvPr/>
        </p:nvSpPr>
        <p:spPr>
          <a:xfrm>
            <a:off x="8620802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5" name="bg object 6095"/>
          <p:cNvSpPr/>
          <p:nvPr/>
        </p:nvSpPr>
        <p:spPr>
          <a:xfrm>
            <a:off x="8619788" y="88545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6" name="bg object 6096"/>
          <p:cNvSpPr/>
          <p:nvPr/>
        </p:nvSpPr>
        <p:spPr>
          <a:xfrm>
            <a:off x="8619788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7" name="bg object 6097"/>
          <p:cNvSpPr/>
          <p:nvPr/>
        </p:nvSpPr>
        <p:spPr>
          <a:xfrm>
            <a:off x="8619788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8" name="bg object 6098"/>
          <p:cNvSpPr/>
          <p:nvPr/>
        </p:nvSpPr>
        <p:spPr>
          <a:xfrm>
            <a:off x="8619788" y="88535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9" name="bg object 6099"/>
          <p:cNvSpPr/>
          <p:nvPr/>
        </p:nvSpPr>
        <p:spPr>
          <a:xfrm>
            <a:off x="8619788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0" name="bg object 6100"/>
          <p:cNvSpPr/>
          <p:nvPr/>
        </p:nvSpPr>
        <p:spPr>
          <a:xfrm>
            <a:off x="8619788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1" name="bg object 6101"/>
          <p:cNvSpPr/>
          <p:nvPr/>
        </p:nvSpPr>
        <p:spPr>
          <a:xfrm>
            <a:off x="8619788" y="8852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2" name="bg object 6102"/>
          <p:cNvSpPr/>
          <p:nvPr/>
        </p:nvSpPr>
        <p:spPr>
          <a:xfrm>
            <a:off x="8620802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3" name="bg object 6103"/>
          <p:cNvSpPr/>
          <p:nvPr/>
        </p:nvSpPr>
        <p:spPr>
          <a:xfrm>
            <a:off x="8620802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4" name="bg object 6104"/>
          <p:cNvSpPr/>
          <p:nvPr/>
        </p:nvSpPr>
        <p:spPr>
          <a:xfrm>
            <a:off x="8620802" y="8841402"/>
            <a:ext cx="5080" cy="12700"/>
          </a:xfrm>
          <a:custGeom>
            <a:avLst/>
            <a:gdLst/>
            <a:ahLst/>
            <a:cxnLst/>
            <a:rect l="l" t="t" r="r" b="b"/>
            <a:pathLst>
              <a:path w="5079" h="12700">
                <a:moveTo>
                  <a:pt x="0" y="12142"/>
                </a:moveTo>
                <a:lnTo>
                  <a:pt x="0" y="12142"/>
                </a:lnTo>
              </a:path>
              <a:path w="5079" h="12700">
                <a:moveTo>
                  <a:pt x="0" y="12142"/>
                </a:moveTo>
                <a:lnTo>
                  <a:pt x="0" y="12142"/>
                </a:lnTo>
              </a:path>
              <a:path w="5079" h="12700">
                <a:moveTo>
                  <a:pt x="5056" y="0"/>
                </a:moveTo>
                <a:lnTo>
                  <a:pt x="5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5" name="bg object 6105"/>
          <p:cNvSpPr/>
          <p:nvPr/>
        </p:nvSpPr>
        <p:spPr>
          <a:xfrm>
            <a:off x="8625859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6" name="bg object 6106"/>
          <p:cNvSpPr/>
          <p:nvPr/>
        </p:nvSpPr>
        <p:spPr>
          <a:xfrm>
            <a:off x="8624845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7" name="bg object 6107"/>
          <p:cNvSpPr/>
          <p:nvPr/>
        </p:nvSpPr>
        <p:spPr>
          <a:xfrm>
            <a:off x="8624845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8" name="bg object 6108"/>
          <p:cNvSpPr/>
          <p:nvPr/>
        </p:nvSpPr>
        <p:spPr>
          <a:xfrm>
            <a:off x="8623831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9" name="bg object 6109"/>
          <p:cNvSpPr/>
          <p:nvPr/>
        </p:nvSpPr>
        <p:spPr>
          <a:xfrm>
            <a:off x="8623831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0" name="bg object 6110"/>
          <p:cNvSpPr/>
          <p:nvPr/>
        </p:nvSpPr>
        <p:spPr>
          <a:xfrm>
            <a:off x="8623831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1" name="bg object 6111"/>
          <p:cNvSpPr/>
          <p:nvPr/>
        </p:nvSpPr>
        <p:spPr>
          <a:xfrm>
            <a:off x="8623831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2" name="bg object 6112"/>
          <p:cNvSpPr/>
          <p:nvPr/>
        </p:nvSpPr>
        <p:spPr>
          <a:xfrm>
            <a:off x="8623831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3" name="bg object 6113"/>
          <p:cNvSpPr/>
          <p:nvPr/>
        </p:nvSpPr>
        <p:spPr>
          <a:xfrm>
            <a:off x="8624845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4" name="bg object 6114"/>
          <p:cNvSpPr/>
          <p:nvPr/>
        </p:nvSpPr>
        <p:spPr>
          <a:xfrm>
            <a:off x="8624845" y="88414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5" name="bg object 6115"/>
          <p:cNvSpPr/>
          <p:nvPr/>
        </p:nvSpPr>
        <p:spPr>
          <a:xfrm>
            <a:off x="8620802" y="8841402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6" name="bg object 6116"/>
          <p:cNvSpPr/>
          <p:nvPr/>
        </p:nvSpPr>
        <p:spPr>
          <a:xfrm>
            <a:off x="8620802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7" name="bg object 6117"/>
          <p:cNvSpPr/>
          <p:nvPr/>
        </p:nvSpPr>
        <p:spPr>
          <a:xfrm>
            <a:off x="8620802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8" name="bg object 6118"/>
          <p:cNvSpPr/>
          <p:nvPr/>
        </p:nvSpPr>
        <p:spPr>
          <a:xfrm>
            <a:off x="8619788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9" name="bg object 6119"/>
          <p:cNvSpPr/>
          <p:nvPr/>
        </p:nvSpPr>
        <p:spPr>
          <a:xfrm>
            <a:off x="8619788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0" name="bg object 6120"/>
          <p:cNvSpPr/>
          <p:nvPr/>
        </p:nvSpPr>
        <p:spPr>
          <a:xfrm>
            <a:off x="8619788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1" name="bg object 6121"/>
          <p:cNvSpPr/>
          <p:nvPr/>
        </p:nvSpPr>
        <p:spPr>
          <a:xfrm>
            <a:off x="8619788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2" name="bg object 6122"/>
          <p:cNvSpPr/>
          <p:nvPr/>
        </p:nvSpPr>
        <p:spPr>
          <a:xfrm>
            <a:off x="8619788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3" name="bg object 6123"/>
          <p:cNvSpPr/>
          <p:nvPr/>
        </p:nvSpPr>
        <p:spPr>
          <a:xfrm>
            <a:off x="8619788" y="8840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4" name="bg object 6124"/>
          <p:cNvSpPr/>
          <p:nvPr/>
        </p:nvSpPr>
        <p:spPr>
          <a:xfrm>
            <a:off x="8620802" y="884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5" name="bg object 6125"/>
          <p:cNvSpPr/>
          <p:nvPr/>
        </p:nvSpPr>
        <p:spPr>
          <a:xfrm>
            <a:off x="8620802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6" name="bg object 6126"/>
          <p:cNvSpPr/>
          <p:nvPr/>
        </p:nvSpPr>
        <p:spPr>
          <a:xfrm>
            <a:off x="8620802" y="8838374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2028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7" name="bg object 6127"/>
          <p:cNvSpPr/>
          <p:nvPr/>
        </p:nvSpPr>
        <p:spPr>
          <a:xfrm>
            <a:off x="8622830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8" name="bg object 6128"/>
          <p:cNvSpPr/>
          <p:nvPr/>
        </p:nvSpPr>
        <p:spPr>
          <a:xfrm>
            <a:off x="8622830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9" name="bg object 6129"/>
          <p:cNvSpPr/>
          <p:nvPr/>
        </p:nvSpPr>
        <p:spPr>
          <a:xfrm>
            <a:off x="8621816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0" name="bg object 6130"/>
          <p:cNvSpPr/>
          <p:nvPr/>
        </p:nvSpPr>
        <p:spPr>
          <a:xfrm>
            <a:off x="8621816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1" name="bg object 6131"/>
          <p:cNvSpPr/>
          <p:nvPr/>
        </p:nvSpPr>
        <p:spPr>
          <a:xfrm>
            <a:off x="8621816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2" name="bg object 6132"/>
          <p:cNvSpPr/>
          <p:nvPr/>
        </p:nvSpPr>
        <p:spPr>
          <a:xfrm>
            <a:off x="8621816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3" name="bg object 6133"/>
          <p:cNvSpPr/>
          <p:nvPr/>
        </p:nvSpPr>
        <p:spPr>
          <a:xfrm>
            <a:off x="8621816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4" name="bg object 6134"/>
          <p:cNvSpPr/>
          <p:nvPr/>
        </p:nvSpPr>
        <p:spPr>
          <a:xfrm>
            <a:off x="8621819" y="883786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5" name="bg object 6135"/>
          <p:cNvSpPr/>
          <p:nvPr/>
        </p:nvSpPr>
        <p:spPr>
          <a:xfrm>
            <a:off x="8620802" y="8835331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2028" y="3042"/>
                </a:moveTo>
                <a:lnTo>
                  <a:pt x="2028" y="3042"/>
                </a:lnTo>
              </a:path>
              <a:path w="2540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6" name="bg object 6136"/>
          <p:cNvSpPr/>
          <p:nvPr/>
        </p:nvSpPr>
        <p:spPr>
          <a:xfrm>
            <a:off x="8620802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7" name="bg object 6137"/>
          <p:cNvSpPr/>
          <p:nvPr/>
        </p:nvSpPr>
        <p:spPr>
          <a:xfrm>
            <a:off x="8620802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8" name="bg object 6138"/>
          <p:cNvSpPr/>
          <p:nvPr/>
        </p:nvSpPr>
        <p:spPr>
          <a:xfrm>
            <a:off x="8619788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9" name="bg object 6139"/>
          <p:cNvSpPr/>
          <p:nvPr/>
        </p:nvSpPr>
        <p:spPr>
          <a:xfrm>
            <a:off x="8619788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0" name="bg object 6140"/>
          <p:cNvSpPr/>
          <p:nvPr/>
        </p:nvSpPr>
        <p:spPr>
          <a:xfrm>
            <a:off x="8619788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1" name="bg object 6141"/>
          <p:cNvSpPr/>
          <p:nvPr/>
        </p:nvSpPr>
        <p:spPr>
          <a:xfrm>
            <a:off x="8619788" y="8834317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2" name="bg object 6142"/>
          <p:cNvSpPr/>
          <p:nvPr/>
        </p:nvSpPr>
        <p:spPr>
          <a:xfrm>
            <a:off x="8620802" y="883431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3" name="bg object 6143"/>
          <p:cNvSpPr/>
          <p:nvPr/>
        </p:nvSpPr>
        <p:spPr>
          <a:xfrm>
            <a:off x="8620802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4" name="bg object 6144"/>
          <p:cNvSpPr/>
          <p:nvPr/>
        </p:nvSpPr>
        <p:spPr>
          <a:xfrm>
            <a:off x="8627887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5" name="bg object 6145"/>
          <p:cNvSpPr/>
          <p:nvPr/>
        </p:nvSpPr>
        <p:spPr>
          <a:xfrm>
            <a:off x="8627887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6" name="bg object 6146"/>
          <p:cNvSpPr/>
          <p:nvPr/>
        </p:nvSpPr>
        <p:spPr>
          <a:xfrm>
            <a:off x="8626873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7" name="bg object 6147"/>
          <p:cNvSpPr/>
          <p:nvPr/>
        </p:nvSpPr>
        <p:spPr>
          <a:xfrm>
            <a:off x="8626873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8" name="bg object 6148"/>
          <p:cNvSpPr/>
          <p:nvPr/>
        </p:nvSpPr>
        <p:spPr>
          <a:xfrm>
            <a:off x="8625859" y="8839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9" name="bg object 6149"/>
          <p:cNvSpPr/>
          <p:nvPr/>
        </p:nvSpPr>
        <p:spPr>
          <a:xfrm>
            <a:off x="8625859" y="8839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0" name="bg object 6150"/>
          <p:cNvSpPr/>
          <p:nvPr/>
        </p:nvSpPr>
        <p:spPr>
          <a:xfrm>
            <a:off x="8625859" y="88383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1" name="bg object 6151"/>
          <p:cNvSpPr/>
          <p:nvPr/>
        </p:nvSpPr>
        <p:spPr>
          <a:xfrm>
            <a:off x="8625859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2" name="bg object 6152"/>
          <p:cNvSpPr/>
          <p:nvPr/>
        </p:nvSpPr>
        <p:spPr>
          <a:xfrm>
            <a:off x="8625859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3" name="bg object 6153"/>
          <p:cNvSpPr/>
          <p:nvPr/>
        </p:nvSpPr>
        <p:spPr>
          <a:xfrm>
            <a:off x="8626873" y="88383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4" name="bg object 6154"/>
          <p:cNvSpPr/>
          <p:nvPr/>
        </p:nvSpPr>
        <p:spPr>
          <a:xfrm>
            <a:off x="8626873" y="883837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5" name="bg object 6155"/>
          <p:cNvSpPr/>
          <p:nvPr/>
        </p:nvSpPr>
        <p:spPr>
          <a:xfrm>
            <a:off x="8624845" y="8835331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42" y="3042"/>
                </a:moveTo>
                <a:lnTo>
                  <a:pt x="3042" y="3042"/>
                </a:lnTo>
              </a:path>
              <a:path w="3175" h="3175">
                <a:moveTo>
                  <a:pt x="3042" y="3042"/>
                </a:moveTo>
                <a:lnTo>
                  <a:pt x="3042" y="3042"/>
                </a:lnTo>
              </a:path>
              <a:path w="3175" h="3175">
                <a:moveTo>
                  <a:pt x="3042" y="3042"/>
                </a:moveTo>
                <a:lnTo>
                  <a:pt x="3042" y="3042"/>
                </a:lnTo>
              </a:path>
              <a:path w="3175" h="3175">
                <a:moveTo>
                  <a:pt x="1014" y="0"/>
                </a:moveTo>
                <a:lnTo>
                  <a:pt x="1014" y="0"/>
                </a:lnTo>
              </a:path>
              <a:path w="3175" h="3175">
                <a:moveTo>
                  <a:pt x="1014" y="0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  <a:path w="3175" h="3175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6" name="bg object 6156"/>
          <p:cNvSpPr/>
          <p:nvPr/>
        </p:nvSpPr>
        <p:spPr>
          <a:xfrm>
            <a:off x="8623831" y="88363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7" name="bg object 6157"/>
          <p:cNvSpPr/>
          <p:nvPr/>
        </p:nvSpPr>
        <p:spPr>
          <a:xfrm>
            <a:off x="8623831" y="88363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8" name="bg object 6158"/>
          <p:cNvSpPr/>
          <p:nvPr/>
        </p:nvSpPr>
        <p:spPr>
          <a:xfrm>
            <a:off x="8623831" y="88353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9" name="bg object 6159"/>
          <p:cNvSpPr/>
          <p:nvPr/>
        </p:nvSpPr>
        <p:spPr>
          <a:xfrm>
            <a:off x="8623831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0" name="bg object 6160"/>
          <p:cNvSpPr/>
          <p:nvPr/>
        </p:nvSpPr>
        <p:spPr>
          <a:xfrm>
            <a:off x="8623831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1" name="bg object 6161"/>
          <p:cNvSpPr/>
          <p:nvPr/>
        </p:nvSpPr>
        <p:spPr>
          <a:xfrm>
            <a:off x="8624845" y="88353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2" name="bg object 6162"/>
          <p:cNvSpPr/>
          <p:nvPr/>
        </p:nvSpPr>
        <p:spPr>
          <a:xfrm>
            <a:off x="8624845" y="88353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3" name="bg object 6163"/>
          <p:cNvSpPr/>
          <p:nvPr/>
        </p:nvSpPr>
        <p:spPr>
          <a:xfrm>
            <a:off x="8622830" y="8832303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3028"/>
                </a:moveTo>
                <a:lnTo>
                  <a:pt x="3028" y="3028"/>
                </a:lnTo>
              </a:path>
              <a:path w="3175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4" name="bg object 6164"/>
          <p:cNvSpPr/>
          <p:nvPr/>
        </p:nvSpPr>
        <p:spPr>
          <a:xfrm>
            <a:off x="8622830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5" name="bg object 6165"/>
          <p:cNvSpPr/>
          <p:nvPr/>
        </p:nvSpPr>
        <p:spPr>
          <a:xfrm>
            <a:off x="8622830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6" name="bg object 6166"/>
          <p:cNvSpPr/>
          <p:nvPr/>
        </p:nvSpPr>
        <p:spPr>
          <a:xfrm>
            <a:off x="8621816" y="88333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7" name="bg object 6167"/>
          <p:cNvSpPr/>
          <p:nvPr/>
        </p:nvSpPr>
        <p:spPr>
          <a:xfrm>
            <a:off x="8621816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8" name="bg object 6168"/>
          <p:cNvSpPr/>
          <p:nvPr/>
        </p:nvSpPr>
        <p:spPr>
          <a:xfrm>
            <a:off x="8621816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9" name="bg object 6169"/>
          <p:cNvSpPr/>
          <p:nvPr/>
        </p:nvSpPr>
        <p:spPr>
          <a:xfrm>
            <a:off x="8621816" y="8832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0" name="bg object 6170"/>
          <p:cNvSpPr/>
          <p:nvPr/>
        </p:nvSpPr>
        <p:spPr>
          <a:xfrm>
            <a:off x="8621816" y="88323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1" name="bg object 6171"/>
          <p:cNvSpPr/>
          <p:nvPr/>
        </p:nvSpPr>
        <p:spPr>
          <a:xfrm>
            <a:off x="8622830" y="8832303"/>
            <a:ext cx="7620" cy="9525"/>
          </a:xfrm>
          <a:custGeom>
            <a:avLst/>
            <a:gdLst/>
            <a:ahLst/>
            <a:cxnLst/>
            <a:rect l="l" t="t" r="r" b="b"/>
            <a:pathLst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0" y="0"/>
                </a:moveTo>
                <a:lnTo>
                  <a:pt x="0" y="0"/>
                </a:lnTo>
              </a:path>
              <a:path w="7620" h="9525">
                <a:moveTo>
                  <a:pt x="7071" y="9099"/>
                </a:moveTo>
                <a:lnTo>
                  <a:pt x="7071" y="9099"/>
                </a:lnTo>
              </a:path>
              <a:path w="7620" h="9525">
                <a:moveTo>
                  <a:pt x="7071" y="9099"/>
                </a:moveTo>
                <a:lnTo>
                  <a:pt x="7071" y="9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2" name="bg object 6172"/>
          <p:cNvSpPr/>
          <p:nvPr/>
        </p:nvSpPr>
        <p:spPr>
          <a:xfrm>
            <a:off x="8629902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3" name="bg object 6173"/>
          <p:cNvSpPr/>
          <p:nvPr/>
        </p:nvSpPr>
        <p:spPr>
          <a:xfrm>
            <a:off x="8629902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4" name="bg object 6174"/>
          <p:cNvSpPr/>
          <p:nvPr/>
        </p:nvSpPr>
        <p:spPr>
          <a:xfrm>
            <a:off x="8628902" y="884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5" name="bg object 6175"/>
          <p:cNvSpPr/>
          <p:nvPr/>
        </p:nvSpPr>
        <p:spPr>
          <a:xfrm>
            <a:off x="8628902" y="88424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6" name="bg object 6176"/>
          <p:cNvSpPr/>
          <p:nvPr/>
        </p:nvSpPr>
        <p:spPr>
          <a:xfrm>
            <a:off x="8628902" y="88414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7" name="bg object 6177"/>
          <p:cNvSpPr/>
          <p:nvPr/>
        </p:nvSpPr>
        <p:spPr>
          <a:xfrm>
            <a:off x="8628902" y="88414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8" name="bg object 6178"/>
          <p:cNvSpPr/>
          <p:nvPr/>
        </p:nvSpPr>
        <p:spPr>
          <a:xfrm>
            <a:off x="8628902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9" name="bg object 6179"/>
          <p:cNvSpPr/>
          <p:nvPr/>
        </p:nvSpPr>
        <p:spPr>
          <a:xfrm>
            <a:off x="8628902" y="884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0" name="bg object 6180"/>
          <p:cNvSpPr/>
          <p:nvPr/>
        </p:nvSpPr>
        <p:spPr>
          <a:xfrm>
            <a:off x="8628902" y="88403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1" name="bg object 6181"/>
          <p:cNvSpPr/>
          <p:nvPr/>
        </p:nvSpPr>
        <p:spPr>
          <a:xfrm>
            <a:off x="8629902" y="884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2" name="bg object 6182"/>
          <p:cNvSpPr/>
          <p:nvPr/>
        </p:nvSpPr>
        <p:spPr>
          <a:xfrm>
            <a:off x="8629902" y="884038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3" name="bg object 6183"/>
          <p:cNvSpPr/>
          <p:nvPr/>
        </p:nvSpPr>
        <p:spPr>
          <a:xfrm>
            <a:off x="8629902" y="8841402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0"/>
                </a:lnTo>
              </a:path>
              <a:path w="1270" h="6350">
                <a:moveTo>
                  <a:pt x="0" y="0"/>
                </a:moveTo>
                <a:lnTo>
                  <a:pt x="0" y="0"/>
                </a:lnTo>
              </a:path>
              <a:path w="1270" h="6350">
                <a:moveTo>
                  <a:pt x="0" y="0"/>
                </a:moveTo>
                <a:lnTo>
                  <a:pt x="0" y="0"/>
                </a:lnTo>
              </a:path>
              <a:path w="1270" h="6350">
                <a:moveTo>
                  <a:pt x="1014" y="6071"/>
                </a:moveTo>
                <a:lnTo>
                  <a:pt x="1014" y="60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4" name="bg object 6184"/>
          <p:cNvSpPr/>
          <p:nvPr/>
        </p:nvSpPr>
        <p:spPr>
          <a:xfrm>
            <a:off x="8629902" y="88474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5" name="bg object 6185"/>
          <p:cNvSpPr/>
          <p:nvPr/>
        </p:nvSpPr>
        <p:spPr>
          <a:xfrm>
            <a:off x="8629902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6" name="bg object 6186"/>
          <p:cNvSpPr/>
          <p:nvPr/>
        </p:nvSpPr>
        <p:spPr>
          <a:xfrm>
            <a:off x="8629902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7" name="bg object 6187"/>
          <p:cNvSpPr/>
          <p:nvPr/>
        </p:nvSpPr>
        <p:spPr>
          <a:xfrm>
            <a:off x="8628902" y="88484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8" name="bg object 6188"/>
          <p:cNvSpPr/>
          <p:nvPr/>
        </p:nvSpPr>
        <p:spPr>
          <a:xfrm>
            <a:off x="8628902" y="88484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9" name="bg object 6189"/>
          <p:cNvSpPr/>
          <p:nvPr/>
        </p:nvSpPr>
        <p:spPr>
          <a:xfrm>
            <a:off x="8628902" y="88474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0" name="bg object 6190"/>
          <p:cNvSpPr/>
          <p:nvPr/>
        </p:nvSpPr>
        <p:spPr>
          <a:xfrm>
            <a:off x="8628902" y="88474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1" name="bg object 6191"/>
          <p:cNvSpPr/>
          <p:nvPr/>
        </p:nvSpPr>
        <p:spPr>
          <a:xfrm>
            <a:off x="8628902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2" name="bg object 6192"/>
          <p:cNvSpPr/>
          <p:nvPr/>
        </p:nvSpPr>
        <p:spPr>
          <a:xfrm>
            <a:off x="8628902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3" name="bg object 6193"/>
          <p:cNvSpPr/>
          <p:nvPr/>
        </p:nvSpPr>
        <p:spPr>
          <a:xfrm>
            <a:off x="8628902" y="88464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4" name="bg object 6194"/>
          <p:cNvSpPr/>
          <p:nvPr/>
        </p:nvSpPr>
        <p:spPr>
          <a:xfrm>
            <a:off x="8629902" y="88464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5" name="bg object 6195"/>
          <p:cNvSpPr/>
          <p:nvPr/>
        </p:nvSpPr>
        <p:spPr>
          <a:xfrm>
            <a:off x="8629902" y="88464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6" name="bg object 6196"/>
          <p:cNvSpPr/>
          <p:nvPr/>
        </p:nvSpPr>
        <p:spPr>
          <a:xfrm>
            <a:off x="8629902" y="88474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7" name="bg object 6197"/>
          <p:cNvSpPr/>
          <p:nvPr/>
        </p:nvSpPr>
        <p:spPr>
          <a:xfrm>
            <a:off x="8627887" y="8847473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28" y="0"/>
                </a:moveTo>
                <a:lnTo>
                  <a:pt x="3028" y="0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  <a:path w="3175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8" name="bg object 6198"/>
          <p:cNvSpPr/>
          <p:nvPr/>
        </p:nvSpPr>
        <p:spPr>
          <a:xfrm>
            <a:off x="8627887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9" name="bg object 6199"/>
          <p:cNvSpPr/>
          <p:nvPr/>
        </p:nvSpPr>
        <p:spPr>
          <a:xfrm>
            <a:off x="8627887" y="8851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0" name="bg object 6200"/>
          <p:cNvSpPr/>
          <p:nvPr/>
        </p:nvSpPr>
        <p:spPr>
          <a:xfrm>
            <a:off x="8626873" y="8851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1" name="bg object 6201"/>
          <p:cNvSpPr/>
          <p:nvPr/>
        </p:nvSpPr>
        <p:spPr>
          <a:xfrm>
            <a:off x="8626873" y="885051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2" name="bg object 6202"/>
          <p:cNvSpPr/>
          <p:nvPr/>
        </p:nvSpPr>
        <p:spPr>
          <a:xfrm>
            <a:off x="8626873" y="88505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3" name="bg object 6203"/>
          <p:cNvSpPr/>
          <p:nvPr/>
        </p:nvSpPr>
        <p:spPr>
          <a:xfrm>
            <a:off x="8626873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4" name="bg object 6204"/>
          <p:cNvSpPr/>
          <p:nvPr/>
        </p:nvSpPr>
        <p:spPr>
          <a:xfrm>
            <a:off x="8626873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5" name="bg object 6205"/>
          <p:cNvSpPr/>
          <p:nvPr/>
        </p:nvSpPr>
        <p:spPr>
          <a:xfrm>
            <a:off x="8626873" y="884950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6" name="bg object 6206"/>
          <p:cNvSpPr/>
          <p:nvPr/>
        </p:nvSpPr>
        <p:spPr>
          <a:xfrm>
            <a:off x="8627887" y="88495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7" name="bg object 6207"/>
          <p:cNvSpPr/>
          <p:nvPr/>
        </p:nvSpPr>
        <p:spPr>
          <a:xfrm>
            <a:off x="8627887" y="88495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8" name="bg object 6208"/>
          <p:cNvSpPr/>
          <p:nvPr/>
        </p:nvSpPr>
        <p:spPr>
          <a:xfrm>
            <a:off x="8625859" y="8850516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  <a:path w="2540" h="3175">
                <a:moveTo>
                  <a:pt x="0" y="3028"/>
                </a:moveTo>
                <a:lnTo>
                  <a:pt x="0" y="30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9" name="bg object 6209"/>
          <p:cNvSpPr/>
          <p:nvPr/>
        </p:nvSpPr>
        <p:spPr>
          <a:xfrm>
            <a:off x="8625859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0" name="bg object 6210"/>
          <p:cNvSpPr/>
          <p:nvPr/>
        </p:nvSpPr>
        <p:spPr>
          <a:xfrm>
            <a:off x="8625859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1" name="bg object 6211"/>
          <p:cNvSpPr/>
          <p:nvPr/>
        </p:nvSpPr>
        <p:spPr>
          <a:xfrm>
            <a:off x="8624845" y="88545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2" name="bg object 6212"/>
          <p:cNvSpPr/>
          <p:nvPr/>
        </p:nvSpPr>
        <p:spPr>
          <a:xfrm>
            <a:off x="8624845" y="8854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3" name="bg object 6213"/>
          <p:cNvSpPr/>
          <p:nvPr/>
        </p:nvSpPr>
        <p:spPr>
          <a:xfrm>
            <a:off x="8624845" y="88535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4" name="bg object 6214"/>
          <p:cNvSpPr/>
          <p:nvPr/>
        </p:nvSpPr>
        <p:spPr>
          <a:xfrm>
            <a:off x="8624845" y="88535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5" name="bg object 6215"/>
          <p:cNvSpPr/>
          <p:nvPr/>
        </p:nvSpPr>
        <p:spPr>
          <a:xfrm>
            <a:off x="8624845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6" name="bg object 6216"/>
          <p:cNvSpPr/>
          <p:nvPr/>
        </p:nvSpPr>
        <p:spPr>
          <a:xfrm>
            <a:off x="8624845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7" name="bg object 6217"/>
          <p:cNvSpPr/>
          <p:nvPr/>
        </p:nvSpPr>
        <p:spPr>
          <a:xfrm>
            <a:off x="8624845" y="885253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8" name="bg object 6218"/>
          <p:cNvSpPr/>
          <p:nvPr/>
        </p:nvSpPr>
        <p:spPr>
          <a:xfrm>
            <a:off x="8625859" y="8852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9" name="bg object 6219"/>
          <p:cNvSpPr/>
          <p:nvPr/>
        </p:nvSpPr>
        <p:spPr>
          <a:xfrm>
            <a:off x="8625859" y="885253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0" name="bg object 6220"/>
          <p:cNvSpPr/>
          <p:nvPr/>
        </p:nvSpPr>
        <p:spPr>
          <a:xfrm>
            <a:off x="8623831" y="8853544"/>
            <a:ext cx="2540" cy="3175"/>
          </a:xfrm>
          <a:custGeom>
            <a:avLst/>
            <a:gdLst/>
            <a:ahLst/>
            <a:cxnLst/>
            <a:rect l="l" t="t" r="r" b="b"/>
            <a:pathLst>
              <a:path w="2540" h="3175">
                <a:moveTo>
                  <a:pt x="2028" y="0"/>
                </a:moveTo>
                <a:lnTo>
                  <a:pt x="2028" y="0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  <a:path w="2540" h="3175">
                <a:moveTo>
                  <a:pt x="0" y="3042"/>
                </a:moveTo>
                <a:lnTo>
                  <a:pt x="0" y="30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1" name="bg object 6221"/>
          <p:cNvSpPr/>
          <p:nvPr/>
        </p:nvSpPr>
        <p:spPr>
          <a:xfrm>
            <a:off x="8623831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2" name="bg object 6222"/>
          <p:cNvSpPr/>
          <p:nvPr/>
        </p:nvSpPr>
        <p:spPr>
          <a:xfrm>
            <a:off x="8622830" y="88575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3" name="bg object 6223"/>
          <p:cNvSpPr/>
          <p:nvPr/>
        </p:nvSpPr>
        <p:spPr>
          <a:xfrm>
            <a:off x="8622830" y="8857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4" name="bg object 6224"/>
          <p:cNvSpPr/>
          <p:nvPr/>
        </p:nvSpPr>
        <p:spPr>
          <a:xfrm>
            <a:off x="8622830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5" name="bg object 6225"/>
          <p:cNvSpPr/>
          <p:nvPr/>
        </p:nvSpPr>
        <p:spPr>
          <a:xfrm>
            <a:off x="8622830" y="8856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6" name="bg object 6226"/>
          <p:cNvSpPr/>
          <p:nvPr/>
        </p:nvSpPr>
        <p:spPr>
          <a:xfrm>
            <a:off x="8621816" y="88565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7" name="bg object 6227"/>
          <p:cNvSpPr/>
          <p:nvPr/>
        </p:nvSpPr>
        <p:spPr>
          <a:xfrm>
            <a:off x="8621816" y="885557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0" y="1014"/>
                </a:lnTo>
              </a:path>
              <a:path w="1270" h="1270">
                <a:moveTo>
                  <a:pt x="0" y="1014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  <a:path w="1270" h="1270">
                <a:moveTo>
                  <a:pt x="1014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8" name="bg object 6228"/>
          <p:cNvSpPr/>
          <p:nvPr/>
        </p:nvSpPr>
        <p:spPr>
          <a:xfrm>
            <a:off x="8622830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500" y="-1011"/>
                </a:moveTo>
                <a:lnTo>
                  <a:pt x="500" y="10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9" name="bg object 6229"/>
          <p:cNvSpPr/>
          <p:nvPr/>
        </p:nvSpPr>
        <p:spPr>
          <a:xfrm>
            <a:off x="8623831" y="88555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0" name="bg object 6230"/>
          <p:cNvSpPr/>
          <p:nvPr/>
        </p:nvSpPr>
        <p:spPr>
          <a:xfrm>
            <a:off x="8623831" y="88555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1" name="bg object 6231"/>
          <p:cNvSpPr/>
          <p:nvPr/>
        </p:nvSpPr>
        <p:spPr>
          <a:xfrm>
            <a:off x="8617760" y="8832303"/>
            <a:ext cx="6350" cy="24765"/>
          </a:xfrm>
          <a:custGeom>
            <a:avLst/>
            <a:gdLst/>
            <a:ahLst/>
            <a:cxnLst/>
            <a:rect l="l" t="t" r="r" b="b"/>
            <a:pathLst>
              <a:path w="6350" h="24765">
                <a:moveTo>
                  <a:pt x="6071" y="24284"/>
                </a:moveTo>
                <a:lnTo>
                  <a:pt x="6071" y="24284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  <a:path w="6350" h="2476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2" name="bg object 6232"/>
          <p:cNvSpPr/>
          <p:nvPr/>
        </p:nvSpPr>
        <p:spPr>
          <a:xfrm>
            <a:off x="8616748" y="883179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3" name="bg object 6233"/>
          <p:cNvSpPr/>
          <p:nvPr/>
        </p:nvSpPr>
        <p:spPr>
          <a:xfrm>
            <a:off x="8617760" y="88323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4" name="bg object 6234"/>
          <p:cNvSpPr/>
          <p:nvPr/>
        </p:nvSpPr>
        <p:spPr>
          <a:xfrm>
            <a:off x="8618774" y="88323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5" name="bg object 6235"/>
          <p:cNvSpPr/>
          <p:nvPr/>
        </p:nvSpPr>
        <p:spPr>
          <a:xfrm>
            <a:off x="8618774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6" name="bg object 6236"/>
          <p:cNvSpPr/>
          <p:nvPr/>
        </p:nvSpPr>
        <p:spPr>
          <a:xfrm>
            <a:off x="8618774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7" name="bg object 6237"/>
          <p:cNvSpPr/>
          <p:nvPr/>
        </p:nvSpPr>
        <p:spPr>
          <a:xfrm>
            <a:off x="8617760" y="883331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8" name="bg object 6238"/>
          <p:cNvSpPr/>
          <p:nvPr/>
        </p:nvSpPr>
        <p:spPr>
          <a:xfrm>
            <a:off x="8617760" y="883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9" name="bg object 6239"/>
          <p:cNvSpPr/>
          <p:nvPr/>
        </p:nvSpPr>
        <p:spPr>
          <a:xfrm>
            <a:off x="8617760" y="88323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0" name="bg object 6240"/>
          <p:cNvSpPr/>
          <p:nvPr/>
        </p:nvSpPr>
        <p:spPr>
          <a:xfrm>
            <a:off x="8617760" y="8832303"/>
            <a:ext cx="0" cy="24765"/>
          </a:xfrm>
          <a:custGeom>
            <a:avLst/>
            <a:gdLst/>
            <a:ahLst/>
            <a:cxnLst/>
            <a:rect l="l" t="t" r="r" b="b"/>
            <a:pathLst>
              <a:path h="24765">
                <a:moveTo>
                  <a:pt x="0" y="0"/>
                </a:moveTo>
                <a:lnTo>
                  <a:pt x="0" y="0"/>
                </a:lnTo>
              </a:path>
              <a:path h="24765">
                <a:moveTo>
                  <a:pt x="0" y="24284"/>
                </a:moveTo>
                <a:lnTo>
                  <a:pt x="0" y="24284"/>
                </a:lnTo>
              </a:path>
              <a:path h="24765">
                <a:moveTo>
                  <a:pt x="0" y="24284"/>
                </a:moveTo>
                <a:lnTo>
                  <a:pt x="0" y="242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1" name="bg object 6241"/>
          <p:cNvSpPr/>
          <p:nvPr/>
        </p:nvSpPr>
        <p:spPr>
          <a:xfrm>
            <a:off x="8617760" y="88555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2" name="bg object 6242"/>
          <p:cNvSpPr/>
          <p:nvPr/>
        </p:nvSpPr>
        <p:spPr>
          <a:xfrm>
            <a:off x="8617760" y="88555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3" name="bg object 6243"/>
          <p:cNvSpPr/>
          <p:nvPr/>
        </p:nvSpPr>
        <p:spPr>
          <a:xfrm>
            <a:off x="8617760" y="88555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4" name="bg object 6244"/>
          <p:cNvSpPr/>
          <p:nvPr/>
        </p:nvSpPr>
        <p:spPr>
          <a:xfrm>
            <a:off x="8618774" y="88555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5" name="bg object 6245"/>
          <p:cNvSpPr/>
          <p:nvPr/>
        </p:nvSpPr>
        <p:spPr>
          <a:xfrm>
            <a:off x="8618774" y="88555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6" name="bg object 6246"/>
          <p:cNvSpPr/>
          <p:nvPr/>
        </p:nvSpPr>
        <p:spPr>
          <a:xfrm>
            <a:off x="8618774" y="8856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7" name="bg object 6247"/>
          <p:cNvSpPr/>
          <p:nvPr/>
        </p:nvSpPr>
        <p:spPr>
          <a:xfrm>
            <a:off x="8618774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8" name="bg object 6248"/>
          <p:cNvSpPr/>
          <p:nvPr/>
        </p:nvSpPr>
        <p:spPr>
          <a:xfrm>
            <a:off x="8617760" y="885758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9" name="bg object 6249"/>
          <p:cNvSpPr/>
          <p:nvPr/>
        </p:nvSpPr>
        <p:spPr>
          <a:xfrm>
            <a:off x="8617760" y="8857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0" name="bg object 6250"/>
          <p:cNvSpPr/>
          <p:nvPr/>
        </p:nvSpPr>
        <p:spPr>
          <a:xfrm>
            <a:off x="8617760" y="885658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1" name="bg object 6251"/>
          <p:cNvSpPr/>
          <p:nvPr/>
        </p:nvSpPr>
        <p:spPr>
          <a:xfrm>
            <a:off x="8617760" y="8856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2" name="bg object 6252"/>
          <p:cNvSpPr/>
          <p:nvPr/>
        </p:nvSpPr>
        <p:spPr>
          <a:xfrm>
            <a:off x="7441878" y="5564713"/>
            <a:ext cx="95250" cy="144145"/>
          </a:xfrm>
          <a:custGeom>
            <a:avLst/>
            <a:gdLst/>
            <a:ahLst/>
            <a:cxnLst/>
            <a:rect l="l" t="t" r="r" b="b"/>
            <a:pathLst>
              <a:path w="95250" h="144145">
                <a:moveTo>
                  <a:pt x="95122" y="0"/>
                </a:moveTo>
                <a:lnTo>
                  <a:pt x="0" y="0"/>
                </a:lnTo>
              </a:path>
              <a:path w="95250" h="144145">
                <a:moveTo>
                  <a:pt x="0" y="0"/>
                </a:moveTo>
                <a:lnTo>
                  <a:pt x="0" y="143704"/>
                </a:lnTo>
              </a:path>
              <a:path w="95250" h="144145">
                <a:moveTo>
                  <a:pt x="0" y="143704"/>
                </a:moveTo>
                <a:lnTo>
                  <a:pt x="95122" y="143704"/>
                </a:lnTo>
              </a:path>
              <a:path w="95250" h="144145">
                <a:moveTo>
                  <a:pt x="95122" y="143704"/>
                </a:moveTo>
                <a:lnTo>
                  <a:pt x="95122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3" name="bg object 6253"/>
          <p:cNvSpPr/>
          <p:nvPr/>
        </p:nvSpPr>
        <p:spPr>
          <a:xfrm>
            <a:off x="11972373" y="9452620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16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4" name="bg object 6254"/>
          <p:cNvSpPr/>
          <p:nvPr/>
        </p:nvSpPr>
        <p:spPr>
          <a:xfrm>
            <a:off x="11972373" y="9159154"/>
            <a:ext cx="52069" cy="294005"/>
          </a:xfrm>
          <a:custGeom>
            <a:avLst/>
            <a:gdLst/>
            <a:ahLst/>
            <a:cxnLst/>
            <a:rect l="l" t="t" r="r" b="b"/>
            <a:pathLst>
              <a:path w="52070" h="294004">
                <a:moveTo>
                  <a:pt x="51610" y="0"/>
                </a:moveTo>
                <a:lnTo>
                  <a:pt x="0" y="0"/>
                </a:lnTo>
              </a:path>
              <a:path w="52070" h="294004">
                <a:moveTo>
                  <a:pt x="0" y="0"/>
                </a:moveTo>
                <a:lnTo>
                  <a:pt x="0" y="21255"/>
                </a:lnTo>
              </a:path>
              <a:path w="52070" h="294004">
                <a:moveTo>
                  <a:pt x="0" y="33397"/>
                </a:moveTo>
                <a:lnTo>
                  <a:pt x="0" y="2934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5" name="bg object 6255"/>
          <p:cNvSpPr/>
          <p:nvPr/>
        </p:nvSpPr>
        <p:spPr>
          <a:xfrm>
            <a:off x="10927040" y="9159154"/>
            <a:ext cx="478790" cy="294005"/>
          </a:xfrm>
          <a:custGeom>
            <a:avLst/>
            <a:gdLst/>
            <a:ahLst/>
            <a:cxnLst/>
            <a:rect l="l" t="t" r="r" b="b"/>
            <a:pathLst>
              <a:path w="478790" h="294004">
                <a:moveTo>
                  <a:pt x="0" y="293466"/>
                </a:moveTo>
                <a:lnTo>
                  <a:pt x="478654" y="293466"/>
                </a:lnTo>
              </a:path>
              <a:path w="478790" h="294004">
                <a:moveTo>
                  <a:pt x="478654" y="293466"/>
                </a:moveTo>
                <a:lnTo>
                  <a:pt x="478654" y="33397"/>
                </a:lnTo>
              </a:path>
              <a:path w="478790" h="294004">
                <a:moveTo>
                  <a:pt x="478654" y="21255"/>
                </a:moveTo>
                <a:lnTo>
                  <a:pt x="478654" y="0"/>
                </a:lnTo>
              </a:path>
              <a:path w="478790" h="294004">
                <a:moveTo>
                  <a:pt x="478654" y="0"/>
                </a:moveTo>
                <a:lnTo>
                  <a:pt x="0" y="0"/>
                </a:lnTo>
              </a:path>
              <a:path w="478790" h="294004">
                <a:moveTo>
                  <a:pt x="0" y="54653"/>
                </a:moveTo>
                <a:lnTo>
                  <a:pt x="0" y="2934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256" name="bg object 625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333987" y="2073483"/>
            <a:ext cx="291447" cy="166970"/>
          </a:xfrm>
          <a:prstGeom prst="rect">
            <a:avLst/>
          </a:prstGeom>
        </p:spPr>
      </p:pic>
      <p:sp>
        <p:nvSpPr>
          <p:cNvPr id="6257" name="bg object 6257"/>
          <p:cNvSpPr/>
          <p:nvPr/>
        </p:nvSpPr>
        <p:spPr>
          <a:xfrm>
            <a:off x="5305644" y="328174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5070" y="4056"/>
                </a:moveTo>
                <a:lnTo>
                  <a:pt x="7098" y="3042"/>
                </a:lnTo>
              </a:path>
              <a:path w="12700" h="6350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8" name="bg object 6258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9" name="bg object 6259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0" name="bg object 6260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1" name="bg object 6261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2" name="bg object 6262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3" name="bg object 6263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4" name="bg object 6264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5" name="bg object 6265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6" name="bg object 6266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7" name="bg object 6267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8" name="bg object 6268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9" name="bg object 6269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0" name="bg object 6270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1" name="bg object 6271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2" name="bg object 6272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3" name="bg object 6273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4" name="bg object 6274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5" name="bg object 6275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6" name="bg object 6276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7" name="bg object 6277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8" name="bg object 6278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9" name="bg object 6279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0" name="bg object 6280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1" name="bg object 6281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2" name="bg object 6282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3" name="bg object 6283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4" name="bg object 6284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5" name="bg object 6285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6" name="bg object 6286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7" name="bg object 6287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8" name="bg object 6288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9" name="bg object 6289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0" name="bg object 6290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1" name="bg object 6291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2" name="bg object 6292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3" name="bg object 6293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4" name="bg object 6294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5" name="bg object 6295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6" name="bg object 6296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7" name="bg object 6297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8" name="bg object 6298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9" name="bg object 6299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0" name="bg object 6300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1" name="bg object 6301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2" name="bg object 6302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3" name="bg object 6303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4" name="bg object 6304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5" name="bg object 6305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6" name="bg object 6306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7" name="bg object 6307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8" name="bg object 6308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9" name="bg object 6309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0" name="bg object 6310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1" name="bg object 6311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2" name="bg object 6312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3" name="bg object 6313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4" name="bg object 6314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5" name="bg object 6315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6" name="bg object 6316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7" name="bg object 6317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8" name="bg object 6318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9" name="bg object 6319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0" name="bg object 6320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1" name="bg object 6321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2" name="bg object 6322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3" name="bg object 6323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4" name="bg object 6324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5" name="bg object 6325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6" name="bg object 6326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7" name="bg object 6327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8" name="bg object 6328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9" name="bg object 6329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0" name="bg object 6330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1" name="bg object 6331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2" name="bg object 6332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3" name="bg object 6333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4" name="bg object 6334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5" name="bg object 6335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6" name="bg object 6336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7" name="bg object 6337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8" name="bg object 6338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9" name="bg object 6339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0" name="bg object 6340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1" name="bg object 6341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2" name="bg object 6342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3" name="bg object 6343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4" name="bg object 6344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5" name="bg object 6345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6" name="bg object 6346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7" name="bg object 6347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8" name="bg object 6348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9" name="bg object 6349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0" name="bg object 6350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1" name="bg object 6351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2" name="bg object 6352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3" name="bg object 6353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5070" y="4056"/>
                </a:moveTo>
                <a:lnTo>
                  <a:pt x="7098" y="304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4" name="bg object 6354"/>
          <p:cNvSpPr/>
          <p:nvPr/>
        </p:nvSpPr>
        <p:spPr>
          <a:xfrm>
            <a:off x="6075752" y="269988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5" name="bg object 6355"/>
          <p:cNvSpPr/>
          <p:nvPr/>
        </p:nvSpPr>
        <p:spPr>
          <a:xfrm>
            <a:off x="6075752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6" name="bg object 6356"/>
          <p:cNvSpPr/>
          <p:nvPr/>
        </p:nvSpPr>
        <p:spPr>
          <a:xfrm>
            <a:off x="6008956" y="3272646"/>
            <a:ext cx="67310" cy="429259"/>
          </a:xfrm>
          <a:custGeom>
            <a:avLst/>
            <a:gdLst/>
            <a:ahLst/>
            <a:cxnLst/>
            <a:rect l="l" t="t" r="r" b="b"/>
            <a:pathLst>
              <a:path w="67310" h="429260">
                <a:moveTo>
                  <a:pt x="66795" y="388589"/>
                </a:moveTo>
                <a:lnTo>
                  <a:pt x="66795" y="356205"/>
                </a:lnTo>
              </a:path>
              <a:path w="67310" h="429260">
                <a:moveTo>
                  <a:pt x="66795" y="317751"/>
                </a:moveTo>
                <a:lnTo>
                  <a:pt x="66795" y="261083"/>
                </a:lnTo>
              </a:path>
              <a:path w="67310" h="429260">
                <a:moveTo>
                  <a:pt x="66795" y="222628"/>
                </a:moveTo>
                <a:lnTo>
                  <a:pt x="66795" y="165960"/>
                </a:lnTo>
              </a:path>
              <a:path w="67310" h="429260">
                <a:moveTo>
                  <a:pt x="66795" y="128520"/>
                </a:moveTo>
                <a:lnTo>
                  <a:pt x="66795" y="70838"/>
                </a:lnTo>
              </a:path>
              <a:path w="67310" h="429260">
                <a:moveTo>
                  <a:pt x="66795" y="33397"/>
                </a:moveTo>
                <a:lnTo>
                  <a:pt x="66795" y="0"/>
                </a:lnTo>
              </a:path>
              <a:path w="67310" h="429260">
                <a:moveTo>
                  <a:pt x="0" y="388589"/>
                </a:moveTo>
                <a:lnTo>
                  <a:pt x="66795" y="388589"/>
                </a:lnTo>
              </a:path>
              <a:path w="67310" h="429260">
                <a:moveTo>
                  <a:pt x="0" y="429072"/>
                </a:moveTo>
                <a:lnTo>
                  <a:pt x="0" y="388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7" name="bg object 6357"/>
          <p:cNvSpPr/>
          <p:nvPr/>
        </p:nvSpPr>
        <p:spPr>
          <a:xfrm>
            <a:off x="5312743" y="3661235"/>
            <a:ext cx="696595" cy="40640"/>
          </a:xfrm>
          <a:custGeom>
            <a:avLst/>
            <a:gdLst/>
            <a:ahLst/>
            <a:cxnLst/>
            <a:rect l="l" t="t" r="r" b="b"/>
            <a:pathLst>
              <a:path w="696595" h="40639">
                <a:moveTo>
                  <a:pt x="66781" y="40482"/>
                </a:moveTo>
                <a:lnTo>
                  <a:pt x="125477" y="40482"/>
                </a:lnTo>
              </a:path>
              <a:path w="696595" h="40639">
                <a:moveTo>
                  <a:pt x="163932" y="40482"/>
                </a:moveTo>
                <a:lnTo>
                  <a:pt x="220600" y="40482"/>
                </a:lnTo>
              </a:path>
              <a:path w="696595" h="40639">
                <a:moveTo>
                  <a:pt x="258040" y="40482"/>
                </a:moveTo>
                <a:lnTo>
                  <a:pt x="315722" y="40482"/>
                </a:lnTo>
              </a:path>
              <a:path w="696595" h="40639">
                <a:moveTo>
                  <a:pt x="353163" y="40482"/>
                </a:moveTo>
                <a:lnTo>
                  <a:pt x="409831" y="40482"/>
                </a:lnTo>
              </a:path>
              <a:path w="696595" h="40639">
                <a:moveTo>
                  <a:pt x="448285" y="40482"/>
                </a:moveTo>
                <a:lnTo>
                  <a:pt x="504953" y="40482"/>
                </a:lnTo>
              </a:path>
              <a:path w="696595" h="40639">
                <a:moveTo>
                  <a:pt x="543408" y="40482"/>
                </a:moveTo>
                <a:lnTo>
                  <a:pt x="600076" y="40482"/>
                </a:lnTo>
              </a:path>
              <a:path w="696595" h="40639">
                <a:moveTo>
                  <a:pt x="637516" y="40482"/>
                </a:moveTo>
                <a:lnTo>
                  <a:pt x="696212" y="40482"/>
                </a:lnTo>
              </a:path>
              <a:path w="696595" h="40639">
                <a:moveTo>
                  <a:pt x="66781" y="0"/>
                </a:moveTo>
                <a:lnTo>
                  <a:pt x="66781" y="40482"/>
                </a:lnTo>
              </a:path>
              <a:path w="696595" h="40639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8" name="bg object 6358"/>
          <p:cNvSpPr/>
          <p:nvPr/>
        </p:nvSpPr>
        <p:spPr>
          <a:xfrm>
            <a:off x="5312743" y="3344498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9" name="bg object 6359"/>
          <p:cNvSpPr/>
          <p:nvPr/>
        </p:nvSpPr>
        <p:spPr>
          <a:xfrm>
            <a:off x="5312743" y="3427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67"/>
                </a:lnTo>
              </a:path>
              <a:path h="152400">
                <a:moveTo>
                  <a:pt x="0" y="94108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0" name="bg object 6360"/>
          <p:cNvSpPr/>
          <p:nvPr/>
        </p:nvSpPr>
        <p:spPr>
          <a:xfrm>
            <a:off x="5312743" y="3616710"/>
            <a:ext cx="0" cy="45085"/>
          </a:xfrm>
          <a:custGeom>
            <a:avLst/>
            <a:gdLst/>
            <a:ahLst/>
            <a:cxnLst/>
            <a:rect l="l" t="t" r="r" b="b"/>
            <a:pathLst>
              <a:path h="45085">
                <a:moveTo>
                  <a:pt x="0" y="0"/>
                </a:moveTo>
                <a:lnTo>
                  <a:pt x="0" y="445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1" name="bg object 6361"/>
          <p:cNvSpPr/>
          <p:nvPr/>
        </p:nvSpPr>
        <p:spPr>
          <a:xfrm>
            <a:off x="5312743" y="3284788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2" name="bg object 6362"/>
          <p:cNvSpPr/>
          <p:nvPr/>
        </p:nvSpPr>
        <p:spPr>
          <a:xfrm>
            <a:off x="5310715" y="255619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3" name="bg object 6363"/>
          <p:cNvSpPr/>
          <p:nvPr/>
        </p:nvSpPr>
        <p:spPr>
          <a:xfrm>
            <a:off x="6077766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4" name="bg object 6364"/>
          <p:cNvSpPr/>
          <p:nvPr/>
        </p:nvSpPr>
        <p:spPr>
          <a:xfrm>
            <a:off x="6011998" y="3272646"/>
            <a:ext cx="66040" cy="432434"/>
          </a:xfrm>
          <a:custGeom>
            <a:avLst/>
            <a:gdLst/>
            <a:ahLst/>
            <a:cxnLst/>
            <a:rect l="l" t="t" r="r" b="b"/>
            <a:pathLst>
              <a:path w="66039" h="432435">
                <a:moveTo>
                  <a:pt x="65767" y="390617"/>
                </a:moveTo>
                <a:lnTo>
                  <a:pt x="65767" y="357219"/>
                </a:lnTo>
              </a:path>
              <a:path w="66039" h="432435">
                <a:moveTo>
                  <a:pt x="65767" y="318765"/>
                </a:moveTo>
                <a:lnTo>
                  <a:pt x="65767" y="262097"/>
                </a:lnTo>
              </a:path>
              <a:path w="66039" h="432435">
                <a:moveTo>
                  <a:pt x="65767" y="223642"/>
                </a:moveTo>
                <a:lnTo>
                  <a:pt x="65767" y="166974"/>
                </a:lnTo>
              </a:path>
              <a:path w="66039" h="432435">
                <a:moveTo>
                  <a:pt x="65767" y="129534"/>
                </a:moveTo>
                <a:lnTo>
                  <a:pt x="65767" y="71852"/>
                </a:lnTo>
              </a:path>
              <a:path w="66039" h="432435">
                <a:moveTo>
                  <a:pt x="65767" y="34411"/>
                </a:moveTo>
                <a:lnTo>
                  <a:pt x="65767" y="0"/>
                </a:lnTo>
              </a:path>
              <a:path w="66039" h="432435">
                <a:moveTo>
                  <a:pt x="0" y="390617"/>
                </a:moveTo>
                <a:lnTo>
                  <a:pt x="65767" y="390617"/>
                </a:lnTo>
              </a:path>
              <a:path w="66039" h="432435">
                <a:moveTo>
                  <a:pt x="0" y="432100"/>
                </a:moveTo>
                <a:lnTo>
                  <a:pt x="0" y="3906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5" name="bg object 6365"/>
          <p:cNvSpPr/>
          <p:nvPr/>
        </p:nvSpPr>
        <p:spPr>
          <a:xfrm>
            <a:off x="5310715" y="3663263"/>
            <a:ext cx="701675" cy="41910"/>
          </a:xfrm>
          <a:custGeom>
            <a:avLst/>
            <a:gdLst/>
            <a:ahLst/>
            <a:cxnLst/>
            <a:rect l="l" t="t" r="r" b="b"/>
            <a:pathLst>
              <a:path w="701675" h="41910">
                <a:moveTo>
                  <a:pt x="66781" y="41483"/>
                </a:moveTo>
                <a:lnTo>
                  <a:pt x="127506" y="41483"/>
                </a:lnTo>
              </a:path>
              <a:path w="701675" h="41910">
                <a:moveTo>
                  <a:pt x="165960" y="41483"/>
                </a:moveTo>
                <a:lnTo>
                  <a:pt x="222628" y="41483"/>
                </a:lnTo>
              </a:path>
              <a:path w="701675" h="41910">
                <a:moveTo>
                  <a:pt x="260069" y="41483"/>
                </a:moveTo>
                <a:lnTo>
                  <a:pt x="317751" y="41483"/>
                </a:lnTo>
              </a:path>
              <a:path w="701675" h="41910">
                <a:moveTo>
                  <a:pt x="355191" y="41483"/>
                </a:moveTo>
                <a:lnTo>
                  <a:pt x="411859" y="41483"/>
                </a:lnTo>
              </a:path>
              <a:path w="701675" h="41910">
                <a:moveTo>
                  <a:pt x="450314" y="41483"/>
                </a:moveTo>
                <a:lnTo>
                  <a:pt x="506981" y="41483"/>
                </a:lnTo>
              </a:path>
              <a:path w="701675" h="41910">
                <a:moveTo>
                  <a:pt x="545436" y="41483"/>
                </a:moveTo>
                <a:lnTo>
                  <a:pt x="602104" y="41483"/>
                </a:lnTo>
              </a:path>
              <a:path w="701675" h="41910">
                <a:moveTo>
                  <a:pt x="639544" y="41483"/>
                </a:moveTo>
                <a:lnTo>
                  <a:pt x="701283" y="41483"/>
                </a:lnTo>
              </a:path>
              <a:path w="701675" h="41910">
                <a:moveTo>
                  <a:pt x="66781" y="0"/>
                </a:moveTo>
                <a:lnTo>
                  <a:pt x="66781" y="41483"/>
                </a:lnTo>
              </a:path>
              <a:path w="701675" h="41910">
                <a:moveTo>
                  <a:pt x="0" y="0"/>
                </a:moveTo>
                <a:lnTo>
                  <a:pt x="667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6" name="bg object 6366"/>
          <p:cNvSpPr/>
          <p:nvPr/>
        </p:nvSpPr>
        <p:spPr>
          <a:xfrm>
            <a:off x="5310715" y="3344498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7" name="bg object 6367"/>
          <p:cNvSpPr/>
          <p:nvPr/>
        </p:nvSpPr>
        <p:spPr>
          <a:xfrm>
            <a:off x="5310715" y="342847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6681"/>
                </a:lnTo>
              </a:path>
              <a:path h="152400">
                <a:moveTo>
                  <a:pt x="0" y="95122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8" name="bg object 6368"/>
          <p:cNvSpPr/>
          <p:nvPr/>
        </p:nvSpPr>
        <p:spPr>
          <a:xfrm>
            <a:off x="5310715" y="361772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5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9" name="bg object 6369"/>
          <p:cNvSpPr/>
          <p:nvPr/>
        </p:nvSpPr>
        <p:spPr>
          <a:xfrm>
            <a:off x="5305644" y="3281746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5070" y="4056"/>
                </a:moveTo>
                <a:lnTo>
                  <a:pt x="5070" y="62752"/>
                </a:lnTo>
              </a:path>
              <a:path w="12700" h="62864">
                <a:moveTo>
                  <a:pt x="0" y="6071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0" name="bg object 6370"/>
          <p:cNvSpPr/>
          <p:nvPr/>
        </p:nvSpPr>
        <p:spPr>
          <a:xfrm>
            <a:off x="6071695" y="2699883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1" name="bg object 6371"/>
          <p:cNvSpPr/>
          <p:nvPr/>
        </p:nvSpPr>
        <p:spPr>
          <a:xfrm>
            <a:off x="6071695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2" name="bg object 6372"/>
          <p:cNvSpPr/>
          <p:nvPr/>
        </p:nvSpPr>
        <p:spPr>
          <a:xfrm>
            <a:off x="6004913" y="3272646"/>
            <a:ext cx="67310" cy="425450"/>
          </a:xfrm>
          <a:custGeom>
            <a:avLst/>
            <a:gdLst/>
            <a:ahLst/>
            <a:cxnLst/>
            <a:rect l="l" t="t" r="r" b="b"/>
            <a:pathLst>
              <a:path w="67310" h="425450">
                <a:moveTo>
                  <a:pt x="66781" y="383532"/>
                </a:moveTo>
                <a:lnTo>
                  <a:pt x="66781" y="353177"/>
                </a:lnTo>
              </a:path>
              <a:path w="67310" h="425450">
                <a:moveTo>
                  <a:pt x="66781" y="315722"/>
                </a:moveTo>
                <a:lnTo>
                  <a:pt x="66781" y="259054"/>
                </a:lnTo>
              </a:path>
              <a:path w="67310" h="425450">
                <a:moveTo>
                  <a:pt x="66781" y="220600"/>
                </a:moveTo>
                <a:lnTo>
                  <a:pt x="66781" y="163932"/>
                </a:lnTo>
              </a:path>
              <a:path w="67310" h="425450">
                <a:moveTo>
                  <a:pt x="66781" y="125477"/>
                </a:moveTo>
                <a:lnTo>
                  <a:pt x="66781" y="68809"/>
                </a:lnTo>
              </a:path>
              <a:path w="67310" h="425450">
                <a:moveTo>
                  <a:pt x="66781" y="31369"/>
                </a:moveTo>
                <a:lnTo>
                  <a:pt x="66781" y="0"/>
                </a:lnTo>
              </a:path>
              <a:path w="67310" h="425450">
                <a:moveTo>
                  <a:pt x="0" y="383532"/>
                </a:moveTo>
                <a:lnTo>
                  <a:pt x="66781" y="383532"/>
                </a:lnTo>
              </a:path>
              <a:path w="67310" h="425450">
                <a:moveTo>
                  <a:pt x="0" y="425015"/>
                </a:moveTo>
                <a:lnTo>
                  <a:pt x="0" y="3835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3" name="bg object 6373"/>
          <p:cNvSpPr/>
          <p:nvPr/>
        </p:nvSpPr>
        <p:spPr>
          <a:xfrm>
            <a:off x="5317800" y="3656179"/>
            <a:ext cx="687705" cy="41910"/>
          </a:xfrm>
          <a:custGeom>
            <a:avLst/>
            <a:gdLst/>
            <a:ahLst/>
            <a:cxnLst/>
            <a:rect l="l" t="t" r="r" b="b"/>
            <a:pathLst>
              <a:path w="687704" h="41910">
                <a:moveTo>
                  <a:pt x="65767" y="41483"/>
                </a:moveTo>
                <a:lnTo>
                  <a:pt x="120420" y="41483"/>
                </a:lnTo>
              </a:path>
              <a:path w="687704" h="41910">
                <a:moveTo>
                  <a:pt x="158875" y="41483"/>
                </a:moveTo>
                <a:lnTo>
                  <a:pt x="215543" y="41483"/>
                </a:lnTo>
              </a:path>
              <a:path w="687704" h="41910">
                <a:moveTo>
                  <a:pt x="252983" y="41483"/>
                </a:moveTo>
                <a:lnTo>
                  <a:pt x="310665" y="41483"/>
                </a:lnTo>
              </a:path>
              <a:path w="687704" h="41910">
                <a:moveTo>
                  <a:pt x="348106" y="41483"/>
                </a:moveTo>
                <a:lnTo>
                  <a:pt x="404774" y="41483"/>
                </a:lnTo>
              </a:path>
              <a:path w="687704" h="41910">
                <a:moveTo>
                  <a:pt x="443228" y="41483"/>
                </a:moveTo>
                <a:lnTo>
                  <a:pt x="499896" y="41483"/>
                </a:lnTo>
              </a:path>
              <a:path w="687704" h="41910">
                <a:moveTo>
                  <a:pt x="538351" y="41483"/>
                </a:moveTo>
                <a:lnTo>
                  <a:pt x="595019" y="41483"/>
                </a:lnTo>
              </a:path>
              <a:path w="687704" h="41910">
                <a:moveTo>
                  <a:pt x="632459" y="41483"/>
                </a:moveTo>
                <a:lnTo>
                  <a:pt x="687112" y="41483"/>
                </a:lnTo>
              </a:path>
              <a:path w="687704" h="41910">
                <a:moveTo>
                  <a:pt x="65767" y="0"/>
                </a:moveTo>
                <a:lnTo>
                  <a:pt x="65767" y="41483"/>
                </a:lnTo>
              </a:path>
              <a:path w="687704" h="41910">
                <a:moveTo>
                  <a:pt x="0" y="0"/>
                </a:moveTo>
                <a:lnTo>
                  <a:pt x="657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4" name="bg object 6374"/>
          <p:cNvSpPr/>
          <p:nvPr/>
        </p:nvSpPr>
        <p:spPr>
          <a:xfrm>
            <a:off x="5317800" y="3344498"/>
            <a:ext cx="0" cy="42545"/>
          </a:xfrm>
          <a:custGeom>
            <a:avLst/>
            <a:gdLst/>
            <a:ahLst/>
            <a:cxnLst/>
            <a:rect l="l" t="t" r="r" b="b"/>
            <a:pathLst>
              <a:path h="42545">
                <a:moveTo>
                  <a:pt x="0" y="0"/>
                </a:moveTo>
                <a:lnTo>
                  <a:pt x="0" y="424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5" name="bg object 6375"/>
          <p:cNvSpPr/>
          <p:nvPr/>
        </p:nvSpPr>
        <p:spPr>
          <a:xfrm>
            <a:off x="5317800" y="342443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7681"/>
                </a:lnTo>
              </a:path>
              <a:path h="152400">
                <a:moveTo>
                  <a:pt x="0" y="95122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6" name="bg object 6376"/>
          <p:cNvSpPr/>
          <p:nvPr/>
        </p:nvSpPr>
        <p:spPr>
          <a:xfrm>
            <a:off x="5317800" y="3614682"/>
            <a:ext cx="0" cy="41910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0"/>
                </a:moveTo>
                <a:lnTo>
                  <a:pt x="0" y="414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7" name="bg object 6377"/>
          <p:cNvSpPr/>
          <p:nvPr/>
        </p:nvSpPr>
        <p:spPr>
          <a:xfrm>
            <a:off x="5305644" y="2556192"/>
            <a:ext cx="12700" cy="788670"/>
          </a:xfrm>
          <a:custGeom>
            <a:avLst/>
            <a:gdLst/>
            <a:ahLst/>
            <a:cxnLst/>
            <a:rect l="l" t="t" r="r" b="b"/>
            <a:pathLst>
              <a:path w="12700" h="788670">
                <a:moveTo>
                  <a:pt x="12155" y="725553"/>
                </a:moveTo>
                <a:lnTo>
                  <a:pt x="12155" y="788306"/>
                </a:lnTo>
              </a:path>
              <a:path w="12700" h="788670">
                <a:moveTo>
                  <a:pt x="12155" y="0"/>
                </a:moveTo>
                <a:lnTo>
                  <a:pt x="12155" y="725553"/>
                </a:lnTo>
              </a:path>
              <a:path w="12700" h="788670">
                <a:moveTo>
                  <a:pt x="0" y="0"/>
                </a:moveTo>
                <a:lnTo>
                  <a:pt x="12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8" name="bg object 6378"/>
          <p:cNvSpPr/>
          <p:nvPr/>
        </p:nvSpPr>
        <p:spPr>
          <a:xfrm>
            <a:off x="6083837" y="2699883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572763"/>
                </a:moveTo>
                <a:lnTo>
                  <a:pt x="0" y="509010"/>
                </a:lnTo>
              </a:path>
              <a:path h="572770">
                <a:moveTo>
                  <a:pt x="0" y="476626"/>
                </a:moveTo>
                <a:lnTo>
                  <a:pt x="0" y="427043"/>
                </a:lnTo>
              </a:path>
              <a:path h="572770">
                <a:moveTo>
                  <a:pt x="0" y="393646"/>
                </a:moveTo>
                <a:lnTo>
                  <a:pt x="0" y="344063"/>
                </a:lnTo>
              </a:path>
              <a:path h="572770">
                <a:moveTo>
                  <a:pt x="0" y="310665"/>
                </a:moveTo>
                <a:lnTo>
                  <a:pt x="0" y="262097"/>
                </a:lnTo>
              </a:path>
              <a:path h="572770">
                <a:moveTo>
                  <a:pt x="0" y="228699"/>
                </a:moveTo>
                <a:lnTo>
                  <a:pt x="0" y="179116"/>
                </a:lnTo>
              </a:path>
              <a:path h="572770">
                <a:moveTo>
                  <a:pt x="0" y="145719"/>
                </a:moveTo>
                <a:lnTo>
                  <a:pt x="0" y="96136"/>
                </a:lnTo>
              </a:path>
              <a:path h="572770">
                <a:moveTo>
                  <a:pt x="0" y="6375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9" name="bg object 6379"/>
          <p:cNvSpPr/>
          <p:nvPr/>
        </p:nvSpPr>
        <p:spPr>
          <a:xfrm>
            <a:off x="6083837" y="3631894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364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0" name="bg object 6380"/>
          <p:cNvSpPr/>
          <p:nvPr/>
        </p:nvSpPr>
        <p:spPr>
          <a:xfrm>
            <a:off x="6083837" y="3536772"/>
            <a:ext cx="0" cy="57785"/>
          </a:xfrm>
          <a:custGeom>
            <a:avLst/>
            <a:gdLst/>
            <a:ahLst/>
            <a:cxnLst/>
            <a:rect l="l" t="t" r="r" b="b"/>
            <a:pathLst>
              <a:path h="57785">
                <a:moveTo>
                  <a:pt x="0" y="5766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1" name="bg object 6381"/>
          <p:cNvSpPr/>
          <p:nvPr/>
        </p:nvSpPr>
        <p:spPr>
          <a:xfrm>
            <a:off x="6083837" y="3272646"/>
            <a:ext cx="0" cy="226695"/>
          </a:xfrm>
          <a:custGeom>
            <a:avLst/>
            <a:gdLst/>
            <a:ahLst/>
            <a:cxnLst/>
            <a:rect l="l" t="t" r="r" b="b"/>
            <a:pathLst>
              <a:path h="226695">
                <a:moveTo>
                  <a:pt x="0" y="226671"/>
                </a:moveTo>
                <a:lnTo>
                  <a:pt x="0" y="170003"/>
                </a:lnTo>
              </a:path>
              <a:path h="226695">
                <a:moveTo>
                  <a:pt x="0" y="131548"/>
                </a:moveTo>
                <a:lnTo>
                  <a:pt x="0" y="74881"/>
                </a:lnTo>
              </a:path>
              <a:path h="226695">
                <a:moveTo>
                  <a:pt x="0" y="3642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2" name="bg object 6382"/>
          <p:cNvSpPr/>
          <p:nvPr/>
        </p:nvSpPr>
        <p:spPr>
          <a:xfrm>
            <a:off x="6017055" y="3668321"/>
            <a:ext cx="67310" cy="41910"/>
          </a:xfrm>
          <a:custGeom>
            <a:avLst/>
            <a:gdLst/>
            <a:ahLst/>
            <a:cxnLst/>
            <a:rect l="l" t="t" r="r" b="b"/>
            <a:pathLst>
              <a:path w="67310" h="41910">
                <a:moveTo>
                  <a:pt x="0" y="0"/>
                </a:moveTo>
                <a:lnTo>
                  <a:pt x="66781" y="0"/>
                </a:lnTo>
              </a:path>
              <a:path w="67310" h="41910">
                <a:moveTo>
                  <a:pt x="0" y="414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3" name="bg object 6383"/>
          <p:cNvSpPr/>
          <p:nvPr/>
        </p:nvSpPr>
        <p:spPr>
          <a:xfrm>
            <a:off x="5305644" y="3668321"/>
            <a:ext cx="711835" cy="41910"/>
          </a:xfrm>
          <a:custGeom>
            <a:avLst/>
            <a:gdLst/>
            <a:ahLst/>
            <a:cxnLst/>
            <a:rect l="l" t="t" r="r" b="b"/>
            <a:pathLst>
              <a:path w="711835" h="41910">
                <a:moveTo>
                  <a:pt x="66795" y="41483"/>
                </a:moveTo>
                <a:lnTo>
                  <a:pt x="132576" y="41483"/>
                </a:lnTo>
              </a:path>
              <a:path w="711835" h="41910">
                <a:moveTo>
                  <a:pt x="171031" y="41483"/>
                </a:moveTo>
                <a:lnTo>
                  <a:pt x="227699" y="41483"/>
                </a:lnTo>
              </a:path>
              <a:path w="711835" h="41910">
                <a:moveTo>
                  <a:pt x="265139" y="41483"/>
                </a:moveTo>
                <a:lnTo>
                  <a:pt x="322821" y="41483"/>
                </a:lnTo>
              </a:path>
              <a:path w="711835" h="41910">
                <a:moveTo>
                  <a:pt x="360262" y="41483"/>
                </a:moveTo>
                <a:lnTo>
                  <a:pt x="416930" y="41483"/>
                </a:lnTo>
              </a:path>
              <a:path w="711835" h="41910">
                <a:moveTo>
                  <a:pt x="455384" y="41483"/>
                </a:moveTo>
                <a:lnTo>
                  <a:pt x="512052" y="41483"/>
                </a:lnTo>
              </a:path>
              <a:path w="711835" h="41910">
                <a:moveTo>
                  <a:pt x="550507" y="41483"/>
                </a:moveTo>
                <a:lnTo>
                  <a:pt x="607175" y="41483"/>
                </a:lnTo>
              </a:path>
              <a:path w="711835" h="41910">
                <a:moveTo>
                  <a:pt x="644615" y="41483"/>
                </a:moveTo>
                <a:lnTo>
                  <a:pt x="711410" y="41483"/>
                </a:lnTo>
              </a:path>
              <a:path w="711835" h="41910">
                <a:moveTo>
                  <a:pt x="66795" y="0"/>
                </a:moveTo>
                <a:lnTo>
                  <a:pt x="66795" y="41483"/>
                </a:lnTo>
              </a:path>
              <a:path w="711835" h="41910">
                <a:moveTo>
                  <a:pt x="0" y="0"/>
                </a:moveTo>
                <a:lnTo>
                  <a:pt x="667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4" name="bg object 6384"/>
          <p:cNvSpPr/>
          <p:nvPr/>
        </p:nvSpPr>
        <p:spPr>
          <a:xfrm>
            <a:off x="5305644" y="3344498"/>
            <a:ext cx="0" cy="48895"/>
          </a:xfrm>
          <a:custGeom>
            <a:avLst/>
            <a:gdLst/>
            <a:ahLst/>
            <a:cxnLst/>
            <a:rect l="l" t="t" r="r" b="b"/>
            <a:pathLst>
              <a:path h="48895">
                <a:moveTo>
                  <a:pt x="0" y="0"/>
                </a:moveTo>
                <a:lnTo>
                  <a:pt x="0" y="48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5" name="bg object 6385"/>
          <p:cNvSpPr/>
          <p:nvPr/>
        </p:nvSpPr>
        <p:spPr>
          <a:xfrm>
            <a:off x="5305644" y="343050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57681"/>
                </a:lnTo>
              </a:path>
              <a:path h="152400">
                <a:moveTo>
                  <a:pt x="0" y="95122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6" name="bg object 6386"/>
          <p:cNvSpPr/>
          <p:nvPr/>
        </p:nvSpPr>
        <p:spPr>
          <a:xfrm>
            <a:off x="5305644" y="3620753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7" name="bg object 6387"/>
          <p:cNvSpPr/>
          <p:nvPr/>
        </p:nvSpPr>
        <p:spPr>
          <a:xfrm>
            <a:off x="5305644" y="2556192"/>
            <a:ext cx="0" cy="788670"/>
          </a:xfrm>
          <a:custGeom>
            <a:avLst/>
            <a:gdLst/>
            <a:ahLst/>
            <a:cxnLst/>
            <a:rect l="l" t="t" r="r" b="b"/>
            <a:pathLst>
              <a:path h="788670">
                <a:moveTo>
                  <a:pt x="0" y="731624"/>
                </a:moveTo>
                <a:lnTo>
                  <a:pt x="0" y="788306"/>
                </a:lnTo>
              </a:path>
              <a:path h="788670">
                <a:moveTo>
                  <a:pt x="0" y="0"/>
                </a:moveTo>
                <a:lnTo>
                  <a:pt x="0" y="7316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8" name="bg object 6388"/>
          <p:cNvSpPr/>
          <p:nvPr/>
        </p:nvSpPr>
        <p:spPr>
          <a:xfrm>
            <a:off x="7537001" y="7418608"/>
            <a:ext cx="425450" cy="21590"/>
          </a:xfrm>
          <a:custGeom>
            <a:avLst/>
            <a:gdLst/>
            <a:ahLst/>
            <a:cxnLst/>
            <a:rect l="l" t="t" r="r" b="b"/>
            <a:pathLst>
              <a:path w="425450" h="21590">
                <a:moveTo>
                  <a:pt x="0" y="0"/>
                </a:moveTo>
                <a:lnTo>
                  <a:pt x="425015" y="0"/>
                </a:lnTo>
              </a:path>
              <a:path w="425450" h="21590">
                <a:moveTo>
                  <a:pt x="425015" y="21241"/>
                </a:moveTo>
                <a:lnTo>
                  <a:pt x="0" y="21241"/>
                </a:lnTo>
              </a:path>
              <a:path w="425450" h="21590">
                <a:moveTo>
                  <a:pt x="0" y="21241"/>
                </a:moveTo>
                <a:lnTo>
                  <a:pt x="0" y="0"/>
                </a:lnTo>
              </a:path>
              <a:path w="425450" h="21590">
                <a:moveTo>
                  <a:pt x="425015" y="21241"/>
                </a:moveTo>
                <a:lnTo>
                  <a:pt x="4250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9" name="bg object 6389"/>
          <p:cNvSpPr/>
          <p:nvPr/>
        </p:nvSpPr>
        <p:spPr>
          <a:xfrm>
            <a:off x="9646921" y="8005541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0" y="1000"/>
                </a:moveTo>
                <a:lnTo>
                  <a:pt x="6071" y="100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0" name="bg object 6390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1" name="bg object 6391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2" name="bg object 6392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3" name="bg object 6393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4" name="bg object 6394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5" name="bg object 6395"/>
          <p:cNvSpPr/>
          <p:nvPr/>
        </p:nvSpPr>
        <p:spPr>
          <a:xfrm>
            <a:off x="9652992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6" name="bg object 6396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7" name="bg object 6397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8" name="bg object 6398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9" name="bg object 6399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0" name="bg object 6400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1" name="bg object 6401"/>
          <p:cNvSpPr/>
          <p:nvPr/>
        </p:nvSpPr>
        <p:spPr>
          <a:xfrm>
            <a:off x="9646921" y="8005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2" name="bg object 6402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3" name="bg object 6403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4" name="bg object 6404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5" name="bg object 6405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6" name="bg object 6406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7" name="bg object 6407"/>
          <p:cNvSpPr/>
          <p:nvPr/>
        </p:nvSpPr>
        <p:spPr>
          <a:xfrm>
            <a:off x="9652992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8" name="bg object 6408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9" name="bg object 6409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0" name="bg object 6410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1" name="bg object 6411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2" name="bg object 6412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3" name="bg object 6413"/>
          <p:cNvSpPr/>
          <p:nvPr/>
        </p:nvSpPr>
        <p:spPr>
          <a:xfrm>
            <a:off x="9646921" y="8005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4" name="bg object 6414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5" name="bg object 6415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6" name="bg object 6416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7" name="bg object 6417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8" name="bg object 6418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9" name="bg object 6419"/>
          <p:cNvSpPr/>
          <p:nvPr/>
        </p:nvSpPr>
        <p:spPr>
          <a:xfrm>
            <a:off x="9652992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0" name="bg object 6420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1" name="bg object 6421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2" name="bg object 6422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3" name="bg object 6423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4" name="bg object 6424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5" name="bg object 6425"/>
          <p:cNvSpPr/>
          <p:nvPr/>
        </p:nvSpPr>
        <p:spPr>
          <a:xfrm>
            <a:off x="9646921" y="8005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6" name="bg object 6426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7" name="bg object 6427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8" name="bg object 6428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9" name="bg object 6429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0" name="bg object 6430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1" name="bg object 6431"/>
          <p:cNvSpPr/>
          <p:nvPr/>
        </p:nvSpPr>
        <p:spPr>
          <a:xfrm>
            <a:off x="9652992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2" name="bg object 6432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3" name="bg object 6433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4" name="bg object 6434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5" name="bg object 6435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6" name="bg object 6436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7" name="bg object 6437"/>
          <p:cNvSpPr/>
          <p:nvPr/>
        </p:nvSpPr>
        <p:spPr>
          <a:xfrm>
            <a:off x="9646921" y="8005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8" name="bg object 6438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9" name="bg object 6439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0" name="bg object 6440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1" name="bg object 6441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2" name="bg object 6442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3" name="bg object 6443"/>
          <p:cNvSpPr/>
          <p:nvPr/>
        </p:nvSpPr>
        <p:spPr>
          <a:xfrm>
            <a:off x="9652992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4" name="bg object 6444"/>
          <p:cNvSpPr/>
          <p:nvPr/>
        </p:nvSpPr>
        <p:spPr>
          <a:xfrm>
            <a:off x="9652992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5" name="bg object 6445"/>
          <p:cNvSpPr/>
          <p:nvPr/>
        </p:nvSpPr>
        <p:spPr>
          <a:xfrm>
            <a:off x="9646921" y="80055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6" name="bg object 6446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7" name="bg object 6447"/>
          <p:cNvSpPr/>
          <p:nvPr/>
        </p:nvSpPr>
        <p:spPr>
          <a:xfrm>
            <a:off x="9646921" y="80065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8" name="bg object 6448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9" name="bg object 6449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0" name="bg object 6450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1" name="bg object 6451"/>
          <p:cNvSpPr/>
          <p:nvPr/>
        </p:nvSpPr>
        <p:spPr>
          <a:xfrm>
            <a:off x="9646921" y="80055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2" name="bg object 6452"/>
          <p:cNvSpPr/>
          <p:nvPr/>
        </p:nvSpPr>
        <p:spPr>
          <a:xfrm>
            <a:off x="9646921" y="80055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3" name="bg object 6453"/>
          <p:cNvSpPr/>
          <p:nvPr/>
        </p:nvSpPr>
        <p:spPr>
          <a:xfrm>
            <a:off x="9646921" y="7989343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4" name="bg object 6454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5" name="bg object 6455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6" name="bg object 6456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7" name="bg object 6457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8" name="bg object 6458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9" name="bg object 6459"/>
          <p:cNvSpPr/>
          <p:nvPr/>
        </p:nvSpPr>
        <p:spPr>
          <a:xfrm>
            <a:off x="9652992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0" name="bg object 6460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1" name="bg object 6461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2" name="bg object 6462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3" name="bg object 6463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4" name="bg object 6464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5" name="bg object 6465"/>
          <p:cNvSpPr/>
          <p:nvPr/>
        </p:nvSpPr>
        <p:spPr>
          <a:xfrm>
            <a:off x="9646921" y="7989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6" name="bg object 6466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7" name="bg object 6467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8" name="bg object 6468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9" name="bg object 6469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0" name="bg object 6470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1" name="bg object 6471"/>
          <p:cNvSpPr/>
          <p:nvPr/>
        </p:nvSpPr>
        <p:spPr>
          <a:xfrm>
            <a:off x="9652992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2" name="bg object 6472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3" name="bg object 6473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4" name="bg object 6474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5" name="bg object 6475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6" name="bg object 6476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7" name="bg object 6477"/>
          <p:cNvSpPr/>
          <p:nvPr/>
        </p:nvSpPr>
        <p:spPr>
          <a:xfrm>
            <a:off x="9646921" y="7989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8" name="bg object 6478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9" name="bg object 6479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0" name="bg object 6480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1" name="bg object 6481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2" name="bg object 6482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3" name="bg object 6483"/>
          <p:cNvSpPr/>
          <p:nvPr/>
        </p:nvSpPr>
        <p:spPr>
          <a:xfrm>
            <a:off x="9652992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4" name="bg object 6484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5" name="bg object 6485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6" name="bg object 6486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7" name="bg object 6487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8" name="bg object 6488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9" name="bg object 6489"/>
          <p:cNvSpPr/>
          <p:nvPr/>
        </p:nvSpPr>
        <p:spPr>
          <a:xfrm>
            <a:off x="9646921" y="7989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0" name="bg object 6490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1" name="bg object 6491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2" name="bg object 6492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3" name="bg object 6493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4" name="bg object 6494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5" name="bg object 6495"/>
          <p:cNvSpPr/>
          <p:nvPr/>
        </p:nvSpPr>
        <p:spPr>
          <a:xfrm>
            <a:off x="9652992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6" name="bg object 6496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7" name="bg object 6497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8" name="bg object 6498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9" name="bg object 6499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0" name="bg object 6500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1" name="bg object 6501"/>
          <p:cNvSpPr/>
          <p:nvPr/>
        </p:nvSpPr>
        <p:spPr>
          <a:xfrm>
            <a:off x="9646921" y="7989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2" name="bg object 6502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3" name="bg object 6503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4" name="bg object 6504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5" name="bg object 6505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6" name="bg object 6506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7" name="bg object 6507"/>
          <p:cNvSpPr/>
          <p:nvPr/>
        </p:nvSpPr>
        <p:spPr>
          <a:xfrm>
            <a:off x="9652992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8" name="bg object 6508"/>
          <p:cNvSpPr/>
          <p:nvPr/>
        </p:nvSpPr>
        <p:spPr>
          <a:xfrm>
            <a:off x="9652992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9" name="bg object 6509"/>
          <p:cNvSpPr/>
          <p:nvPr/>
        </p:nvSpPr>
        <p:spPr>
          <a:xfrm>
            <a:off x="9646921" y="798934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0" name="bg object 6510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1" name="bg object 6511"/>
          <p:cNvSpPr/>
          <p:nvPr/>
        </p:nvSpPr>
        <p:spPr>
          <a:xfrm>
            <a:off x="9646921" y="7990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2" name="bg object 6512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3" name="bg object 6513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4" name="bg object 6514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5" name="bg object 6515"/>
          <p:cNvSpPr/>
          <p:nvPr/>
        </p:nvSpPr>
        <p:spPr>
          <a:xfrm>
            <a:off x="9646921" y="7989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6" name="bg object 6516"/>
          <p:cNvSpPr/>
          <p:nvPr/>
        </p:nvSpPr>
        <p:spPr>
          <a:xfrm>
            <a:off x="9646921" y="798934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7" name="bg object 6517"/>
          <p:cNvSpPr/>
          <p:nvPr/>
        </p:nvSpPr>
        <p:spPr>
          <a:xfrm>
            <a:off x="9646921" y="7972144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8" name="bg object 6518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9" name="bg object 6519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0" name="bg object 6520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1" name="bg object 6521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2" name="bg object 6522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3" name="bg object 6523"/>
          <p:cNvSpPr/>
          <p:nvPr/>
        </p:nvSpPr>
        <p:spPr>
          <a:xfrm>
            <a:off x="9652992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4" name="bg object 6524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5" name="bg object 6525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6" name="bg object 6526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7" name="bg object 6527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8" name="bg object 6528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9" name="bg object 6529"/>
          <p:cNvSpPr/>
          <p:nvPr/>
        </p:nvSpPr>
        <p:spPr>
          <a:xfrm>
            <a:off x="9646921" y="79721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0" name="bg object 6530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1" name="bg object 6531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2" name="bg object 6532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3" name="bg object 6533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4" name="bg object 6534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5" name="bg object 6535"/>
          <p:cNvSpPr/>
          <p:nvPr/>
        </p:nvSpPr>
        <p:spPr>
          <a:xfrm>
            <a:off x="9652992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6" name="bg object 6536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7" name="bg object 6537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8" name="bg object 6538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9" name="bg object 6539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0" name="bg object 6540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1" name="bg object 6541"/>
          <p:cNvSpPr/>
          <p:nvPr/>
        </p:nvSpPr>
        <p:spPr>
          <a:xfrm>
            <a:off x="9646921" y="79721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2" name="bg object 6542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3" name="bg object 6543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4" name="bg object 6544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5" name="bg object 6545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6" name="bg object 6546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7" name="bg object 6547"/>
          <p:cNvSpPr/>
          <p:nvPr/>
        </p:nvSpPr>
        <p:spPr>
          <a:xfrm>
            <a:off x="9652992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8" name="bg object 6548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9" name="bg object 6549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0" name="bg object 6550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1" name="bg object 6551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2" name="bg object 6552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3" name="bg object 6553"/>
          <p:cNvSpPr/>
          <p:nvPr/>
        </p:nvSpPr>
        <p:spPr>
          <a:xfrm>
            <a:off x="9646921" y="79721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4" name="bg object 6554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5" name="bg object 6555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6" name="bg object 6556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7" name="bg object 6557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8" name="bg object 6558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9" name="bg object 6559"/>
          <p:cNvSpPr/>
          <p:nvPr/>
        </p:nvSpPr>
        <p:spPr>
          <a:xfrm>
            <a:off x="9652992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0" name="bg object 6560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1" name="bg object 6561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2" name="bg object 6562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3" name="bg object 6563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4" name="bg object 6564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5" name="bg object 6565"/>
          <p:cNvSpPr/>
          <p:nvPr/>
        </p:nvSpPr>
        <p:spPr>
          <a:xfrm>
            <a:off x="9646921" y="79721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6" name="bg object 6566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7" name="bg object 6567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8" name="bg object 6568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9" name="bg object 6569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0" name="bg object 6570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1" name="bg object 6571"/>
          <p:cNvSpPr/>
          <p:nvPr/>
        </p:nvSpPr>
        <p:spPr>
          <a:xfrm>
            <a:off x="9652992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2" name="bg object 6572"/>
          <p:cNvSpPr/>
          <p:nvPr/>
        </p:nvSpPr>
        <p:spPr>
          <a:xfrm>
            <a:off x="9652992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3" name="bg object 6573"/>
          <p:cNvSpPr/>
          <p:nvPr/>
        </p:nvSpPr>
        <p:spPr>
          <a:xfrm>
            <a:off x="9646921" y="79721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4" name="bg object 6574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5" name="bg object 6575"/>
          <p:cNvSpPr/>
          <p:nvPr/>
        </p:nvSpPr>
        <p:spPr>
          <a:xfrm>
            <a:off x="9646921" y="797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6" name="bg object 6576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7" name="bg object 6577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8" name="bg object 6578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9" name="bg object 6579"/>
          <p:cNvSpPr/>
          <p:nvPr/>
        </p:nvSpPr>
        <p:spPr>
          <a:xfrm>
            <a:off x="9646921" y="79721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0" name="bg object 6580"/>
          <p:cNvSpPr/>
          <p:nvPr/>
        </p:nvSpPr>
        <p:spPr>
          <a:xfrm>
            <a:off x="9646921" y="79721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1" name="bg object 6581"/>
          <p:cNvSpPr/>
          <p:nvPr/>
        </p:nvSpPr>
        <p:spPr>
          <a:xfrm>
            <a:off x="9646921" y="7955945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2" name="bg object 6582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3" name="bg object 6583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4" name="bg object 6584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5" name="bg object 6585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6" name="bg object 6586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7" name="bg object 6587"/>
          <p:cNvSpPr/>
          <p:nvPr/>
        </p:nvSpPr>
        <p:spPr>
          <a:xfrm>
            <a:off x="9652992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8" name="bg object 6588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9" name="bg object 6589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0" name="bg object 6590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1" name="bg object 6591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2" name="bg object 6592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3" name="bg object 6593"/>
          <p:cNvSpPr/>
          <p:nvPr/>
        </p:nvSpPr>
        <p:spPr>
          <a:xfrm>
            <a:off x="9646921" y="795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4" name="bg object 6594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5" name="bg object 6595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6" name="bg object 6596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7" name="bg object 6597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8" name="bg object 6598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9" name="bg object 6599"/>
          <p:cNvSpPr/>
          <p:nvPr/>
        </p:nvSpPr>
        <p:spPr>
          <a:xfrm>
            <a:off x="9652992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0" name="bg object 6600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1" name="bg object 6601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2" name="bg object 6602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3" name="bg object 6603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4" name="bg object 6604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5" name="bg object 6605"/>
          <p:cNvSpPr/>
          <p:nvPr/>
        </p:nvSpPr>
        <p:spPr>
          <a:xfrm>
            <a:off x="9646921" y="795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6" name="bg object 6606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7" name="bg object 6607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8" name="bg object 6608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9" name="bg object 6609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0" name="bg object 6610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1" name="bg object 6611"/>
          <p:cNvSpPr/>
          <p:nvPr/>
        </p:nvSpPr>
        <p:spPr>
          <a:xfrm>
            <a:off x="9652992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2" name="bg object 6612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3" name="bg object 6613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4" name="bg object 6614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5" name="bg object 6615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6" name="bg object 6616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7" name="bg object 6617"/>
          <p:cNvSpPr/>
          <p:nvPr/>
        </p:nvSpPr>
        <p:spPr>
          <a:xfrm>
            <a:off x="9646921" y="795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8" name="bg object 6618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9" name="bg object 6619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0" name="bg object 6620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1" name="bg object 6621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2" name="bg object 6622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3" name="bg object 6623"/>
          <p:cNvSpPr/>
          <p:nvPr/>
        </p:nvSpPr>
        <p:spPr>
          <a:xfrm>
            <a:off x="9652992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4" name="bg object 6624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5" name="bg object 6625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6" name="bg object 6626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7" name="bg object 6627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8" name="bg object 6628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9" name="bg object 6629"/>
          <p:cNvSpPr/>
          <p:nvPr/>
        </p:nvSpPr>
        <p:spPr>
          <a:xfrm>
            <a:off x="9646921" y="795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0" name="bg object 6630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1" name="bg object 6631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2" name="bg object 6632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3" name="bg object 6633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4" name="bg object 6634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5" name="bg object 6635"/>
          <p:cNvSpPr/>
          <p:nvPr/>
        </p:nvSpPr>
        <p:spPr>
          <a:xfrm>
            <a:off x="9652992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6" name="bg object 6636"/>
          <p:cNvSpPr/>
          <p:nvPr/>
        </p:nvSpPr>
        <p:spPr>
          <a:xfrm>
            <a:off x="9652992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7" name="bg object 6637"/>
          <p:cNvSpPr/>
          <p:nvPr/>
        </p:nvSpPr>
        <p:spPr>
          <a:xfrm>
            <a:off x="9646921" y="795594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8" name="bg object 6638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9" name="bg object 6639"/>
          <p:cNvSpPr/>
          <p:nvPr/>
        </p:nvSpPr>
        <p:spPr>
          <a:xfrm>
            <a:off x="9646921" y="7956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0" name="bg object 6640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1" name="bg object 6641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2" name="bg object 6642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3" name="bg object 6643"/>
          <p:cNvSpPr/>
          <p:nvPr/>
        </p:nvSpPr>
        <p:spPr>
          <a:xfrm>
            <a:off x="9646921" y="795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4" name="bg object 6644"/>
          <p:cNvSpPr/>
          <p:nvPr/>
        </p:nvSpPr>
        <p:spPr>
          <a:xfrm>
            <a:off x="9646921" y="795594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5" name="bg object 6645"/>
          <p:cNvSpPr/>
          <p:nvPr/>
        </p:nvSpPr>
        <p:spPr>
          <a:xfrm>
            <a:off x="9646921" y="7922561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6" name="bg object 6646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7" name="bg object 6647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8" name="bg object 6648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9" name="bg object 6649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0" name="bg object 6650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1" name="bg object 6651"/>
          <p:cNvSpPr/>
          <p:nvPr/>
        </p:nvSpPr>
        <p:spPr>
          <a:xfrm>
            <a:off x="9652992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2" name="bg object 6652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3" name="bg object 6653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4" name="bg object 6654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5" name="bg object 6655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6" name="bg object 6656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7" name="bg object 6657"/>
          <p:cNvSpPr/>
          <p:nvPr/>
        </p:nvSpPr>
        <p:spPr>
          <a:xfrm>
            <a:off x="9646921" y="7922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8" name="bg object 6658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9" name="bg object 6659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0" name="bg object 6660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1" name="bg object 6661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2" name="bg object 6662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3" name="bg object 6663"/>
          <p:cNvSpPr/>
          <p:nvPr/>
        </p:nvSpPr>
        <p:spPr>
          <a:xfrm>
            <a:off x="9652992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4" name="bg object 6664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5" name="bg object 6665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6" name="bg object 6666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7" name="bg object 6667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8" name="bg object 6668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9" name="bg object 6669"/>
          <p:cNvSpPr/>
          <p:nvPr/>
        </p:nvSpPr>
        <p:spPr>
          <a:xfrm>
            <a:off x="9646921" y="7922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0" name="bg object 6670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1" name="bg object 6671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2" name="bg object 6672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3" name="bg object 6673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4" name="bg object 6674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5" name="bg object 6675"/>
          <p:cNvSpPr/>
          <p:nvPr/>
        </p:nvSpPr>
        <p:spPr>
          <a:xfrm>
            <a:off x="9652992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6" name="bg object 6676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7" name="bg object 6677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8" name="bg object 6678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9" name="bg object 6679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0" name="bg object 6680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1" name="bg object 6681"/>
          <p:cNvSpPr/>
          <p:nvPr/>
        </p:nvSpPr>
        <p:spPr>
          <a:xfrm>
            <a:off x="9646921" y="7922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2" name="bg object 6682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3" name="bg object 6683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4" name="bg object 6684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5" name="bg object 6685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6" name="bg object 6686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7" name="bg object 6687"/>
          <p:cNvSpPr/>
          <p:nvPr/>
        </p:nvSpPr>
        <p:spPr>
          <a:xfrm>
            <a:off x="9652992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8" name="bg object 6688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9" name="bg object 6689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0" name="bg object 6690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1" name="bg object 6691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2" name="bg object 6692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3" name="bg object 6693"/>
          <p:cNvSpPr/>
          <p:nvPr/>
        </p:nvSpPr>
        <p:spPr>
          <a:xfrm>
            <a:off x="9646921" y="7922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4" name="bg object 6694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5" name="bg object 6695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6" name="bg object 6696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7" name="bg object 6697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8" name="bg object 6698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9" name="bg object 6699"/>
          <p:cNvSpPr/>
          <p:nvPr/>
        </p:nvSpPr>
        <p:spPr>
          <a:xfrm>
            <a:off x="9652992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0" name="bg object 6700"/>
          <p:cNvSpPr/>
          <p:nvPr/>
        </p:nvSpPr>
        <p:spPr>
          <a:xfrm>
            <a:off x="9652992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1" name="bg object 6701"/>
          <p:cNvSpPr/>
          <p:nvPr/>
        </p:nvSpPr>
        <p:spPr>
          <a:xfrm>
            <a:off x="9646921" y="79225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2" name="bg object 6702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3" name="bg object 6703"/>
          <p:cNvSpPr/>
          <p:nvPr/>
        </p:nvSpPr>
        <p:spPr>
          <a:xfrm>
            <a:off x="9646921" y="7923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4" name="bg object 6704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5" name="bg object 6705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6" name="bg object 6706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7" name="bg object 6707"/>
          <p:cNvSpPr/>
          <p:nvPr/>
        </p:nvSpPr>
        <p:spPr>
          <a:xfrm>
            <a:off x="9646921" y="79225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8" name="bg object 6708"/>
          <p:cNvSpPr/>
          <p:nvPr/>
        </p:nvSpPr>
        <p:spPr>
          <a:xfrm>
            <a:off x="9646921" y="79225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9" name="bg object 6709"/>
          <p:cNvSpPr/>
          <p:nvPr/>
        </p:nvSpPr>
        <p:spPr>
          <a:xfrm>
            <a:off x="9646921" y="7906362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0" name="bg object 6710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1" name="bg object 6711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2" name="bg object 6712"/>
          <p:cNvSpPr/>
          <p:nvPr/>
        </p:nvSpPr>
        <p:spPr>
          <a:xfrm>
            <a:off x="9651980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3" name="bg object 6713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4" name="bg object 6714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5" name="bg object 6715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6" name="bg object 6716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7" name="bg object 6717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8" name="bg object 6718"/>
          <p:cNvSpPr/>
          <p:nvPr/>
        </p:nvSpPr>
        <p:spPr>
          <a:xfrm>
            <a:off x="9651980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9" name="bg object 6719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0" name="bg object 6720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1" name="bg object 6721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2" name="bg object 6722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3" name="bg object 6723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4" name="bg object 6724"/>
          <p:cNvSpPr/>
          <p:nvPr/>
        </p:nvSpPr>
        <p:spPr>
          <a:xfrm>
            <a:off x="9651980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5" name="bg object 6725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6" name="bg object 6726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7" name="bg object 6727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8" name="bg object 6728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9" name="bg object 6729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0" name="bg object 6730"/>
          <p:cNvSpPr/>
          <p:nvPr/>
        </p:nvSpPr>
        <p:spPr>
          <a:xfrm>
            <a:off x="9651980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1" name="bg object 6731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2" name="bg object 6732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3" name="bg object 6733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4" name="bg object 6734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5" name="bg object 6735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6" name="bg object 6736"/>
          <p:cNvSpPr/>
          <p:nvPr/>
        </p:nvSpPr>
        <p:spPr>
          <a:xfrm>
            <a:off x="9651980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7" name="bg object 6737"/>
          <p:cNvSpPr/>
          <p:nvPr/>
        </p:nvSpPr>
        <p:spPr>
          <a:xfrm>
            <a:off x="9646921" y="79063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8" name="bg object 6738"/>
          <p:cNvSpPr/>
          <p:nvPr/>
        </p:nvSpPr>
        <p:spPr>
          <a:xfrm>
            <a:off x="9645909" y="790686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9" name="bg object 6739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0" name="bg object 6740"/>
          <p:cNvSpPr/>
          <p:nvPr/>
        </p:nvSpPr>
        <p:spPr>
          <a:xfrm>
            <a:off x="9646921" y="79063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1" name="bg object 6741"/>
          <p:cNvSpPr/>
          <p:nvPr/>
        </p:nvSpPr>
        <p:spPr>
          <a:xfrm>
            <a:off x="9646921" y="7906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2" name="bg object 6742"/>
          <p:cNvSpPr/>
          <p:nvPr/>
        </p:nvSpPr>
        <p:spPr>
          <a:xfrm>
            <a:off x="9646921" y="79063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3" name="bg object 6743"/>
          <p:cNvSpPr/>
          <p:nvPr/>
        </p:nvSpPr>
        <p:spPr>
          <a:xfrm>
            <a:off x="9646921" y="7889163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4" name="bg object 6744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5" name="bg object 6745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6" name="bg object 6746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7" name="bg object 6747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8" name="bg object 6748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9" name="bg object 6749"/>
          <p:cNvSpPr/>
          <p:nvPr/>
        </p:nvSpPr>
        <p:spPr>
          <a:xfrm>
            <a:off x="9652992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0" name="bg object 6750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1" name="bg object 6751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2" name="bg object 6752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3" name="bg object 6753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4" name="bg object 6754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5" name="bg object 6755"/>
          <p:cNvSpPr/>
          <p:nvPr/>
        </p:nvSpPr>
        <p:spPr>
          <a:xfrm>
            <a:off x="9646921" y="78891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6" name="bg object 6756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7" name="bg object 6757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8" name="bg object 6758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9" name="bg object 6759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0" name="bg object 6760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1" name="bg object 6761"/>
          <p:cNvSpPr/>
          <p:nvPr/>
        </p:nvSpPr>
        <p:spPr>
          <a:xfrm>
            <a:off x="9652992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2" name="bg object 6762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3" name="bg object 6763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4" name="bg object 6764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5" name="bg object 6765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6" name="bg object 6766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7" name="bg object 6767"/>
          <p:cNvSpPr/>
          <p:nvPr/>
        </p:nvSpPr>
        <p:spPr>
          <a:xfrm>
            <a:off x="9646921" y="78891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8" name="bg object 6768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9" name="bg object 6769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0" name="bg object 6770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1" name="bg object 6771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2" name="bg object 6772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3" name="bg object 6773"/>
          <p:cNvSpPr/>
          <p:nvPr/>
        </p:nvSpPr>
        <p:spPr>
          <a:xfrm>
            <a:off x="9652992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4" name="bg object 6774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5" name="bg object 6775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6" name="bg object 6776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7" name="bg object 6777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8" name="bg object 6778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9" name="bg object 6779"/>
          <p:cNvSpPr/>
          <p:nvPr/>
        </p:nvSpPr>
        <p:spPr>
          <a:xfrm>
            <a:off x="9646921" y="78891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0" name="bg object 6780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1" name="bg object 6781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2" name="bg object 6782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3" name="bg object 6783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4" name="bg object 6784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5" name="bg object 6785"/>
          <p:cNvSpPr/>
          <p:nvPr/>
        </p:nvSpPr>
        <p:spPr>
          <a:xfrm>
            <a:off x="9652992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6" name="bg object 6786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7" name="bg object 6787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8" name="bg object 6788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9" name="bg object 6789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0" name="bg object 6790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1" name="bg object 6791"/>
          <p:cNvSpPr/>
          <p:nvPr/>
        </p:nvSpPr>
        <p:spPr>
          <a:xfrm>
            <a:off x="9646921" y="78891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2" name="bg object 6792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3" name="bg object 6793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4" name="bg object 6794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5" name="bg object 6795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6" name="bg object 6796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7" name="bg object 6797"/>
          <p:cNvSpPr/>
          <p:nvPr/>
        </p:nvSpPr>
        <p:spPr>
          <a:xfrm>
            <a:off x="9652992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8" name="bg object 6798"/>
          <p:cNvSpPr/>
          <p:nvPr/>
        </p:nvSpPr>
        <p:spPr>
          <a:xfrm>
            <a:off x="9652992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9" name="bg object 6799"/>
          <p:cNvSpPr/>
          <p:nvPr/>
        </p:nvSpPr>
        <p:spPr>
          <a:xfrm>
            <a:off x="9646921" y="78891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0" name="bg object 6800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1" name="bg object 6801"/>
          <p:cNvSpPr/>
          <p:nvPr/>
        </p:nvSpPr>
        <p:spPr>
          <a:xfrm>
            <a:off x="9646921" y="78901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2" name="bg object 6802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3" name="bg object 6803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4" name="bg object 6804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5" name="bg object 6805"/>
          <p:cNvSpPr/>
          <p:nvPr/>
        </p:nvSpPr>
        <p:spPr>
          <a:xfrm>
            <a:off x="9646921" y="78891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6" name="bg object 6806"/>
          <p:cNvSpPr/>
          <p:nvPr/>
        </p:nvSpPr>
        <p:spPr>
          <a:xfrm>
            <a:off x="9646921" y="78891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7" name="bg object 6807"/>
          <p:cNvSpPr/>
          <p:nvPr/>
        </p:nvSpPr>
        <p:spPr>
          <a:xfrm>
            <a:off x="9646921" y="7872965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8" name="bg object 6808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9" name="bg object 6809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0" name="bg object 6810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1" name="bg object 6811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2" name="bg object 6812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3" name="bg object 6813"/>
          <p:cNvSpPr/>
          <p:nvPr/>
        </p:nvSpPr>
        <p:spPr>
          <a:xfrm>
            <a:off x="9652992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4" name="bg object 6814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5" name="bg object 6815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6" name="bg object 6816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7" name="bg object 6817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8" name="bg object 6818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9" name="bg object 6819"/>
          <p:cNvSpPr/>
          <p:nvPr/>
        </p:nvSpPr>
        <p:spPr>
          <a:xfrm>
            <a:off x="9646921" y="7872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0" name="bg object 6820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1" name="bg object 6821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2" name="bg object 6822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3" name="bg object 6823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4" name="bg object 6824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5" name="bg object 6825"/>
          <p:cNvSpPr/>
          <p:nvPr/>
        </p:nvSpPr>
        <p:spPr>
          <a:xfrm>
            <a:off x="9652992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6" name="bg object 6826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7" name="bg object 6827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8" name="bg object 6828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9" name="bg object 6829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0" name="bg object 6830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1" name="bg object 6831"/>
          <p:cNvSpPr/>
          <p:nvPr/>
        </p:nvSpPr>
        <p:spPr>
          <a:xfrm>
            <a:off x="9646921" y="7872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2" name="bg object 6832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3" name="bg object 6833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4" name="bg object 6834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5" name="bg object 6835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6" name="bg object 6836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7" name="bg object 6837"/>
          <p:cNvSpPr/>
          <p:nvPr/>
        </p:nvSpPr>
        <p:spPr>
          <a:xfrm>
            <a:off x="9652992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8" name="bg object 6838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9" name="bg object 6839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0" name="bg object 6840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1" name="bg object 6841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2" name="bg object 6842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3" name="bg object 6843"/>
          <p:cNvSpPr/>
          <p:nvPr/>
        </p:nvSpPr>
        <p:spPr>
          <a:xfrm>
            <a:off x="9646921" y="7872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4" name="bg object 6844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5" name="bg object 6845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6" name="bg object 6846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7" name="bg object 6847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8" name="bg object 6848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9" name="bg object 6849"/>
          <p:cNvSpPr/>
          <p:nvPr/>
        </p:nvSpPr>
        <p:spPr>
          <a:xfrm>
            <a:off x="9652992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0" name="bg object 6850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1" name="bg object 6851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2" name="bg object 6852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3" name="bg object 6853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4" name="bg object 6854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5" name="bg object 6855"/>
          <p:cNvSpPr/>
          <p:nvPr/>
        </p:nvSpPr>
        <p:spPr>
          <a:xfrm>
            <a:off x="9646921" y="7872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6" name="bg object 6856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7" name="bg object 6857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8" name="bg object 6858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9" name="bg object 6859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0" name="bg object 6860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1" name="bg object 6861"/>
          <p:cNvSpPr/>
          <p:nvPr/>
        </p:nvSpPr>
        <p:spPr>
          <a:xfrm>
            <a:off x="9652992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2" name="bg object 6862"/>
          <p:cNvSpPr/>
          <p:nvPr/>
        </p:nvSpPr>
        <p:spPr>
          <a:xfrm>
            <a:off x="9652992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3" name="bg object 6863"/>
          <p:cNvSpPr/>
          <p:nvPr/>
        </p:nvSpPr>
        <p:spPr>
          <a:xfrm>
            <a:off x="9646921" y="78729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4" name="bg object 6864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5" name="bg object 6865"/>
          <p:cNvSpPr/>
          <p:nvPr/>
        </p:nvSpPr>
        <p:spPr>
          <a:xfrm>
            <a:off x="9646921" y="787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6" name="bg object 6866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7" name="bg object 6867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8" name="bg object 6868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9" name="bg object 6869"/>
          <p:cNvSpPr/>
          <p:nvPr/>
        </p:nvSpPr>
        <p:spPr>
          <a:xfrm>
            <a:off x="9646921" y="7872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0" name="bg object 6870"/>
          <p:cNvSpPr/>
          <p:nvPr/>
        </p:nvSpPr>
        <p:spPr>
          <a:xfrm>
            <a:off x="9646921" y="787296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1" name="bg object 6871"/>
          <p:cNvSpPr/>
          <p:nvPr/>
        </p:nvSpPr>
        <p:spPr>
          <a:xfrm>
            <a:off x="9646921" y="7839567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2" name="bg object 6872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3" name="bg object 6873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4" name="bg object 6874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5" name="bg object 6875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6" name="bg object 6876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7" name="bg object 6877"/>
          <p:cNvSpPr/>
          <p:nvPr/>
        </p:nvSpPr>
        <p:spPr>
          <a:xfrm>
            <a:off x="9652992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8" name="bg object 6878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9" name="bg object 6879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0" name="bg object 6880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1" name="bg object 6881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2" name="bg object 6882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3" name="bg object 6883"/>
          <p:cNvSpPr/>
          <p:nvPr/>
        </p:nvSpPr>
        <p:spPr>
          <a:xfrm>
            <a:off x="9646921" y="7839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4" name="bg object 6884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5" name="bg object 6885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6" name="bg object 6886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7" name="bg object 6887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8" name="bg object 6888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9" name="bg object 6889"/>
          <p:cNvSpPr/>
          <p:nvPr/>
        </p:nvSpPr>
        <p:spPr>
          <a:xfrm>
            <a:off x="9652992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0" name="bg object 6890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1" name="bg object 6891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2" name="bg object 6892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3" name="bg object 6893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4" name="bg object 6894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5" name="bg object 6895"/>
          <p:cNvSpPr/>
          <p:nvPr/>
        </p:nvSpPr>
        <p:spPr>
          <a:xfrm>
            <a:off x="9646921" y="7839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6" name="bg object 6896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7" name="bg object 6897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8" name="bg object 6898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9" name="bg object 6899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0" name="bg object 6900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1" name="bg object 6901"/>
          <p:cNvSpPr/>
          <p:nvPr/>
        </p:nvSpPr>
        <p:spPr>
          <a:xfrm>
            <a:off x="9652992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2" name="bg object 6902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3" name="bg object 6903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4" name="bg object 6904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5" name="bg object 6905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6" name="bg object 6906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7" name="bg object 6907"/>
          <p:cNvSpPr/>
          <p:nvPr/>
        </p:nvSpPr>
        <p:spPr>
          <a:xfrm>
            <a:off x="9646921" y="7839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8" name="bg object 6908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9" name="bg object 6909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0" name="bg object 6910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1" name="bg object 6911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2" name="bg object 6912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3" name="bg object 6913"/>
          <p:cNvSpPr/>
          <p:nvPr/>
        </p:nvSpPr>
        <p:spPr>
          <a:xfrm>
            <a:off x="9652992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4" name="bg object 6914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5" name="bg object 6915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6" name="bg object 6916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7" name="bg object 6917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8" name="bg object 6918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9" name="bg object 6919"/>
          <p:cNvSpPr/>
          <p:nvPr/>
        </p:nvSpPr>
        <p:spPr>
          <a:xfrm>
            <a:off x="9646921" y="7839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0" name="bg object 6920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1" name="bg object 6921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2" name="bg object 6922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3" name="bg object 6923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4" name="bg object 6924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5" name="bg object 6925"/>
          <p:cNvSpPr/>
          <p:nvPr/>
        </p:nvSpPr>
        <p:spPr>
          <a:xfrm>
            <a:off x="9652992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6" name="bg object 6926"/>
          <p:cNvSpPr/>
          <p:nvPr/>
        </p:nvSpPr>
        <p:spPr>
          <a:xfrm>
            <a:off x="9652992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7" name="bg object 6927"/>
          <p:cNvSpPr/>
          <p:nvPr/>
        </p:nvSpPr>
        <p:spPr>
          <a:xfrm>
            <a:off x="9646921" y="78395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8" name="bg object 6928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9" name="bg object 6929"/>
          <p:cNvSpPr/>
          <p:nvPr/>
        </p:nvSpPr>
        <p:spPr>
          <a:xfrm>
            <a:off x="9646921" y="78405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0" name="bg object 6930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1" name="bg object 6931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2" name="bg object 6932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3" name="bg object 6933"/>
          <p:cNvSpPr/>
          <p:nvPr/>
        </p:nvSpPr>
        <p:spPr>
          <a:xfrm>
            <a:off x="9646921" y="7839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4" name="bg object 6934"/>
          <p:cNvSpPr/>
          <p:nvPr/>
        </p:nvSpPr>
        <p:spPr>
          <a:xfrm>
            <a:off x="9646921" y="7839567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5" name="bg object 6935"/>
          <p:cNvSpPr/>
          <p:nvPr/>
        </p:nvSpPr>
        <p:spPr>
          <a:xfrm>
            <a:off x="9646921" y="780618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6" name="bg object 6936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7" name="bg object 6937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8" name="bg object 6938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9" name="bg object 6939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0" name="bg object 6940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1" name="bg object 6941"/>
          <p:cNvSpPr/>
          <p:nvPr/>
        </p:nvSpPr>
        <p:spPr>
          <a:xfrm>
            <a:off x="9652992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2" name="bg object 6942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3" name="bg object 6943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4" name="bg object 6944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5" name="bg object 6945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6" name="bg object 6946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7" name="bg object 6947"/>
          <p:cNvSpPr/>
          <p:nvPr/>
        </p:nvSpPr>
        <p:spPr>
          <a:xfrm>
            <a:off x="9646921" y="780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8" name="bg object 6948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9" name="bg object 6949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0" name="bg object 6950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1" name="bg object 6951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2" name="bg object 6952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3" name="bg object 6953"/>
          <p:cNvSpPr/>
          <p:nvPr/>
        </p:nvSpPr>
        <p:spPr>
          <a:xfrm>
            <a:off x="9652992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4" name="bg object 6954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5" name="bg object 6955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6" name="bg object 6956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7" name="bg object 6957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8" name="bg object 6958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9" name="bg object 6959"/>
          <p:cNvSpPr/>
          <p:nvPr/>
        </p:nvSpPr>
        <p:spPr>
          <a:xfrm>
            <a:off x="9646921" y="780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0" name="bg object 6960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1" name="bg object 6961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2" name="bg object 6962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3" name="bg object 6963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4" name="bg object 6964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5" name="bg object 6965"/>
          <p:cNvSpPr/>
          <p:nvPr/>
        </p:nvSpPr>
        <p:spPr>
          <a:xfrm>
            <a:off x="9652992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6" name="bg object 6966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7" name="bg object 6967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8" name="bg object 6968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9" name="bg object 6969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0" name="bg object 6970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1" name="bg object 6971"/>
          <p:cNvSpPr/>
          <p:nvPr/>
        </p:nvSpPr>
        <p:spPr>
          <a:xfrm>
            <a:off x="9646921" y="780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2" name="bg object 6972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3" name="bg object 6973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4" name="bg object 6974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5" name="bg object 6975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6" name="bg object 6976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7" name="bg object 6977"/>
          <p:cNvSpPr/>
          <p:nvPr/>
        </p:nvSpPr>
        <p:spPr>
          <a:xfrm>
            <a:off x="9652992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8" name="bg object 6978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9" name="bg object 6979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0" name="bg object 6980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1" name="bg object 6981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2" name="bg object 6982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3" name="bg object 6983"/>
          <p:cNvSpPr/>
          <p:nvPr/>
        </p:nvSpPr>
        <p:spPr>
          <a:xfrm>
            <a:off x="9646921" y="780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4" name="bg object 6984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5" name="bg object 6985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6" name="bg object 6986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7" name="bg object 6987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8" name="bg object 6988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9" name="bg object 6989"/>
          <p:cNvSpPr/>
          <p:nvPr/>
        </p:nvSpPr>
        <p:spPr>
          <a:xfrm>
            <a:off x="9652992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0" name="bg object 6990"/>
          <p:cNvSpPr/>
          <p:nvPr/>
        </p:nvSpPr>
        <p:spPr>
          <a:xfrm>
            <a:off x="9652992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1" name="bg object 6991"/>
          <p:cNvSpPr/>
          <p:nvPr/>
        </p:nvSpPr>
        <p:spPr>
          <a:xfrm>
            <a:off x="9646921" y="78061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2" name="bg object 6992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3" name="bg object 6993"/>
          <p:cNvSpPr/>
          <p:nvPr/>
        </p:nvSpPr>
        <p:spPr>
          <a:xfrm>
            <a:off x="9646921" y="78071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4" name="bg object 6994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5" name="bg object 6995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6" name="bg object 6996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7" name="bg object 6997"/>
          <p:cNvSpPr/>
          <p:nvPr/>
        </p:nvSpPr>
        <p:spPr>
          <a:xfrm>
            <a:off x="9646921" y="78061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8" name="bg object 6998"/>
          <p:cNvSpPr/>
          <p:nvPr/>
        </p:nvSpPr>
        <p:spPr>
          <a:xfrm>
            <a:off x="9646921" y="78061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9" name="bg object 6999"/>
          <p:cNvSpPr/>
          <p:nvPr/>
        </p:nvSpPr>
        <p:spPr>
          <a:xfrm>
            <a:off x="9646921" y="7789998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0" name="bg object 7000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1" name="bg object 7001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2" name="bg object 7002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3" name="bg object 7003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4" name="bg object 7004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5" name="bg object 7005"/>
          <p:cNvSpPr/>
          <p:nvPr/>
        </p:nvSpPr>
        <p:spPr>
          <a:xfrm>
            <a:off x="9652992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6" name="bg object 7006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7" name="bg object 7007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8" name="bg object 7008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9" name="bg object 7009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0" name="bg object 7010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1" name="bg object 7011"/>
          <p:cNvSpPr/>
          <p:nvPr/>
        </p:nvSpPr>
        <p:spPr>
          <a:xfrm>
            <a:off x="9646921" y="7789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2" name="bg object 7012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3" name="bg object 7013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4" name="bg object 7014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5" name="bg object 7015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6" name="bg object 7016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7" name="bg object 7017"/>
          <p:cNvSpPr/>
          <p:nvPr/>
        </p:nvSpPr>
        <p:spPr>
          <a:xfrm>
            <a:off x="9652992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8" name="bg object 7018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9" name="bg object 7019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0" name="bg object 7020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1" name="bg object 7021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2" name="bg object 7022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3" name="bg object 7023"/>
          <p:cNvSpPr/>
          <p:nvPr/>
        </p:nvSpPr>
        <p:spPr>
          <a:xfrm>
            <a:off x="9646921" y="7789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4" name="bg object 7024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5" name="bg object 7025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6" name="bg object 7026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7" name="bg object 7027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8" name="bg object 7028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9" name="bg object 7029"/>
          <p:cNvSpPr/>
          <p:nvPr/>
        </p:nvSpPr>
        <p:spPr>
          <a:xfrm>
            <a:off x="9652992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0" name="bg object 7030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1" name="bg object 7031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2" name="bg object 7032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3" name="bg object 7033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4" name="bg object 7034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5" name="bg object 7035"/>
          <p:cNvSpPr/>
          <p:nvPr/>
        </p:nvSpPr>
        <p:spPr>
          <a:xfrm>
            <a:off x="9646921" y="7789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6" name="bg object 7036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7" name="bg object 7037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8" name="bg object 7038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9" name="bg object 7039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0" name="bg object 7040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1" name="bg object 7041"/>
          <p:cNvSpPr/>
          <p:nvPr/>
        </p:nvSpPr>
        <p:spPr>
          <a:xfrm>
            <a:off x="9652992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2" name="bg object 7042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3" name="bg object 7043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4" name="bg object 7044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5" name="bg object 7045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6" name="bg object 7046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7" name="bg object 7047"/>
          <p:cNvSpPr/>
          <p:nvPr/>
        </p:nvSpPr>
        <p:spPr>
          <a:xfrm>
            <a:off x="9646921" y="7789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8" name="bg object 7048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9" name="bg object 7049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0" name="bg object 7050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1" name="bg object 7051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2" name="bg object 7052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3" name="bg object 7053"/>
          <p:cNvSpPr/>
          <p:nvPr/>
        </p:nvSpPr>
        <p:spPr>
          <a:xfrm>
            <a:off x="9652992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4" name="bg object 7054"/>
          <p:cNvSpPr/>
          <p:nvPr/>
        </p:nvSpPr>
        <p:spPr>
          <a:xfrm>
            <a:off x="9652992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5" name="bg object 7055"/>
          <p:cNvSpPr/>
          <p:nvPr/>
        </p:nvSpPr>
        <p:spPr>
          <a:xfrm>
            <a:off x="9646921" y="77899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6" name="bg object 7056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7" name="bg object 7057"/>
          <p:cNvSpPr/>
          <p:nvPr/>
        </p:nvSpPr>
        <p:spPr>
          <a:xfrm>
            <a:off x="9646921" y="7790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8" name="bg object 7058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9" name="bg object 7059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0" name="bg object 7060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1" name="bg object 7061"/>
          <p:cNvSpPr/>
          <p:nvPr/>
        </p:nvSpPr>
        <p:spPr>
          <a:xfrm>
            <a:off x="9646921" y="77899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2" name="bg object 7062"/>
          <p:cNvSpPr/>
          <p:nvPr/>
        </p:nvSpPr>
        <p:spPr>
          <a:xfrm>
            <a:off x="9646921" y="77899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3" name="bg object 7063"/>
          <p:cNvSpPr/>
          <p:nvPr/>
        </p:nvSpPr>
        <p:spPr>
          <a:xfrm>
            <a:off x="9646921" y="7756600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4" name="bg object 7064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5" name="bg object 7065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6" name="bg object 7066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7" name="bg object 7067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8" name="bg object 7068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9" name="bg object 7069"/>
          <p:cNvSpPr/>
          <p:nvPr/>
        </p:nvSpPr>
        <p:spPr>
          <a:xfrm>
            <a:off x="9652992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0" name="bg object 7070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1" name="bg object 7071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2" name="bg object 7072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3" name="bg object 7073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4" name="bg object 7074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5" name="bg object 7075"/>
          <p:cNvSpPr/>
          <p:nvPr/>
        </p:nvSpPr>
        <p:spPr>
          <a:xfrm>
            <a:off x="9646921" y="775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6" name="bg object 7076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7" name="bg object 7077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8" name="bg object 7078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9" name="bg object 7079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0" name="bg object 7080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1" name="bg object 7081"/>
          <p:cNvSpPr/>
          <p:nvPr/>
        </p:nvSpPr>
        <p:spPr>
          <a:xfrm>
            <a:off x="9652992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2" name="bg object 7082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3" name="bg object 7083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4" name="bg object 7084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5" name="bg object 7085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6" name="bg object 7086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7" name="bg object 7087"/>
          <p:cNvSpPr/>
          <p:nvPr/>
        </p:nvSpPr>
        <p:spPr>
          <a:xfrm>
            <a:off x="9646921" y="775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8" name="bg object 7088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9" name="bg object 7089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0" name="bg object 7090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1" name="bg object 7091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2" name="bg object 7092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3" name="bg object 7093"/>
          <p:cNvSpPr/>
          <p:nvPr/>
        </p:nvSpPr>
        <p:spPr>
          <a:xfrm>
            <a:off x="9652992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4" name="bg object 7094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5" name="bg object 7095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6" name="bg object 7096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7" name="bg object 7097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8" name="bg object 7098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9" name="bg object 7099"/>
          <p:cNvSpPr/>
          <p:nvPr/>
        </p:nvSpPr>
        <p:spPr>
          <a:xfrm>
            <a:off x="9646921" y="775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0" name="bg object 7100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1" name="bg object 7101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2" name="bg object 7102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3" name="bg object 7103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4" name="bg object 7104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5" name="bg object 7105"/>
          <p:cNvSpPr/>
          <p:nvPr/>
        </p:nvSpPr>
        <p:spPr>
          <a:xfrm>
            <a:off x="9652992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6" name="bg object 7106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7" name="bg object 7107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8" name="bg object 7108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9" name="bg object 7109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0" name="bg object 7110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1" name="bg object 7111"/>
          <p:cNvSpPr/>
          <p:nvPr/>
        </p:nvSpPr>
        <p:spPr>
          <a:xfrm>
            <a:off x="9646921" y="775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2" name="bg object 7112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3" name="bg object 7113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4" name="bg object 7114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5" name="bg object 7115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6" name="bg object 7116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7" name="bg object 7117"/>
          <p:cNvSpPr/>
          <p:nvPr/>
        </p:nvSpPr>
        <p:spPr>
          <a:xfrm>
            <a:off x="9652992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8" name="bg object 7118"/>
          <p:cNvSpPr/>
          <p:nvPr/>
        </p:nvSpPr>
        <p:spPr>
          <a:xfrm>
            <a:off x="9652992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9" name="bg object 7119"/>
          <p:cNvSpPr/>
          <p:nvPr/>
        </p:nvSpPr>
        <p:spPr>
          <a:xfrm>
            <a:off x="9646921" y="7756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0" name="bg object 7120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1" name="bg object 7121"/>
          <p:cNvSpPr/>
          <p:nvPr/>
        </p:nvSpPr>
        <p:spPr>
          <a:xfrm>
            <a:off x="9646921" y="7757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2" name="bg object 7122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3" name="bg object 7123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4" name="bg object 7124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5" name="bg object 7125"/>
          <p:cNvSpPr/>
          <p:nvPr/>
        </p:nvSpPr>
        <p:spPr>
          <a:xfrm>
            <a:off x="9646921" y="775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6" name="bg object 7126"/>
          <p:cNvSpPr/>
          <p:nvPr/>
        </p:nvSpPr>
        <p:spPr>
          <a:xfrm>
            <a:off x="9646921" y="77566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7" name="bg object 7127"/>
          <p:cNvSpPr/>
          <p:nvPr/>
        </p:nvSpPr>
        <p:spPr>
          <a:xfrm>
            <a:off x="9646921" y="772320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8" name="bg object 7128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9" name="bg object 7129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0" name="bg object 7130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1" name="bg object 7131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2" name="bg object 7132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3" name="bg object 7133"/>
          <p:cNvSpPr/>
          <p:nvPr/>
        </p:nvSpPr>
        <p:spPr>
          <a:xfrm>
            <a:off x="9652992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4" name="bg object 7134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5" name="bg object 7135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6" name="bg object 7136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7" name="bg object 7137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8" name="bg object 7138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9" name="bg object 7139"/>
          <p:cNvSpPr/>
          <p:nvPr/>
        </p:nvSpPr>
        <p:spPr>
          <a:xfrm>
            <a:off x="9646921" y="7723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0" name="bg object 7140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1" name="bg object 7141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2" name="bg object 7142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3" name="bg object 7143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4" name="bg object 7144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5" name="bg object 7145"/>
          <p:cNvSpPr/>
          <p:nvPr/>
        </p:nvSpPr>
        <p:spPr>
          <a:xfrm>
            <a:off x="9652992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6" name="bg object 7146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7" name="bg object 7147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8" name="bg object 7148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9" name="bg object 7149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0" name="bg object 7150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1" name="bg object 7151"/>
          <p:cNvSpPr/>
          <p:nvPr/>
        </p:nvSpPr>
        <p:spPr>
          <a:xfrm>
            <a:off x="9646921" y="7723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2" name="bg object 7152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3" name="bg object 7153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4" name="bg object 7154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5" name="bg object 7155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6" name="bg object 7156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7" name="bg object 7157"/>
          <p:cNvSpPr/>
          <p:nvPr/>
        </p:nvSpPr>
        <p:spPr>
          <a:xfrm>
            <a:off x="9652992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8" name="bg object 7158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9" name="bg object 7159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0" name="bg object 7160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1" name="bg object 7161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2" name="bg object 7162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3" name="bg object 7163"/>
          <p:cNvSpPr/>
          <p:nvPr/>
        </p:nvSpPr>
        <p:spPr>
          <a:xfrm>
            <a:off x="9646921" y="7723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4" name="bg object 7164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5" name="bg object 7165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6" name="bg object 7166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7" name="bg object 7167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8" name="bg object 7168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9" name="bg object 7169"/>
          <p:cNvSpPr/>
          <p:nvPr/>
        </p:nvSpPr>
        <p:spPr>
          <a:xfrm>
            <a:off x="9652992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0" name="bg object 7170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1" name="bg object 7171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2" name="bg object 7172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3" name="bg object 7173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4" name="bg object 7174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5" name="bg object 7175"/>
          <p:cNvSpPr/>
          <p:nvPr/>
        </p:nvSpPr>
        <p:spPr>
          <a:xfrm>
            <a:off x="9646921" y="7723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6" name="bg object 7176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7" name="bg object 7177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8" name="bg object 7178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9" name="bg object 7179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0" name="bg object 7180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1" name="bg object 7181"/>
          <p:cNvSpPr/>
          <p:nvPr/>
        </p:nvSpPr>
        <p:spPr>
          <a:xfrm>
            <a:off x="9652992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2" name="bg object 7182"/>
          <p:cNvSpPr/>
          <p:nvPr/>
        </p:nvSpPr>
        <p:spPr>
          <a:xfrm>
            <a:off x="9652992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3" name="bg object 7183"/>
          <p:cNvSpPr/>
          <p:nvPr/>
        </p:nvSpPr>
        <p:spPr>
          <a:xfrm>
            <a:off x="9646921" y="772320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4" name="bg object 7184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5" name="bg object 7185"/>
          <p:cNvSpPr/>
          <p:nvPr/>
        </p:nvSpPr>
        <p:spPr>
          <a:xfrm>
            <a:off x="9646921" y="7724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6" name="bg object 7186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7" name="bg object 7187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8" name="bg object 7188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9" name="bg object 7189"/>
          <p:cNvSpPr/>
          <p:nvPr/>
        </p:nvSpPr>
        <p:spPr>
          <a:xfrm>
            <a:off x="9646921" y="77232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0" name="bg object 7190"/>
          <p:cNvSpPr/>
          <p:nvPr/>
        </p:nvSpPr>
        <p:spPr>
          <a:xfrm>
            <a:off x="9646921" y="772320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1" name="bg object 7191"/>
          <p:cNvSpPr/>
          <p:nvPr/>
        </p:nvSpPr>
        <p:spPr>
          <a:xfrm>
            <a:off x="9646921" y="7707004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2" name="bg object 7192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3" name="bg object 7193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4" name="bg object 7194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5" name="bg object 7195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6" name="bg object 7196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7" name="bg object 7197"/>
          <p:cNvSpPr/>
          <p:nvPr/>
        </p:nvSpPr>
        <p:spPr>
          <a:xfrm>
            <a:off x="9652992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8" name="bg object 7198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9" name="bg object 7199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0" name="bg object 7200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1" name="bg object 7201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2" name="bg object 7202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3" name="bg object 7203"/>
          <p:cNvSpPr/>
          <p:nvPr/>
        </p:nvSpPr>
        <p:spPr>
          <a:xfrm>
            <a:off x="9646921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4" name="bg object 7204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5" name="bg object 7205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6" name="bg object 7206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7" name="bg object 7207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8" name="bg object 7208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9" name="bg object 7209"/>
          <p:cNvSpPr/>
          <p:nvPr/>
        </p:nvSpPr>
        <p:spPr>
          <a:xfrm>
            <a:off x="9652992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0" name="bg object 7210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1" name="bg object 7211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2" name="bg object 7212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3" name="bg object 7213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4" name="bg object 7214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5" name="bg object 7215"/>
          <p:cNvSpPr/>
          <p:nvPr/>
        </p:nvSpPr>
        <p:spPr>
          <a:xfrm>
            <a:off x="9646921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6" name="bg object 7216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7" name="bg object 7217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8" name="bg object 7218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9" name="bg object 7219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0" name="bg object 7220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1" name="bg object 7221"/>
          <p:cNvSpPr/>
          <p:nvPr/>
        </p:nvSpPr>
        <p:spPr>
          <a:xfrm>
            <a:off x="9652992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2" name="bg object 7222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3" name="bg object 7223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4" name="bg object 7224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5" name="bg object 7225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6" name="bg object 7226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7" name="bg object 7227"/>
          <p:cNvSpPr/>
          <p:nvPr/>
        </p:nvSpPr>
        <p:spPr>
          <a:xfrm>
            <a:off x="9646921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8" name="bg object 7228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9" name="bg object 7229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0" name="bg object 7230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1" name="bg object 7231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2" name="bg object 7232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3" name="bg object 7233"/>
          <p:cNvSpPr/>
          <p:nvPr/>
        </p:nvSpPr>
        <p:spPr>
          <a:xfrm>
            <a:off x="9652992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4" name="bg object 7234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5" name="bg object 7235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6" name="bg object 7236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7" name="bg object 7237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8" name="bg object 7238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9" name="bg object 7239"/>
          <p:cNvSpPr/>
          <p:nvPr/>
        </p:nvSpPr>
        <p:spPr>
          <a:xfrm>
            <a:off x="9646921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0" name="bg object 7240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1" name="bg object 7241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2" name="bg object 7242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3" name="bg object 7243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4" name="bg object 7244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5" name="bg object 7245"/>
          <p:cNvSpPr/>
          <p:nvPr/>
        </p:nvSpPr>
        <p:spPr>
          <a:xfrm>
            <a:off x="9652992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6" name="bg object 7246"/>
          <p:cNvSpPr/>
          <p:nvPr/>
        </p:nvSpPr>
        <p:spPr>
          <a:xfrm>
            <a:off x="9652992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7" name="bg object 7247"/>
          <p:cNvSpPr/>
          <p:nvPr/>
        </p:nvSpPr>
        <p:spPr>
          <a:xfrm>
            <a:off x="9646921" y="770700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8" name="bg object 7248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9" name="bg object 7249"/>
          <p:cNvSpPr/>
          <p:nvPr/>
        </p:nvSpPr>
        <p:spPr>
          <a:xfrm>
            <a:off x="9646921" y="77080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0" name="bg object 7250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1" name="bg object 7251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2" name="bg object 7252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3" name="bg object 7253"/>
          <p:cNvSpPr/>
          <p:nvPr/>
        </p:nvSpPr>
        <p:spPr>
          <a:xfrm>
            <a:off x="9646921" y="7707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4" name="bg object 7254"/>
          <p:cNvSpPr/>
          <p:nvPr/>
        </p:nvSpPr>
        <p:spPr>
          <a:xfrm>
            <a:off x="9646921" y="770700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5" name="bg object 7255"/>
          <p:cNvSpPr/>
          <p:nvPr/>
        </p:nvSpPr>
        <p:spPr>
          <a:xfrm>
            <a:off x="9646921" y="7689805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6" name="bg object 7256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7" name="bg object 7257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8" name="bg object 7258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9" name="bg object 7259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0" name="bg object 7260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1" name="bg object 7261"/>
          <p:cNvSpPr/>
          <p:nvPr/>
        </p:nvSpPr>
        <p:spPr>
          <a:xfrm>
            <a:off x="9652992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2" name="bg object 7262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3" name="bg object 7263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4" name="bg object 7264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5" name="bg object 7265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6" name="bg object 7266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7" name="bg object 7267"/>
          <p:cNvSpPr/>
          <p:nvPr/>
        </p:nvSpPr>
        <p:spPr>
          <a:xfrm>
            <a:off x="9646921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8" name="bg object 7268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9" name="bg object 7269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0" name="bg object 7270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1" name="bg object 7271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2" name="bg object 7272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3" name="bg object 7273"/>
          <p:cNvSpPr/>
          <p:nvPr/>
        </p:nvSpPr>
        <p:spPr>
          <a:xfrm>
            <a:off x="9652992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4" name="bg object 7274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5" name="bg object 7275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6" name="bg object 7276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7" name="bg object 7277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8" name="bg object 7278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9" name="bg object 7279"/>
          <p:cNvSpPr/>
          <p:nvPr/>
        </p:nvSpPr>
        <p:spPr>
          <a:xfrm>
            <a:off x="9646921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0" name="bg object 7280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1" name="bg object 7281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2" name="bg object 7282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3" name="bg object 7283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4" name="bg object 7284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5" name="bg object 7285"/>
          <p:cNvSpPr/>
          <p:nvPr/>
        </p:nvSpPr>
        <p:spPr>
          <a:xfrm>
            <a:off x="9652992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6" name="bg object 7286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7" name="bg object 7287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8" name="bg object 7288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9" name="bg object 7289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0" name="bg object 7290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1" name="bg object 7291"/>
          <p:cNvSpPr/>
          <p:nvPr/>
        </p:nvSpPr>
        <p:spPr>
          <a:xfrm>
            <a:off x="9646921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2" name="bg object 7292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3" name="bg object 7293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4" name="bg object 7294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5" name="bg object 7295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6" name="bg object 7296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7" name="bg object 7297"/>
          <p:cNvSpPr/>
          <p:nvPr/>
        </p:nvSpPr>
        <p:spPr>
          <a:xfrm>
            <a:off x="9652992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8" name="bg object 7298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9" name="bg object 7299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0" name="bg object 7300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1" name="bg object 7301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2" name="bg object 7302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3" name="bg object 7303"/>
          <p:cNvSpPr/>
          <p:nvPr/>
        </p:nvSpPr>
        <p:spPr>
          <a:xfrm>
            <a:off x="9646921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4" name="bg object 7304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5" name="bg object 7305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6" name="bg object 7306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7" name="bg object 7307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8" name="bg object 7308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9" name="bg object 7309"/>
          <p:cNvSpPr/>
          <p:nvPr/>
        </p:nvSpPr>
        <p:spPr>
          <a:xfrm>
            <a:off x="9652992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0" name="bg object 7310"/>
          <p:cNvSpPr/>
          <p:nvPr/>
        </p:nvSpPr>
        <p:spPr>
          <a:xfrm>
            <a:off x="9652992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1" name="bg object 7311"/>
          <p:cNvSpPr/>
          <p:nvPr/>
        </p:nvSpPr>
        <p:spPr>
          <a:xfrm>
            <a:off x="9646921" y="76898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2" name="bg object 7312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3" name="bg object 7313"/>
          <p:cNvSpPr/>
          <p:nvPr/>
        </p:nvSpPr>
        <p:spPr>
          <a:xfrm>
            <a:off x="9646921" y="76908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4" name="bg object 7314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5" name="bg object 7315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6" name="bg object 7316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7" name="bg object 7317"/>
          <p:cNvSpPr/>
          <p:nvPr/>
        </p:nvSpPr>
        <p:spPr>
          <a:xfrm>
            <a:off x="9646921" y="7689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8" name="bg object 7318"/>
          <p:cNvSpPr/>
          <p:nvPr/>
        </p:nvSpPr>
        <p:spPr>
          <a:xfrm>
            <a:off x="9646921" y="768980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9" name="bg object 7319"/>
          <p:cNvSpPr/>
          <p:nvPr/>
        </p:nvSpPr>
        <p:spPr>
          <a:xfrm>
            <a:off x="9646921" y="7673620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0" name="bg object 7320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1" name="bg object 7321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2" name="bg object 7322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3" name="bg object 7323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4" name="bg object 7324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5" name="bg object 7325"/>
          <p:cNvSpPr/>
          <p:nvPr/>
        </p:nvSpPr>
        <p:spPr>
          <a:xfrm>
            <a:off x="9652992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6" name="bg object 7326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7" name="bg object 7327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8" name="bg object 7328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9" name="bg object 7329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0" name="bg object 7330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1" name="bg object 7331"/>
          <p:cNvSpPr/>
          <p:nvPr/>
        </p:nvSpPr>
        <p:spPr>
          <a:xfrm>
            <a:off x="9646921" y="7673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2" name="bg object 7332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3" name="bg object 7333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4" name="bg object 7334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5" name="bg object 7335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6" name="bg object 7336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7" name="bg object 7337"/>
          <p:cNvSpPr/>
          <p:nvPr/>
        </p:nvSpPr>
        <p:spPr>
          <a:xfrm>
            <a:off x="9652992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8" name="bg object 7338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9" name="bg object 7339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0" name="bg object 7340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1" name="bg object 7341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2" name="bg object 7342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3" name="bg object 7343"/>
          <p:cNvSpPr/>
          <p:nvPr/>
        </p:nvSpPr>
        <p:spPr>
          <a:xfrm>
            <a:off x="9646921" y="7673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4" name="bg object 7344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5" name="bg object 7345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6" name="bg object 7346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7" name="bg object 7347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8" name="bg object 7348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9" name="bg object 7349"/>
          <p:cNvSpPr/>
          <p:nvPr/>
        </p:nvSpPr>
        <p:spPr>
          <a:xfrm>
            <a:off x="9652992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0" name="bg object 7350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1" name="bg object 7351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2" name="bg object 7352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3" name="bg object 7353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4" name="bg object 7354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5" name="bg object 7355"/>
          <p:cNvSpPr/>
          <p:nvPr/>
        </p:nvSpPr>
        <p:spPr>
          <a:xfrm>
            <a:off x="9646921" y="7673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6" name="bg object 7356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7" name="bg object 7357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8" name="bg object 7358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9" name="bg object 7359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0" name="bg object 7360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1" name="bg object 7361"/>
          <p:cNvSpPr/>
          <p:nvPr/>
        </p:nvSpPr>
        <p:spPr>
          <a:xfrm>
            <a:off x="9652992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2" name="bg object 7362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3" name="bg object 7363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4" name="bg object 7364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5" name="bg object 7365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6" name="bg object 7366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7" name="bg object 7367"/>
          <p:cNvSpPr/>
          <p:nvPr/>
        </p:nvSpPr>
        <p:spPr>
          <a:xfrm>
            <a:off x="9646921" y="7673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8" name="bg object 7368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9" name="bg object 7369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0" name="bg object 7370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1" name="bg object 7371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2" name="bg object 7372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3" name="bg object 7373"/>
          <p:cNvSpPr/>
          <p:nvPr/>
        </p:nvSpPr>
        <p:spPr>
          <a:xfrm>
            <a:off x="9652992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4" name="bg object 7374"/>
          <p:cNvSpPr/>
          <p:nvPr/>
        </p:nvSpPr>
        <p:spPr>
          <a:xfrm>
            <a:off x="9652992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5" name="bg object 7375"/>
          <p:cNvSpPr/>
          <p:nvPr/>
        </p:nvSpPr>
        <p:spPr>
          <a:xfrm>
            <a:off x="9646921" y="76736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6" name="bg object 7376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7" name="bg object 7377"/>
          <p:cNvSpPr/>
          <p:nvPr/>
        </p:nvSpPr>
        <p:spPr>
          <a:xfrm>
            <a:off x="9646921" y="76746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8" name="bg object 7378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9" name="bg object 7379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0" name="bg object 7380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1" name="bg object 7381"/>
          <p:cNvSpPr/>
          <p:nvPr/>
        </p:nvSpPr>
        <p:spPr>
          <a:xfrm>
            <a:off x="9646921" y="7673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2" name="bg object 7382"/>
          <p:cNvSpPr/>
          <p:nvPr/>
        </p:nvSpPr>
        <p:spPr>
          <a:xfrm>
            <a:off x="9646921" y="76736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3" name="bg object 7383"/>
          <p:cNvSpPr/>
          <p:nvPr/>
        </p:nvSpPr>
        <p:spPr>
          <a:xfrm>
            <a:off x="9646921" y="764022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4" name="bg object 7384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5" name="bg object 7385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6" name="bg object 7386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7" name="bg object 7387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8" name="bg object 7388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9" name="bg object 7389"/>
          <p:cNvSpPr/>
          <p:nvPr/>
        </p:nvSpPr>
        <p:spPr>
          <a:xfrm>
            <a:off x="9652992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0" name="bg object 7390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1" name="bg object 7391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2" name="bg object 7392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3" name="bg object 7393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4" name="bg object 7394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5" name="bg object 7395"/>
          <p:cNvSpPr/>
          <p:nvPr/>
        </p:nvSpPr>
        <p:spPr>
          <a:xfrm>
            <a:off x="9646921" y="7640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6" name="bg object 7396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7" name="bg object 7397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8" name="bg object 7398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9" name="bg object 7399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0" name="bg object 7400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1" name="bg object 7401"/>
          <p:cNvSpPr/>
          <p:nvPr/>
        </p:nvSpPr>
        <p:spPr>
          <a:xfrm>
            <a:off x="9652992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2" name="bg object 7402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3" name="bg object 7403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4" name="bg object 7404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5" name="bg object 7405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6" name="bg object 7406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7" name="bg object 7407"/>
          <p:cNvSpPr/>
          <p:nvPr/>
        </p:nvSpPr>
        <p:spPr>
          <a:xfrm>
            <a:off x="9646921" y="7640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8" name="bg object 7408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9" name="bg object 7409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0" name="bg object 7410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1" name="bg object 7411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2" name="bg object 7412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3" name="bg object 7413"/>
          <p:cNvSpPr/>
          <p:nvPr/>
        </p:nvSpPr>
        <p:spPr>
          <a:xfrm>
            <a:off x="9652992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4" name="bg object 7414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5" name="bg object 7415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6" name="bg object 7416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7" name="bg object 7417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8" name="bg object 7418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9" name="bg object 7419"/>
          <p:cNvSpPr/>
          <p:nvPr/>
        </p:nvSpPr>
        <p:spPr>
          <a:xfrm>
            <a:off x="9646921" y="7640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0" name="bg object 7420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1" name="bg object 7421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2" name="bg object 7422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3" name="bg object 7423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4" name="bg object 7424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5" name="bg object 7425"/>
          <p:cNvSpPr/>
          <p:nvPr/>
        </p:nvSpPr>
        <p:spPr>
          <a:xfrm>
            <a:off x="9652992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6" name="bg object 7426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7" name="bg object 7427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8" name="bg object 7428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9" name="bg object 7429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0" name="bg object 7430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1" name="bg object 7431"/>
          <p:cNvSpPr/>
          <p:nvPr/>
        </p:nvSpPr>
        <p:spPr>
          <a:xfrm>
            <a:off x="9646921" y="7640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2" name="bg object 7432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3" name="bg object 7433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4" name="bg object 7434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5" name="bg object 7435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6" name="bg object 7436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7" name="bg object 7437"/>
          <p:cNvSpPr/>
          <p:nvPr/>
        </p:nvSpPr>
        <p:spPr>
          <a:xfrm>
            <a:off x="9652992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8" name="bg object 7438"/>
          <p:cNvSpPr/>
          <p:nvPr/>
        </p:nvSpPr>
        <p:spPr>
          <a:xfrm>
            <a:off x="9652992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9" name="bg object 7439"/>
          <p:cNvSpPr/>
          <p:nvPr/>
        </p:nvSpPr>
        <p:spPr>
          <a:xfrm>
            <a:off x="9646921" y="76402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0" name="bg object 7440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1" name="bg object 7441"/>
          <p:cNvSpPr/>
          <p:nvPr/>
        </p:nvSpPr>
        <p:spPr>
          <a:xfrm>
            <a:off x="9646921" y="76412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2" name="bg object 7442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3" name="bg object 7443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4" name="bg object 7444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5" name="bg object 7445"/>
          <p:cNvSpPr/>
          <p:nvPr/>
        </p:nvSpPr>
        <p:spPr>
          <a:xfrm>
            <a:off x="9646921" y="7640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6" name="bg object 7446"/>
          <p:cNvSpPr/>
          <p:nvPr/>
        </p:nvSpPr>
        <p:spPr>
          <a:xfrm>
            <a:off x="9646921" y="76402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7" name="bg object 7447"/>
          <p:cNvSpPr/>
          <p:nvPr/>
        </p:nvSpPr>
        <p:spPr>
          <a:xfrm>
            <a:off x="9646921" y="7624023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8" name="bg object 7448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9" name="bg object 7449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0" name="bg object 7450"/>
          <p:cNvSpPr/>
          <p:nvPr/>
        </p:nvSpPr>
        <p:spPr>
          <a:xfrm>
            <a:off x="9651980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1" name="bg object 7451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2" name="bg object 7452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3" name="bg object 7453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4" name="bg object 7454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5" name="bg object 7455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6" name="bg object 7456"/>
          <p:cNvSpPr/>
          <p:nvPr/>
        </p:nvSpPr>
        <p:spPr>
          <a:xfrm>
            <a:off x="9651980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7" name="bg object 7457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8" name="bg object 7458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9" name="bg object 7459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0" name="bg object 7460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1" name="bg object 7461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2" name="bg object 7462"/>
          <p:cNvSpPr/>
          <p:nvPr/>
        </p:nvSpPr>
        <p:spPr>
          <a:xfrm>
            <a:off x="9651980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3" name="bg object 7463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4" name="bg object 7464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5" name="bg object 7465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6" name="bg object 7466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7" name="bg object 7467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8" name="bg object 7468"/>
          <p:cNvSpPr/>
          <p:nvPr/>
        </p:nvSpPr>
        <p:spPr>
          <a:xfrm>
            <a:off x="9651980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9" name="bg object 7469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0" name="bg object 7470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1" name="bg object 7471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2" name="bg object 7472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3" name="bg object 7473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4" name="bg object 7474"/>
          <p:cNvSpPr/>
          <p:nvPr/>
        </p:nvSpPr>
        <p:spPr>
          <a:xfrm>
            <a:off x="9651980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5" name="bg object 7475"/>
          <p:cNvSpPr/>
          <p:nvPr/>
        </p:nvSpPr>
        <p:spPr>
          <a:xfrm>
            <a:off x="9646921" y="76240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6" name="bg object 7476"/>
          <p:cNvSpPr/>
          <p:nvPr/>
        </p:nvSpPr>
        <p:spPr>
          <a:xfrm>
            <a:off x="9645909" y="7624531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023" y="0"/>
                </a:lnTo>
              </a:path>
              <a:path w="2540">
                <a:moveTo>
                  <a:pt x="0" y="0"/>
                </a:moveTo>
                <a:lnTo>
                  <a:pt x="2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7" name="bg object 7477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8" name="bg object 7478"/>
          <p:cNvSpPr/>
          <p:nvPr/>
        </p:nvSpPr>
        <p:spPr>
          <a:xfrm>
            <a:off x="9646921" y="762402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9" name="bg object 7479"/>
          <p:cNvSpPr/>
          <p:nvPr/>
        </p:nvSpPr>
        <p:spPr>
          <a:xfrm>
            <a:off x="9646921" y="7624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0" name="bg object 7480"/>
          <p:cNvSpPr/>
          <p:nvPr/>
        </p:nvSpPr>
        <p:spPr>
          <a:xfrm>
            <a:off x="9646921" y="762402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1" name="bg object 7481"/>
          <p:cNvSpPr/>
          <p:nvPr/>
        </p:nvSpPr>
        <p:spPr>
          <a:xfrm>
            <a:off x="9646921" y="7606824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2" name="bg object 7482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3" name="bg object 7483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4" name="bg object 7484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5" name="bg object 7485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6" name="bg object 7486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7" name="bg object 7487"/>
          <p:cNvSpPr/>
          <p:nvPr/>
        </p:nvSpPr>
        <p:spPr>
          <a:xfrm>
            <a:off x="9652992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8" name="bg object 7488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9" name="bg object 7489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0" name="bg object 7490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1" name="bg object 7491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2" name="bg object 7492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3" name="bg object 7493"/>
          <p:cNvSpPr/>
          <p:nvPr/>
        </p:nvSpPr>
        <p:spPr>
          <a:xfrm>
            <a:off x="9646921" y="7606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4" name="bg object 7494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5" name="bg object 7495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6" name="bg object 7496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7" name="bg object 7497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8" name="bg object 7498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9" name="bg object 7499"/>
          <p:cNvSpPr/>
          <p:nvPr/>
        </p:nvSpPr>
        <p:spPr>
          <a:xfrm>
            <a:off x="9652992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0" name="bg object 7500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1" name="bg object 7501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2" name="bg object 7502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3" name="bg object 7503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4" name="bg object 7504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5" name="bg object 7505"/>
          <p:cNvSpPr/>
          <p:nvPr/>
        </p:nvSpPr>
        <p:spPr>
          <a:xfrm>
            <a:off x="9646921" y="7606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6" name="bg object 7506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7" name="bg object 7507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8" name="bg object 7508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9" name="bg object 7509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0" name="bg object 7510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1" name="bg object 7511"/>
          <p:cNvSpPr/>
          <p:nvPr/>
        </p:nvSpPr>
        <p:spPr>
          <a:xfrm>
            <a:off x="9652992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2" name="bg object 7512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3" name="bg object 7513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4" name="bg object 7514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5" name="bg object 7515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6" name="bg object 7516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7" name="bg object 7517"/>
          <p:cNvSpPr/>
          <p:nvPr/>
        </p:nvSpPr>
        <p:spPr>
          <a:xfrm>
            <a:off x="9646921" y="7606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8" name="bg object 7518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9" name="bg object 7519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0" name="bg object 7520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1" name="bg object 7521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2" name="bg object 7522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3" name="bg object 7523"/>
          <p:cNvSpPr/>
          <p:nvPr/>
        </p:nvSpPr>
        <p:spPr>
          <a:xfrm>
            <a:off x="9652992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4" name="bg object 7524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5" name="bg object 7525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6" name="bg object 7526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7" name="bg object 7527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8" name="bg object 7528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9" name="bg object 7529"/>
          <p:cNvSpPr/>
          <p:nvPr/>
        </p:nvSpPr>
        <p:spPr>
          <a:xfrm>
            <a:off x="9646921" y="7606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0" name="bg object 7530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1" name="bg object 7531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2" name="bg object 7532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3" name="bg object 7533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4" name="bg object 7534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5" name="bg object 7535"/>
          <p:cNvSpPr/>
          <p:nvPr/>
        </p:nvSpPr>
        <p:spPr>
          <a:xfrm>
            <a:off x="9652992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6" name="bg object 7536"/>
          <p:cNvSpPr/>
          <p:nvPr/>
        </p:nvSpPr>
        <p:spPr>
          <a:xfrm>
            <a:off x="9652992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7" name="bg object 7537"/>
          <p:cNvSpPr/>
          <p:nvPr/>
        </p:nvSpPr>
        <p:spPr>
          <a:xfrm>
            <a:off x="9646921" y="76068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8" name="bg object 7538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9" name="bg object 7539"/>
          <p:cNvSpPr/>
          <p:nvPr/>
        </p:nvSpPr>
        <p:spPr>
          <a:xfrm>
            <a:off x="9646921" y="76078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0" name="bg object 7540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1" name="bg object 7541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2" name="bg object 7542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3" name="bg object 7543"/>
          <p:cNvSpPr/>
          <p:nvPr/>
        </p:nvSpPr>
        <p:spPr>
          <a:xfrm>
            <a:off x="9646921" y="7606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4" name="bg object 7544"/>
          <p:cNvSpPr/>
          <p:nvPr/>
        </p:nvSpPr>
        <p:spPr>
          <a:xfrm>
            <a:off x="9646921" y="76068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5" name="bg object 7545"/>
          <p:cNvSpPr/>
          <p:nvPr/>
        </p:nvSpPr>
        <p:spPr>
          <a:xfrm>
            <a:off x="9646921" y="759063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6" name="bg object 7546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7" name="bg object 7547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8" name="bg object 7548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9" name="bg object 7549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0" name="bg object 7550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1" name="bg object 7551"/>
          <p:cNvSpPr/>
          <p:nvPr/>
        </p:nvSpPr>
        <p:spPr>
          <a:xfrm>
            <a:off x="9652992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2" name="bg object 7552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3" name="bg object 7553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4" name="bg object 7554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5" name="bg object 7555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6" name="bg object 7556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7" name="bg object 7557"/>
          <p:cNvSpPr/>
          <p:nvPr/>
        </p:nvSpPr>
        <p:spPr>
          <a:xfrm>
            <a:off x="9646921" y="7590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8" name="bg object 7558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9" name="bg object 7559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0" name="bg object 7560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1" name="bg object 7561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2" name="bg object 7562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3" name="bg object 7563"/>
          <p:cNvSpPr/>
          <p:nvPr/>
        </p:nvSpPr>
        <p:spPr>
          <a:xfrm>
            <a:off x="9652992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4" name="bg object 7564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5" name="bg object 7565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6" name="bg object 7566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7" name="bg object 7567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8" name="bg object 7568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9" name="bg object 7569"/>
          <p:cNvSpPr/>
          <p:nvPr/>
        </p:nvSpPr>
        <p:spPr>
          <a:xfrm>
            <a:off x="9646921" y="7590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0" name="bg object 7570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1" name="bg object 7571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2" name="bg object 7572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3" name="bg object 7573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4" name="bg object 7574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5" name="bg object 7575"/>
          <p:cNvSpPr/>
          <p:nvPr/>
        </p:nvSpPr>
        <p:spPr>
          <a:xfrm>
            <a:off x="9652992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6" name="bg object 7576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7" name="bg object 7577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8" name="bg object 7578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9" name="bg object 7579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0" name="bg object 7580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1" name="bg object 7581"/>
          <p:cNvSpPr/>
          <p:nvPr/>
        </p:nvSpPr>
        <p:spPr>
          <a:xfrm>
            <a:off x="9646921" y="7590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2" name="bg object 7582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3" name="bg object 7583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4" name="bg object 7584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5" name="bg object 7585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6" name="bg object 7586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7" name="bg object 7587"/>
          <p:cNvSpPr/>
          <p:nvPr/>
        </p:nvSpPr>
        <p:spPr>
          <a:xfrm>
            <a:off x="9652992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8" name="bg object 7588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9" name="bg object 7589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0" name="bg object 7590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1" name="bg object 7591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2" name="bg object 7592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3" name="bg object 7593"/>
          <p:cNvSpPr/>
          <p:nvPr/>
        </p:nvSpPr>
        <p:spPr>
          <a:xfrm>
            <a:off x="9646921" y="7590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4" name="bg object 7594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5" name="bg object 7595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6" name="bg object 7596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7" name="bg object 7597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8" name="bg object 7598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9" name="bg object 7599"/>
          <p:cNvSpPr/>
          <p:nvPr/>
        </p:nvSpPr>
        <p:spPr>
          <a:xfrm>
            <a:off x="9652992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0" name="bg object 7600"/>
          <p:cNvSpPr/>
          <p:nvPr/>
        </p:nvSpPr>
        <p:spPr>
          <a:xfrm>
            <a:off x="9652992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1" name="bg object 7601"/>
          <p:cNvSpPr/>
          <p:nvPr/>
        </p:nvSpPr>
        <p:spPr>
          <a:xfrm>
            <a:off x="9646921" y="75906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2" name="bg object 7602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3" name="bg object 7603"/>
          <p:cNvSpPr/>
          <p:nvPr/>
        </p:nvSpPr>
        <p:spPr>
          <a:xfrm>
            <a:off x="9646921" y="75916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4" name="bg object 7604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5" name="bg object 7605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6" name="bg object 7606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7" name="bg object 7607"/>
          <p:cNvSpPr/>
          <p:nvPr/>
        </p:nvSpPr>
        <p:spPr>
          <a:xfrm>
            <a:off x="9646921" y="7590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8" name="bg object 7608"/>
          <p:cNvSpPr/>
          <p:nvPr/>
        </p:nvSpPr>
        <p:spPr>
          <a:xfrm>
            <a:off x="9646921" y="75906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9" name="bg object 7609"/>
          <p:cNvSpPr/>
          <p:nvPr/>
        </p:nvSpPr>
        <p:spPr>
          <a:xfrm>
            <a:off x="9646921" y="755724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0" name="bg object 7610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1" name="bg object 7611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2" name="bg object 7612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3" name="bg object 7613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4" name="bg object 7614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5" name="bg object 7615"/>
          <p:cNvSpPr/>
          <p:nvPr/>
        </p:nvSpPr>
        <p:spPr>
          <a:xfrm>
            <a:off x="9652992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6" name="bg object 7616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7" name="bg object 7617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8" name="bg object 7618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9" name="bg object 7619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0" name="bg object 7620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1" name="bg object 7621"/>
          <p:cNvSpPr/>
          <p:nvPr/>
        </p:nvSpPr>
        <p:spPr>
          <a:xfrm>
            <a:off x="9646921" y="75572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2" name="bg object 7622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3" name="bg object 7623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4" name="bg object 7624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5" name="bg object 7625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6" name="bg object 7626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7" name="bg object 7627"/>
          <p:cNvSpPr/>
          <p:nvPr/>
        </p:nvSpPr>
        <p:spPr>
          <a:xfrm>
            <a:off x="9652992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8" name="bg object 7628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9" name="bg object 7629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0" name="bg object 7630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1" name="bg object 7631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2" name="bg object 7632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3" name="bg object 7633"/>
          <p:cNvSpPr/>
          <p:nvPr/>
        </p:nvSpPr>
        <p:spPr>
          <a:xfrm>
            <a:off x="9646921" y="75572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4" name="bg object 7634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5" name="bg object 7635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6" name="bg object 7636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7" name="bg object 7637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8" name="bg object 7638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9" name="bg object 7639"/>
          <p:cNvSpPr/>
          <p:nvPr/>
        </p:nvSpPr>
        <p:spPr>
          <a:xfrm>
            <a:off x="9652992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0" name="bg object 7640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1" name="bg object 7641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2" name="bg object 7642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3" name="bg object 7643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4" name="bg object 7644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5" name="bg object 7645"/>
          <p:cNvSpPr/>
          <p:nvPr/>
        </p:nvSpPr>
        <p:spPr>
          <a:xfrm>
            <a:off x="9646921" y="75572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6" name="bg object 7646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7" name="bg object 7647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8" name="bg object 7648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9" name="bg object 7649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0" name="bg object 7650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1" name="bg object 7651"/>
          <p:cNvSpPr/>
          <p:nvPr/>
        </p:nvSpPr>
        <p:spPr>
          <a:xfrm>
            <a:off x="9652992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2" name="bg object 7652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3" name="bg object 7653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4" name="bg object 7654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5" name="bg object 7655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6" name="bg object 7656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7" name="bg object 7657"/>
          <p:cNvSpPr/>
          <p:nvPr/>
        </p:nvSpPr>
        <p:spPr>
          <a:xfrm>
            <a:off x="9646921" y="75572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8" name="bg object 7658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9" name="bg object 7659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0" name="bg object 7660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1" name="bg object 7661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2" name="bg object 7662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3" name="bg object 7663"/>
          <p:cNvSpPr/>
          <p:nvPr/>
        </p:nvSpPr>
        <p:spPr>
          <a:xfrm>
            <a:off x="9652992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4" name="bg object 7664"/>
          <p:cNvSpPr/>
          <p:nvPr/>
        </p:nvSpPr>
        <p:spPr>
          <a:xfrm>
            <a:off x="9652992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5" name="bg object 7665"/>
          <p:cNvSpPr/>
          <p:nvPr/>
        </p:nvSpPr>
        <p:spPr>
          <a:xfrm>
            <a:off x="9646921" y="75572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6" name="bg object 7666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7" name="bg object 7667"/>
          <p:cNvSpPr/>
          <p:nvPr/>
        </p:nvSpPr>
        <p:spPr>
          <a:xfrm>
            <a:off x="9646921" y="75582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8" name="bg object 7668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9" name="bg object 7669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0" name="bg object 7670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1" name="bg object 7671"/>
          <p:cNvSpPr/>
          <p:nvPr/>
        </p:nvSpPr>
        <p:spPr>
          <a:xfrm>
            <a:off x="9646921" y="75572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2" name="bg object 7672"/>
          <p:cNvSpPr/>
          <p:nvPr/>
        </p:nvSpPr>
        <p:spPr>
          <a:xfrm>
            <a:off x="9646921" y="75572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3" name="bg object 7673"/>
          <p:cNvSpPr/>
          <p:nvPr/>
        </p:nvSpPr>
        <p:spPr>
          <a:xfrm>
            <a:off x="9646921" y="7523844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4" name="bg object 7674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5" name="bg object 7675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6" name="bg object 7676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7" name="bg object 7677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8" name="bg object 7678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9" name="bg object 7679"/>
          <p:cNvSpPr/>
          <p:nvPr/>
        </p:nvSpPr>
        <p:spPr>
          <a:xfrm>
            <a:off x="9652992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0" name="bg object 7680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1" name="bg object 7681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2" name="bg object 7682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3" name="bg object 7683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4" name="bg object 7684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5" name="bg object 7685"/>
          <p:cNvSpPr/>
          <p:nvPr/>
        </p:nvSpPr>
        <p:spPr>
          <a:xfrm>
            <a:off x="9646921" y="7523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6" name="bg object 7686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7" name="bg object 7687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8" name="bg object 7688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9" name="bg object 7689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0" name="bg object 7690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1" name="bg object 7691"/>
          <p:cNvSpPr/>
          <p:nvPr/>
        </p:nvSpPr>
        <p:spPr>
          <a:xfrm>
            <a:off x="9652992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2" name="bg object 7692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3" name="bg object 7693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4" name="bg object 7694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5" name="bg object 7695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6" name="bg object 7696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7" name="bg object 7697"/>
          <p:cNvSpPr/>
          <p:nvPr/>
        </p:nvSpPr>
        <p:spPr>
          <a:xfrm>
            <a:off x="9646921" y="7523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8" name="bg object 7698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9" name="bg object 7699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0" name="bg object 7700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1" name="bg object 7701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2" name="bg object 7702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3" name="bg object 7703"/>
          <p:cNvSpPr/>
          <p:nvPr/>
        </p:nvSpPr>
        <p:spPr>
          <a:xfrm>
            <a:off x="9652992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4" name="bg object 7704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5" name="bg object 7705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6" name="bg object 7706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7" name="bg object 7707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8" name="bg object 7708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9" name="bg object 7709"/>
          <p:cNvSpPr/>
          <p:nvPr/>
        </p:nvSpPr>
        <p:spPr>
          <a:xfrm>
            <a:off x="9646921" y="7523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0" name="bg object 7710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1" name="bg object 7711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2" name="bg object 7712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3" name="bg object 7713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4" name="bg object 7714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5" name="bg object 7715"/>
          <p:cNvSpPr/>
          <p:nvPr/>
        </p:nvSpPr>
        <p:spPr>
          <a:xfrm>
            <a:off x="9652992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6" name="bg object 7716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7" name="bg object 7717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8" name="bg object 7718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9" name="bg object 7719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0" name="bg object 7720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1" name="bg object 7721"/>
          <p:cNvSpPr/>
          <p:nvPr/>
        </p:nvSpPr>
        <p:spPr>
          <a:xfrm>
            <a:off x="9646921" y="7523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2" name="bg object 7722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3" name="bg object 7723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4" name="bg object 7724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5" name="bg object 7725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6" name="bg object 7726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7" name="bg object 7727"/>
          <p:cNvSpPr/>
          <p:nvPr/>
        </p:nvSpPr>
        <p:spPr>
          <a:xfrm>
            <a:off x="9652992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8" name="bg object 7728"/>
          <p:cNvSpPr/>
          <p:nvPr/>
        </p:nvSpPr>
        <p:spPr>
          <a:xfrm>
            <a:off x="9652992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9" name="bg object 7729"/>
          <p:cNvSpPr/>
          <p:nvPr/>
        </p:nvSpPr>
        <p:spPr>
          <a:xfrm>
            <a:off x="9646921" y="75238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0" name="bg object 7730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1" name="bg object 7731"/>
          <p:cNvSpPr/>
          <p:nvPr/>
        </p:nvSpPr>
        <p:spPr>
          <a:xfrm>
            <a:off x="9646921" y="75248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2" name="bg object 7732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3" name="bg object 7733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4" name="bg object 7734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5" name="bg object 7735"/>
          <p:cNvSpPr/>
          <p:nvPr/>
        </p:nvSpPr>
        <p:spPr>
          <a:xfrm>
            <a:off x="9646921" y="7523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6" name="bg object 7736"/>
          <p:cNvSpPr/>
          <p:nvPr/>
        </p:nvSpPr>
        <p:spPr>
          <a:xfrm>
            <a:off x="9646921" y="75238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7" name="bg object 7737"/>
          <p:cNvSpPr/>
          <p:nvPr/>
        </p:nvSpPr>
        <p:spPr>
          <a:xfrm>
            <a:off x="9646921" y="750765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8" name="bg object 7738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9" name="bg object 7739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0" name="bg object 7740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1" name="bg object 7741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2" name="bg object 7742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3" name="bg object 7743"/>
          <p:cNvSpPr/>
          <p:nvPr/>
        </p:nvSpPr>
        <p:spPr>
          <a:xfrm>
            <a:off x="9652992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4" name="bg object 7744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5" name="bg object 7745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6" name="bg object 7746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7" name="bg object 7747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8" name="bg object 7748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9" name="bg object 7749"/>
          <p:cNvSpPr/>
          <p:nvPr/>
        </p:nvSpPr>
        <p:spPr>
          <a:xfrm>
            <a:off x="9646921" y="7507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0" name="bg object 7750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1" name="bg object 7751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2" name="bg object 7752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3" name="bg object 7753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4" name="bg object 7754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5" name="bg object 7755"/>
          <p:cNvSpPr/>
          <p:nvPr/>
        </p:nvSpPr>
        <p:spPr>
          <a:xfrm>
            <a:off x="9652992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6" name="bg object 7756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7" name="bg object 7757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8" name="bg object 7758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9" name="bg object 7759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0" name="bg object 7760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1" name="bg object 7761"/>
          <p:cNvSpPr/>
          <p:nvPr/>
        </p:nvSpPr>
        <p:spPr>
          <a:xfrm>
            <a:off x="9646921" y="7507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2" name="bg object 7762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3" name="bg object 7763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4" name="bg object 7764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5" name="bg object 7765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6" name="bg object 7766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7" name="bg object 7767"/>
          <p:cNvSpPr/>
          <p:nvPr/>
        </p:nvSpPr>
        <p:spPr>
          <a:xfrm>
            <a:off x="9652992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8" name="bg object 7768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9" name="bg object 7769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0" name="bg object 7770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1" name="bg object 7771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2" name="bg object 7772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3" name="bg object 7773"/>
          <p:cNvSpPr/>
          <p:nvPr/>
        </p:nvSpPr>
        <p:spPr>
          <a:xfrm>
            <a:off x="9646921" y="7507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4" name="bg object 7774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5" name="bg object 7775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6" name="bg object 7776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7" name="bg object 7777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8" name="bg object 7778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9" name="bg object 7779"/>
          <p:cNvSpPr/>
          <p:nvPr/>
        </p:nvSpPr>
        <p:spPr>
          <a:xfrm>
            <a:off x="9652992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0" name="bg object 7780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1" name="bg object 7781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2" name="bg object 7782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3" name="bg object 7783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4" name="bg object 7784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5" name="bg object 7785"/>
          <p:cNvSpPr/>
          <p:nvPr/>
        </p:nvSpPr>
        <p:spPr>
          <a:xfrm>
            <a:off x="9646921" y="7507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6" name="bg object 7786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7" name="bg object 7787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8" name="bg object 7788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9" name="bg object 7789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0" name="bg object 7790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1" name="bg object 7791"/>
          <p:cNvSpPr/>
          <p:nvPr/>
        </p:nvSpPr>
        <p:spPr>
          <a:xfrm>
            <a:off x="9652992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2" name="bg object 7792"/>
          <p:cNvSpPr/>
          <p:nvPr/>
        </p:nvSpPr>
        <p:spPr>
          <a:xfrm>
            <a:off x="9652992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3" name="bg object 7793"/>
          <p:cNvSpPr/>
          <p:nvPr/>
        </p:nvSpPr>
        <p:spPr>
          <a:xfrm>
            <a:off x="9646921" y="75076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4" name="bg object 7794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5" name="bg object 7795"/>
          <p:cNvSpPr/>
          <p:nvPr/>
        </p:nvSpPr>
        <p:spPr>
          <a:xfrm>
            <a:off x="9646921" y="75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6" name="bg object 7796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7" name="bg object 7797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8" name="bg object 7798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9" name="bg object 7799"/>
          <p:cNvSpPr/>
          <p:nvPr/>
        </p:nvSpPr>
        <p:spPr>
          <a:xfrm>
            <a:off x="9646921" y="7507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0" name="bg object 7800"/>
          <p:cNvSpPr/>
          <p:nvPr/>
        </p:nvSpPr>
        <p:spPr>
          <a:xfrm>
            <a:off x="9646921" y="75076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1" name="bg object 7801"/>
          <p:cNvSpPr/>
          <p:nvPr/>
        </p:nvSpPr>
        <p:spPr>
          <a:xfrm>
            <a:off x="9646921" y="7474261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2" name="bg object 7802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3" name="bg object 7803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4" name="bg object 7804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5" name="bg object 7805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6" name="bg object 7806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7" name="bg object 7807"/>
          <p:cNvSpPr/>
          <p:nvPr/>
        </p:nvSpPr>
        <p:spPr>
          <a:xfrm>
            <a:off x="9652992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8" name="bg object 7808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9" name="bg object 7809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0" name="bg object 7810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1" name="bg object 7811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2" name="bg object 7812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3" name="bg object 7813"/>
          <p:cNvSpPr/>
          <p:nvPr/>
        </p:nvSpPr>
        <p:spPr>
          <a:xfrm>
            <a:off x="9646921" y="74742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4" name="bg object 7814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5" name="bg object 7815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6" name="bg object 7816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7" name="bg object 7817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8" name="bg object 7818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9" name="bg object 7819"/>
          <p:cNvSpPr/>
          <p:nvPr/>
        </p:nvSpPr>
        <p:spPr>
          <a:xfrm>
            <a:off x="9652992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0" name="bg object 7820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1" name="bg object 7821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2" name="bg object 7822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3" name="bg object 7823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4" name="bg object 7824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5" name="bg object 7825"/>
          <p:cNvSpPr/>
          <p:nvPr/>
        </p:nvSpPr>
        <p:spPr>
          <a:xfrm>
            <a:off x="9646921" y="74742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6" name="bg object 7826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7" name="bg object 7827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8" name="bg object 7828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9" name="bg object 7829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0" name="bg object 7830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1" name="bg object 7831"/>
          <p:cNvSpPr/>
          <p:nvPr/>
        </p:nvSpPr>
        <p:spPr>
          <a:xfrm>
            <a:off x="9652992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2" name="bg object 7832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3" name="bg object 7833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4" name="bg object 7834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5" name="bg object 7835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6" name="bg object 7836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7" name="bg object 7837"/>
          <p:cNvSpPr/>
          <p:nvPr/>
        </p:nvSpPr>
        <p:spPr>
          <a:xfrm>
            <a:off x="9646921" y="74742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8" name="bg object 7838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9" name="bg object 7839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0" name="bg object 7840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1" name="bg object 7841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2" name="bg object 7842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3" name="bg object 7843"/>
          <p:cNvSpPr/>
          <p:nvPr/>
        </p:nvSpPr>
        <p:spPr>
          <a:xfrm>
            <a:off x="9652992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4" name="bg object 7844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5" name="bg object 7845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6" name="bg object 7846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7" name="bg object 7847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8" name="bg object 7848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9" name="bg object 7849"/>
          <p:cNvSpPr/>
          <p:nvPr/>
        </p:nvSpPr>
        <p:spPr>
          <a:xfrm>
            <a:off x="9646921" y="74742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0" name="bg object 7850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1" name="bg object 7851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2" name="bg object 7852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3" name="bg object 7853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4" name="bg object 7854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5" name="bg object 7855"/>
          <p:cNvSpPr/>
          <p:nvPr/>
        </p:nvSpPr>
        <p:spPr>
          <a:xfrm>
            <a:off x="9652992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6" name="bg object 7856"/>
          <p:cNvSpPr/>
          <p:nvPr/>
        </p:nvSpPr>
        <p:spPr>
          <a:xfrm>
            <a:off x="9652992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7" name="bg object 7857"/>
          <p:cNvSpPr/>
          <p:nvPr/>
        </p:nvSpPr>
        <p:spPr>
          <a:xfrm>
            <a:off x="9646921" y="74742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8" name="bg object 7858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9" name="bg object 7859"/>
          <p:cNvSpPr/>
          <p:nvPr/>
        </p:nvSpPr>
        <p:spPr>
          <a:xfrm>
            <a:off x="9646921" y="7475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0" name="bg object 7860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1" name="bg object 7861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2" name="bg object 7862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3" name="bg object 7863"/>
          <p:cNvSpPr/>
          <p:nvPr/>
        </p:nvSpPr>
        <p:spPr>
          <a:xfrm>
            <a:off x="9646921" y="74742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4" name="bg object 7864"/>
          <p:cNvSpPr/>
          <p:nvPr/>
        </p:nvSpPr>
        <p:spPr>
          <a:xfrm>
            <a:off x="9646921" y="74742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5" name="bg object 7865"/>
          <p:cNvSpPr/>
          <p:nvPr/>
        </p:nvSpPr>
        <p:spPr>
          <a:xfrm>
            <a:off x="9645907" y="7458076"/>
            <a:ext cx="7620" cy="565150"/>
          </a:xfrm>
          <a:custGeom>
            <a:avLst/>
            <a:gdLst/>
            <a:ahLst/>
            <a:cxnLst/>
            <a:rect l="l" t="t" r="r" b="b"/>
            <a:pathLst>
              <a:path w="7620" h="565150">
                <a:moveTo>
                  <a:pt x="1014" y="17199"/>
                </a:moveTo>
                <a:lnTo>
                  <a:pt x="1014" y="17199"/>
                </a:lnTo>
              </a:path>
              <a:path w="7620" h="565150">
                <a:moveTo>
                  <a:pt x="1014" y="17199"/>
                </a:moveTo>
                <a:lnTo>
                  <a:pt x="1014" y="17199"/>
                </a:lnTo>
              </a:path>
              <a:path w="7620" h="565150">
                <a:moveTo>
                  <a:pt x="1014" y="17199"/>
                </a:moveTo>
                <a:lnTo>
                  <a:pt x="1014" y="17199"/>
                </a:lnTo>
              </a:path>
              <a:path w="7620" h="565150">
                <a:moveTo>
                  <a:pt x="1014" y="17199"/>
                </a:moveTo>
                <a:lnTo>
                  <a:pt x="1014" y="17199"/>
                </a:lnTo>
              </a:path>
              <a:path w="7620" h="565150">
                <a:moveTo>
                  <a:pt x="1014" y="17199"/>
                </a:moveTo>
                <a:lnTo>
                  <a:pt x="1014" y="17199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1014" y="564663"/>
                </a:moveTo>
                <a:lnTo>
                  <a:pt x="1014" y="564663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7085" y="0"/>
                </a:moveTo>
                <a:lnTo>
                  <a:pt x="7085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1014" y="0"/>
                </a:moveTo>
                <a:lnTo>
                  <a:pt x="1014" y="0"/>
                </a:lnTo>
              </a:path>
              <a:path w="7620" h="565150">
                <a:moveTo>
                  <a:pt x="6071" y="0"/>
                </a:moveTo>
                <a:lnTo>
                  <a:pt x="6071" y="564663"/>
                </a:lnTo>
              </a:path>
              <a:path w="7620" h="565150">
                <a:moveTo>
                  <a:pt x="7085" y="564663"/>
                </a:moveTo>
                <a:lnTo>
                  <a:pt x="7085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6071" y="0"/>
                </a:moveTo>
                <a:lnTo>
                  <a:pt x="6071" y="564663"/>
                </a:lnTo>
              </a:path>
              <a:path w="7620" h="565150">
                <a:moveTo>
                  <a:pt x="7085" y="564663"/>
                </a:moveTo>
                <a:lnTo>
                  <a:pt x="7085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6071" y="0"/>
                </a:moveTo>
                <a:lnTo>
                  <a:pt x="6071" y="564663"/>
                </a:lnTo>
              </a:path>
              <a:path w="7620" h="565150">
                <a:moveTo>
                  <a:pt x="7085" y="564663"/>
                </a:moveTo>
                <a:lnTo>
                  <a:pt x="7085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6071" y="0"/>
                </a:moveTo>
                <a:lnTo>
                  <a:pt x="6071" y="564663"/>
                </a:lnTo>
              </a:path>
              <a:path w="7620" h="565150">
                <a:moveTo>
                  <a:pt x="7085" y="564663"/>
                </a:moveTo>
                <a:lnTo>
                  <a:pt x="7085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6071" y="0"/>
                </a:moveTo>
                <a:lnTo>
                  <a:pt x="6071" y="564663"/>
                </a:lnTo>
              </a:path>
              <a:path w="7620" h="565150">
                <a:moveTo>
                  <a:pt x="7085" y="564663"/>
                </a:moveTo>
                <a:lnTo>
                  <a:pt x="7085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0" y="0"/>
                </a:moveTo>
                <a:lnTo>
                  <a:pt x="0" y="564663"/>
                </a:lnTo>
              </a:path>
              <a:path w="7620" h="565150">
                <a:moveTo>
                  <a:pt x="1014" y="564663"/>
                </a:moveTo>
                <a:lnTo>
                  <a:pt x="1014" y="0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  <a:path w="7620" h="565150">
                <a:moveTo>
                  <a:pt x="7085" y="564663"/>
                </a:moveTo>
                <a:lnTo>
                  <a:pt x="7085" y="5646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6" name="bg object 7866"/>
          <p:cNvSpPr/>
          <p:nvPr/>
        </p:nvSpPr>
        <p:spPr>
          <a:xfrm>
            <a:off x="9651978" y="80227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7" name="bg object 7867"/>
          <p:cNvSpPr/>
          <p:nvPr/>
        </p:nvSpPr>
        <p:spPr>
          <a:xfrm>
            <a:off x="9646921" y="802274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8" name="bg object 7868"/>
          <p:cNvSpPr/>
          <p:nvPr/>
        </p:nvSpPr>
        <p:spPr>
          <a:xfrm>
            <a:off x="9645907" y="80227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9" name="bg object 7869"/>
          <p:cNvSpPr/>
          <p:nvPr/>
        </p:nvSpPr>
        <p:spPr>
          <a:xfrm>
            <a:off x="9645907" y="7458076"/>
            <a:ext cx="6350" cy="565150"/>
          </a:xfrm>
          <a:custGeom>
            <a:avLst/>
            <a:gdLst/>
            <a:ahLst/>
            <a:cxnLst/>
            <a:rect l="l" t="t" r="r" b="b"/>
            <a:pathLst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0" y="564663"/>
                </a:moveTo>
                <a:lnTo>
                  <a:pt x="0" y="564663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  <a:path w="6350" h="5651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0" name="bg object 7870"/>
          <p:cNvSpPr/>
          <p:nvPr/>
        </p:nvSpPr>
        <p:spPr>
          <a:xfrm>
            <a:off x="9651978" y="74580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1" name="bg object 7871"/>
          <p:cNvSpPr/>
          <p:nvPr/>
        </p:nvSpPr>
        <p:spPr>
          <a:xfrm>
            <a:off x="9645907" y="7458076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2" name="bg object 7872"/>
          <p:cNvSpPr/>
          <p:nvPr/>
        </p:nvSpPr>
        <p:spPr>
          <a:xfrm>
            <a:off x="9645907" y="74580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3" name="bg object 7873"/>
          <p:cNvSpPr/>
          <p:nvPr/>
        </p:nvSpPr>
        <p:spPr>
          <a:xfrm>
            <a:off x="9646921" y="74580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4" name="bg object 7874"/>
          <p:cNvSpPr/>
          <p:nvPr/>
        </p:nvSpPr>
        <p:spPr>
          <a:xfrm>
            <a:off x="9646921" y="8573234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0" y="1014"/>
                </a:moveTo>
                <a:lnTo>
                  <a:pt x="6071" y="1014"/>
                </a:lnTo>
              </a:path>
              <a:path w="6350" h="1270">
                <a:moveTo>
                  <a:pt x="6071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  <a:path w="6350" h="127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5" name="bg object 7875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6" name="bg object 7876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7" name="bg object 7877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8" name="bg object 7878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9" name="bg object 7879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0" name="bg object 7880"/>
          <p:cNvSpPr/>
          <p:nvPr/>
        </p:nvSpPr>
        <p:spPr>
          <a:xfrm>
            <a:off x="9652992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1" name="bg object 7881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2" name="bg object 7882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3" name="bg object 7883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4" name="bg object 7884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5" name="bg object 7885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6" name="bg object 7886"/>
          <p:cNvSpPr/>
          <p:nvPr/>
        </p:nvSpPr>
        <p:spPr>
          <a:xfrm>
            <a:off x="9646921" y="85732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7" name="bg object 7887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8" name="bg object 7888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9" name="bg object 7889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0" name="bg object 7890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1" name="bg object 7891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2" name="bg object 7892"/>
          <p:cNvSpPr/>
          <p:nvPr/>
        </p:nvSpPr>
        <p:spPr>
          <a:xfrm>
            <a:off x="9652992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3" name="bg object 7893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4" name="bg object 7894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5" name="bg object 7895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6" name="bg object 7896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7" name="bg object 7897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8" name="bg object 7898"/>
          <p:cNvSpPr/>
          <p:nvPr/>
        </p:nvSpPr>
        <p:spPr>
          <a:xfrm>
            <a:off x="9646921" y="85732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9" name="bg object 7899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0" name="bg object 7900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1" name="bg object 7901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2" name="bg object 7902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3" name="bg object 7903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4" name="bg object 7904"/>
          <p:cNvSpPr/>
          <p:nvPr/>
        </p:nvSpPr>
        <p:spPr>
          <a:xfrm>
            <a:off x="9652992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5" name="bg object 7905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6" name="bg object 7906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7" name="bg object 7907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8" name="bg object 7908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9" name="bg object 7909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0" name="bg object 7910"/>
          <p:cNvSpPr/>
          <p:nvPr/>
        </p:nvSpPr>
        <p:spPr>
          <a:xfrm>
            <a:off x="9646921" y="85732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1" name="bg object 7911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2" name="bg object 7912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3" name="bg object 7913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4" name="bg object 7914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5" name="bg object 7915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6" name="bg object 7916"/>
          <p:cNvSpPr/>
          <p:nvPr/>
        </p:nvSpPr>
        <p:spPr>
          <a:xfrm>
            <a:off x="9652992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7" name="bg object 7917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8" name="bg object 7918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9" name="bg object 7919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0" name="bg object 7920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1" name="bg object 7921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2" name="bg object 7922"/>
          <p:cNvSpPr/>
          <p:nvPr/>
        </p:nvSpPr>
        <p:spPr>
          <a:xfrm>
            <a:off x="9646921" y="85732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3" name="bg object 7923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4" name="bg object 7924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5" name="bg object 7925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6" name="bg object 7926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7" name="bg object 7927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8" name="bg object 7928"/>
          <p:cNvSpPr/>
          <p:nvPr/>
        </p:nvSpPr>
        <p:spPr>
          <a:xfrm>
            <a:off x="9652992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9" name="bg object 7929"/>
          <p:cNvSpPr/>
          <p:nvPr/>
        </p:nvSpPr>
        <p:spPr>
          <a:xfrm>
            <a:off x="9652992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0" name="bg object 7930"/>
          <p:cNvSpPr/>
          <p:nvPr/>
        </p:nvSpPr>
        <p:spPr>
          <a:xfrm>
            <a:off x="9646921" y="85732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1" name="bg object 7931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2" name="bg object 7932"/>
          <p:cNvSpPr/>
          <p:nvPr/>
        </p:nvSpPr>
        <p:spPr>
          <a:xfrm>
            <a:off x="9646921" y="85742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3" name="bg object 7933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4" name="bg object 7934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5" name="bg object 7935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6" name="bg object 7936"/>
          <p:cNvSpPr/>
          <p:nvPr/>
        </p:nvSpPr>
        <p:spPr>
          <a:xfrm>
            <a:off x="9646921" y="85732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7" name="bg object 7937"/>
          <p:cNvSpPr/>
          <p:nvPr/>
        </p:nvSpPr>
        <p:spPr>
          <a:xfrm>
            <a:off x="9646921" y="857323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8" name="bg object 7938"/>
          <p:cNvSpPr/>
          <p:nvPr/>
        </p:nvSpPr>
        <p:spPr>
          <a:xfrm>
            <a:off x="9646921" y="8539850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0" y="1000"/>
                </a:moveTo>
                <a:lnTo>
                  <a:pt x="6071" y="100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9" name="bg object 7939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0" name="bg object 7940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1" name="bg object 7941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2" name="bg object 7942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3" name="bg object 7943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4" name="bg object 7944"/>
          <p:cNvSpPr/>
          <p:nvPr/>
        </p:nvSpPr>
        <p:spPr>
          <a:xfrm>
            <a:off x="9652992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5" name="bg object 7945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6" name="bg object 7946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7" name="bg object 7947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8" name="bg object 7948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9" name="bg object 7949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0" name="bg object 7950"/>
          <p:cNvSpPr/>
          <p:nvPr/>
        </p:nvSpPr>
        <p:spPr>
          <a:xfrm>
            <a:off x="9646921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1" name="bg object 7951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2" name="bg object 7952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3" name="bg object 7953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4" name="bg object 7954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5" name="bg object 7955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6" name="bg object 7956"/>
          <p:cNvSpPr/>
          <p:nvPr/>
        </p:nvSpPr>
        <p:spPr>
          <a:xfrm>
            <a:off x="9652992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7" name="bg object 7957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8" name="bg object 7958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9" name="bg object 7959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0" name="bg object 7960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1" name="bg object 7961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2" name="bg object 7962"/>
          <p:cNvSpPr/>
          <p:nvPr/>
        </p:nvSpPr>
        <p:spPr>
          <a:xfrm>
            <a:off x="9646921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3" name="bg object 7963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4" name="bg object 7964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5" name="bg object 7965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6" name="bg object 7966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7" name="bg object 7967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8" name="bg object 7968"/>
          <p:cNvSpPr/>
          <p:nvPr/>
        </p:nvSpPr>
        <p:spPr>
          <a:xfrm>
            <a:off x="9652992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9" name="bg object 7969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0" name="bg object 7970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1" name="bg object 7971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2" name="bg object 7972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3" name="bg object 7973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4" name="bg object 7974"/>
          <p:cNvSpPr/>
          <p:nvPr/>
        </p:nvSpPr>
        <p:spPr>
          <a:xfrm>
            <a:off x="9646921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5" name="bg object 7975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6" name="bg object 7976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7" name="bg object 7977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8" name="bg object 7978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9" name="bg object 7979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0" name="bg object 7980"/>
          <p:cNvSpPr/>
          <p:nvPr/>
        </p:nvSpPr>
        <p:spPr>
          <a:xfrm>
            <a:off x="9652992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1" name="bg object 7981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2" name="bg object 7982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3" name="bg object 7983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4" name="bg object 7984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5" name="bg object 7985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6" name="bg object 7986"/>
          <p:cNvSpPr/>
          <p:nvPr/>
        </p:nvSpPr>
        <p:spPr>
          <a:xfrm>
            <a:off x="9646921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7" name="bg object 7987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8" name="bg object 7988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9" name="bg object 7989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0" name="bg object 7990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1" name="bg object 7991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2" name="bg object 7992"/>
          <p:cNvSpPr/>
          <p:nvPr/>
        </p:nvSpPr>
        <p:spPr>
          <a:xfrm>
            <a:off x="9652992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3" name="bg object 7993"/>
          <p:cNvSpPr/>
          <p:nvPr/>
        </p:nvSpPr>
        <p:spPr>
          <a:xfrm>
            <a:off x="9652992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4" name="bg object 7994"/>
          <p:cNvSpPr/>
          <p:nvPr/>
        </p:nvSpPr>
        <p:spPr>
          <a:xfrm>
            <a:off x="9646921" y="85398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5" name="bg object 7995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6" name="bg object 7996"/>
          <p:cNvSpPr/>
          <p:nvPr/>
        </p:nvSpPr>
        <p:spPr>
          <a:xfrm>
            <a:off x="9646921" y="8540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7" name="bg object 7997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8" name="bg object 7998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9" name="bg object 7999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0" name="bg object 8000"/>
          <p:cNvSpPr/>
          <p:nvPr/>
        </p:nvSpPr>
        <p:spPr>
          <a:xfrm>
            <a:off x="9646921" y="85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1" name="bg object 8001"/>
          <p:cNvSpPr/>
          <p:nvPr/>
        </p:nvSpPr>
        <p:spPr>
          <a:xfrm>
            <a:off x="9646921" y="85398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2" name="bg object 8002"/>
          <p:cNvSpPr/>
          <p:nvPr/>
        </p:nvSpPr>
        <p:spPr>
          <a:xfrm>
            <a:off x="9646921" y="850645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3" name="bg object 8003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4" name="bg object 8004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5" name="bg object 8005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6" name="bg object 8006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7" name="bg object 8007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8" name="bg object 8008"/>
          <p:cNvSpPr/>
          <p:nvPr/>
        </p:nvSpPr>
        <p:spPr>
          <a:xfrm>
            <a:off x="9652992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9" name="bg object 8009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0" name="bg object 8010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1" name="bg object 8011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2" name="bg object 8012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3" name="bg object 8013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4" name="bg object 8014"/>
          <p:cNvSpPr/>
          <p:nvPr/>
        </p:nvSpPr>
        <p:spPr>
          <a:xfrm>
            <a:off x="9646921" y="8506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5" name="bg object 8015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6" name="bg object 8016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7" name="bg object 8017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8" name="bg object 8018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9" name="bg object 8019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0" name="bg object 8020"/>
          <p:cNvSpPr/>
          <p:nvPr/>
        </p:nvSpPr>
        <p:spPr>
          <a:xfrm>
            <a:off x="9652992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1" name="bg object 8021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2" name="bg object 8022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3" name="bg object 8023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4" name="bg object 8024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5" name="bg object 8025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6" name="bg object 8026"/>
          <p:cNvSpPr/>
          <p:nvPr/>
        </p:nvSpPr>
        <p:spPr>
          <a:xfrm>
            <a:off x="9646921" y="8506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7" name="bg object 8027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8" name="bg object 8028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9" name="bg object 8029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0" name="bg object 8030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1" name="bg object 8031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2" name="bg object 8032"/>
          <p:cNvSpPr/>
          <p:nvPr/>
        </p:nvSpPr>
        <p:spPr>
          <a:xfrm>
            <a:off x="9652992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3" name="bg object 8033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4" name="bg object 8034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5" name="bg object 8035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6" name="bg object 8036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7" name="bg object 8037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8" name="bg object 8038"/>
          <p:cNvSpPr/>
          <p:nvPr/>
        </p:nvSpPr>
        <p:spPr>
          <a:xfrm>
            <a:off x="9646921" y="8506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9" name="bg object 8039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0" name="bg object 8040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1" name="bg object 8041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2" name="bg object 8042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3" name="bg object 8043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4" name="bg object 8044"/>
          <p:cNvSpPr/>
          <p:nvPr/>
        </p:nvSpPr>
        <p:spPr>
          <a:xfrm>
            <a:off x="9652992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5" name="bg object 8045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6" name="bg object 8046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7" name="bg object 8047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8" name="bg object 8048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9" name="bg object 8049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0" name="bg object 8050"/>
          <p:cNvSpPr/>
          <p:nvPr/>
        </p:nvSpPr>
        <p:spPr>
          <a:xfrm>
            <a:off x="9646921" y="8506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1" name="bg object 8051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2" name="bg object 8052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3" name="bg object 8053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4" name="bg object 8054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5" name="bg object 8055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6" name="bg object 8056"/>
          <p:cNvSpPr/>
          <p:nvPr/>
        </p:nvSpPr>
        <p:spPr>
          <a:xfrm>
            <a:off x="9652992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7" name="bg object 8057"/>
          <p:cNvSpPr/>
          <p:nvPr/>
        </p:nvSpPr>
        <p:spPr>
          <a:xfrm>
            <a:off x="9652992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8" name="bg object 8058"/>
          <p:cNvSpPr/>
          <p:nvPr/>
        </p:nvSpPr>
        <p:spPr>
          <a:xfrm>
            <a:off x="9646921" y="85064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9" name="bg object 8059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0" name="bg object 8060"/>
          <p:cNvSpPr/>
          <p:nvPr/>
        </p:nvSpPr>
        <p:spPr>
          <a:xfrm>
            <a:off x="9646921" y="85074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1" name="bg object 8061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2" name="bg object 8062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3" name="bg object 8063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4" name="bg object 8064"/>
          <p:cNvSpPr/>
          <p:nvPr/>
        </p:nvSpPr>
        <p:spPr>
          <a:xfrm>
            <a:off x="9646921" y="85064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5" name="bg object 8065"/>
          <p:cNvSpPr/>
          <p:nvPr/>
        </p:nvSpPr>
        <p:spPr>
          <a:xfrm>
            <a:off x="9646921" y="850645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6" name="bg object 8066"/>
          <p:cNvSpPr/>
          <p:nvPr/>
        </p:nvSpPr>
        <p:spPr>
          <a:xfrm>
            <a:off x="9646921" y="8490254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7" name="bg object 8067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8" name="bg object 8068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9" name="bg object 8069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0" name="bg object 8070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1" name="bg object 8071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2" name="bg object 8072"/>
          <p:cNvSpPr/>
          <p:nvPr/>
        </p:nvSpPr>
        <p:spPr>
          <a:xfrm>
            <a:off x="9652992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3" name="bg object 8073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4" name="bg object 8074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5" name="bg object 8075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6" name="bg object 8076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7" name="bg object 8077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8" name="bg object 8078"/>
          <p:cNvSpPr/>
          <p:nvPr/>
        </p:nvSpPr>
        <p:spPr>
          <a:xfrm>
            <a:off x="9646921" y="8490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9" name="bg object 8079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0" name="bg object 8080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1" name="bg object 8081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2" name="bg object 8082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3" name="bg object 8083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4" name="bg object 8084"/>
          <p:cNvSpPr/>
          <p:nvPr/>
        </p:nvSpPr>
        <p:spPr>
          <a:xfrm>
            <a:off x="9652992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5" name="bg object 8085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6" name="bg object 8086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7" name="bg object 8087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8" name="bg object 8088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9" name="bg object 8089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0" name="bg object 8090"/>
          <p:cNvSpPr/>
          <p:nvPr/>
        </p:nvSpPr>
        <p:spPr>
          <a:xfrm>
            <a:off x="9646921" y="8490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1" name="bg object 8091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2" name="bg object 8092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3" name="bg object 8093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4" name="bg object 8094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5" name="bg object 8095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6" name="bg object 8096"/>
          <p:cNvSpPr/>
          <p:nvPr/>
        </p:nvSpPr>
        <p:spPr>
          <a:xfrm>
            <a:off x="9652992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7" name="bg object 8097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8" name="bg object 8098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9" name="bg object 8099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0" name="bg object 8100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1" name="bg object 8101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2" name="bg object 8102"/>
          <p:cNvSpPr/>
          <p:nvPr/>
        </p:nvSpPr>
        <p:spPr>
          <a:xfrm>
            <a:off x="9646921" y="8490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3" name="bg object 8103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4" name="bg object 8104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5" name="bg object 8105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6" name="bg object 8106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7" name="bg object 8107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8" name="bg object 8108"/>
          <p:cNvSpPr/>
          <p:nvPr/>
        </p:nvSpPr>
        <p:spPr>
          <a:xfrm>
            <a:off x="9652992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9" name="bg object 8109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0" name="bg object 8110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1" name="bg object 8111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2" name="bg object 8112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3" name="bg object 8113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4" name="bg object 8114"/>
          <p:cNvSpPr/>
          <p:nvPr/>
        </p:nvSpPr>
        <p:spPr>
          <a:xfrm>
            <a:off x="9646921" y="8490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5" name="bg object 8115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6" name="bg object 8116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7" name="bg object 8117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8" name="bg object 8118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9" name="bg object 8119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0" name="bg object 8120"/>
          <p:cNvSpPr/>
          <p:nvPr/>
        </p:nvSpPr>
        <p:spPr>
          <a:xfrm>
            <a:off x="9652992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1" name="bg object 8121"/>
          <p:cNvSpPr/>
          <p:nvPr/>
        </p:nvSpPr>
        <p:spPr>
          <a:xfrm>
            <a:off x="9652992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2" name="bg object 8122"/>
          <p:cNvSpPr/>
          <p:nvPr/>
        </p:nvSpPr>
        <p:spPr>
          <a:xfrm>
            <a:off x="9646921" y="84902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3" name="bg object 8123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4" name="bg object 8124"/>
          <p:cNvSpPr/>
          <p:nvPr/>
        </p:nvSpPr>
        <p:spPr>
          <a:xfrm>
            <a:off x="9646921" y="84912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5" name="bg object 8125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6" name="bg object 8126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7" name="bg object 8127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8" name="bg object 8128"/>
          <p:cNvSpPr/>
          <p:nvPr/>
        </p:nvSpPr>
        <p:spPr>
          <a:xfrm>
            <a:off x="9646921" y="8490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9" name="bg object 8129"/>
          <p:cNvSpPr/>
          <p:nvPr/>
        </p:nvSpPr>
        <p:spPr>
          <a:xfrm>
            <a:off x="9646921" y="849025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0" name="bg object 8130"/>
          <p:cNvSpPr/>
          <p:nvPr/>
        </p:nvSpPr>
        <p:spPr>
          <a:xfrm>
            <a:off x="9646921" y="8473055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1" name="bg object 8131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2" name="bg object 8132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3" name="bg object 8133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4" name="bg object 8134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5" name="bg object 8135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6" name="bg object 8136"/>
          <p:cNvSpPr/>
          <p:nvPr/>
        </p:nvSpPr>
        <p:spPr>
          <a:xfrm>
            <a:off x="9652992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7" name="bg object 8137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8" name="bg object 8138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9" name="bg object 8139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0" name="bg object 8140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1" name="bg object 8141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2" name="bg object 8142"/>
          <p:cNvSpPr/>
          <p:nvPr/>
        </p:nvSpPr>
        <p:spPr>
          <a:xfrm>
            <a:off x="9646921" y="847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3" name="bg object 8143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4" name="bg object 8144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5" name="bg object 8145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6" name="bg object 8146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7" name="bg object 8147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8" name="bg object 8148"/>
          <p:cNvSpPr/>
          <p:nvPr/>
        </p:nvSpPr>
        <p:spPr>
          <a:xfrm>
            <a:off x="9652992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9" name="bg object 8149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0" name="bg object 8150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1" name="bg object 8151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2" name="bg object 8152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3" name="bg object 8153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4" name="bg object 8154"/>
          <p:cNvSpPr/>
          <p:nvPr/>
        </p:nvSpPr>
        <p:spPr>
          <a:xfrm>
            <a:off x="9646921" y="847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5" name="bg object 8155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6" name="bg object 8156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7" name="bg object 8157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8" name="bg object 8158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9" name="bg object 8159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0" name="bg object 8160"/>
          <p:cNvSpPr/>
          <p:nvPr/>
        </p:nvSpPr>
        <p:spPr>
          <a:xfrm>
            <a:off x="9652992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1" name="bg object 8161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2" name="bg object 8162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3" name="bg object 8163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4" name="bg object 8164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5" name="bg object 8165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6" name="bg object 8166"/>
          <p:cNvSpPr/>
          <p:nvPr/>
        </p:nvSpPr>
        <p:spPr>
          <a:xfrm>
            <a:off x="9646921" y="847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7" name="bg object 8167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8" name="bg object 8168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9" name="bg object 8169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0" name="bg object 8170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1" name="bg object 8171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2" name="bg object 8172"/>
          <p:cNvSpPr/>
          <p:nvPr/>
        </p:nvSpPr>
        <p:spPr>
          <a:xfrm>
            <a:off x="9652992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3" name="bg object 8173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4" name="bg object 8174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5" name="bg object 8175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6" name="bg object 8176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7" name="bg object 8177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8" name="bg object 8178"/>
          <p:cNvSpPr/>
          <p:nvPr/>
        </p:nvSpPr>
        <p:spPr>
          <a:xfrm>
            <a:off x="9646921" y="847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9" name="bg object 8179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0" name="bg object 8180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1" name="bg object 8181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2" name="bg object 8182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3" name="bg object 8183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4" name="bg object 8184"/>
          <p:cNvSpPr/>
          <p:nvPr/>
        </p:nvSpPr>
        <p:spPr>
          <a:xfrm>
            <a:off x="9652992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5" name="bg object 8185"/>
          <p:cNvSpPr/>
          <p:nvPr/>
        </p:nvSpPr>
        <p:spPr>
          <a:xfrm>
            <a:off x="9652992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6" name="bg object 8186"/>
          <p:cNvSpPr/>
          <p:nvPr/>
        </p:nvSpPr>
        <p:spPr>
          <a:xfrm>
            <a:off x="9646921" y="8473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7" name="bg object 8187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8" name="bg object 8188"/>
          <p:cNvSpPr/>
          <p:nvPr/>
        </p:nvSpPr>
        <p:spPr>
          <a:xfrm>
            <a:off x="9646921" y="84740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9" name="bg object 8189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0" name="bg object 8190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1" name="bg object 8191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2" name="bg object 8192"/>
          <p:cNvSpPr/>
          <p:nvPr/>
        </p:nvSpPr>
        <p:spPr>
          <a:xfrm>
            <a:off x="9646921" y="8473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3" name="bg object 8193"/>
          <p:cNvSpPr/>
          <p:nvPr/>
        </p:nvSpPr>
        <p:spPr>
          <a:xfrm>
            <a:off x="9646921" y="84730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4" name="bg object 8194"/>
          <p:cNvSpPr/>
          <p:nvPr/>
        </p:nvSpPr>
        <p:spPr>
          <a:xfrm>
            <a:off x="9646921" y="8456856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5" name="bg object 8195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6" name="bg object 8196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7" name="bg object 8197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8" name="bg object 8198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9" name="bg object 8199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0" name="bg object 8200"/>
          <p:cNvSpPr/>
          <p:nvPr/>
        </p:nvSpPr>
        <p:spPr>
          <a:xfrm>
            <a:off x="965299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1" name="bg object 8201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2" name="bg object 8202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3" name="bg object 8203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4" name="bg object 8204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5" name="bg object 8205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6" name="bg object 8206"/>
          <p:cNvSpPr/>
          <p:nvPr/>
        </p:nvSpPr>
        <p:spPr>
          <a:xfrm>
            <a:off x="9646921" y="8456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7" name="bg object 8207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8" name="bg object 8208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9" name="bg object 8209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0" name="bg object 8210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1" name="bg object 8211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2" name="bg object 8212"/>
          <p:cNvSpPr/>
          <p:nvPr/>
        </p:nvSpPr>
        <p:spPr>
          <a:xfrm>
            <a:off x="965299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3" name="bg object 8213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4" name="bg object 8214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5" name="bg object 8215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6" name="bg object 8216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7" name="bg object 8217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8" name="bg object 8218"/>
          <p:cNvSpPr/>
          <p:nvPr/>
        </p:nvSpPr>
        <p:spPr>
          <a:xfrm>
            <a:off x="9646921" y="8456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9" name="bg object 8219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0" name="bg object 8220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1" name="bg object 8221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2" name="bg object 8222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3" name="bg object 8223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4" name="bg object 8224"/>
          <p:cNvSpPr/>
          <p:nvPr/>
        </p:nvSpPr>
        <p:spPr>
          <a:xfrm>
            <a:off x="965299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5" name="bg object 8225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6" name="bg object 8226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7" name="bg object 8227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8" name="bg object 8228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9" name="bg object 8229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0" name="bg object 8230"/>
          <p:cNvSpPr/>
          <p:nvPr/>
        </p:nvSpPr>
        <p:spPr>
          <a:xfrm>
            <a:off x="9646921" y="8456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1" name="bg object 8231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2" name="bg object 8232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3" name="bg object 8233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4" name="bg object 8234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5" name="bg object 8235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6" name="bg object 8236"/>
          <p:cNvSpPr/>
          <p:nvPr/>
        </p:nvSpPr>
        <p:spPr>
          <a:xfrm>
            <a:off x="965299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7" name="bg object 8237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8" name="bg object 8238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9" name="bg object 8239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0" name="bg object 8240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1" name="bg object 8241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2" name="bg object 8242"/>
          <p:cNvSpPr/>
          <p:nvPr/>
        </p:nvSpPr>
        <p:spPr>
          <a:xfrm>
            <a:off x="9646921" y="8456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3" name="bg object 8243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4" name="bg object 8244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5" name="bg object 8245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6" name="bg object 8246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7" name="bg object 8247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8" name="bg object 8248"/>
          <p:cNvSpPr/>
          <p:nvPr/>
        </p:nvSpPr>
        <p:spPr>
          <a:xfrm>
            <a:off x="9652992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9" name="bg object 8249"/>
          <p:cNvSpPr/>
          <p:nvPr/>
        </p:nvSpPr>
        <p:spPr>
          <a:xfrm>
            <a:off x="9652992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0" name="bg object 8250"/>
          <p:cNvSpPr/>
          <p:nvPr/>
        </p:nvSpPr>
        <p:spPr>
          <a:xfrm>
            <a:off x="9646921" y="8456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1" name="bg object 8251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2" name="bg object 8252"/>
          <p:cNvSpPr/>
          <p:nvPr/>
        </p:nvSpPr>
        <p:spPr>
          <a:xfrm>
            <a:off x="9646921" y="8457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3" name="bg object 8253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4" name="bg object 8254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5" name="bg object 8255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6" name="bg object 8256"/>
          <p:cNvSpPr/>
          <p:nvPr/>
        </p:nvSpPr>
        <p:spPr>
          <a:xfrm>
            <a:off x="9646921" y="8456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7" name="bg object 8257"/>
          <p:cNvSpPr/>
          <p:nvPr/>
        </p:nvSpPr>
        <p:spPr>
          <a:xfrm>
            <a:off x="9646921" y="84568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8" name="bg object 8258"/>
          <p:cNvSpPr/>
          <p:nvPr/>
        </p:nvSpPr>
        <p:spPr>
          <a:xfrm>
            <a:off x="9646921" y="842347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0" y="34398"/>
                </a:moveTo>
                <a:lnTo>
                  <a:pt x="0" y="34398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9" name="bg object 8259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0" name="bg object 8260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1" name="bg object 8261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2" name="bg object 8262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3" name="bg object 8263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4" name="bg object 8264"/>
          <p:cNvSpPr/>
          <p:nvPr/>
        </p:nvSpPr>
        <p:spPr>
          <a:xfrm>
            <a:off x="9652992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5" name="bg object 8265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6" name="bg object 8266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7" name="bg object 8267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8" name="bg object 8268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9" name="bg object 8269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0" name="bg object 8270"/>
          <p:cNvSpPr/>
          <p:nvPr/>
        </p:nvSpPr>
        <p:spPr>
          <a:xfrm>
            <a:off x="9646921" y="8423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1" name="bg object 8271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2" name="bg object 8272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3" name="bg object 8273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4" name="bg object 8274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5" name="bg object 8275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6" name="bg object 8276"/>
          <p:cNvSpPr/>
          <p:nvPr/>
        </p:nvSpPr>
        <p:spPr>
          <a:xfrm>
            <a:off x="9652992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7" name="bg object 8277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8" name="bg object 8278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9" name="bg object 8279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0" name="bg object 8280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1" name="bg object 8281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2" name="bg object 8282"/>
          <p:cNvSpPr/>
          <p:nvPr/>
        </p:nvSpPr>
        <p:spPr>
          <a:xfrm>
            <a:off x="9646921" y="8423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3" name="bg object 8283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4" name="bg object 8284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5" name="bg object 8285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6" name="bg object 8286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7" name="bg object 8287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8" name="bg object 8288"/>
          <p:cNvSpPr/>
          <p:nvPr/>
        </p:nvSpPr>
        <p:spPr>
          <a:xfrm>
            <a:off x="9652992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9" name="bg object 8289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0" name="bg object 8290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1" name="bg object 8291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2" name="bg object 8292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3" name="bg object 8293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4" name="bg object 8294"/>
          <p:cNvSpPr/>
          <p:nvPr/>
        </p:nvSpPr>
        <p:spPr>
          <a:xfrm>
            <a:off x="9646921" y="8423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5" name="bg object 8295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6" name="bg object 8296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7" name="bg object 8297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8" name="bg object 8298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9" name="bg object 8299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0" name="bg object 8300"/>
          <p:cNvSpPr/>
          <p:nvPr/>
        </p:nvSpPr>
        <p:spPr>
          <a:xfrm>
            <a:off x="9652992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1" name="bg object 8301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2" name="bg object 8302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3" name="bg object 8303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4" name="bg object 8304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5" name="bg object 8305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6" name="bg object 8306"/>
          <p:cNvSpPr/>
          <p:nvPr/>
        </p:nvSpPr>
        <p:spPr>
          <a:xfrm>
            <a:off x="9646921" y="8423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7" name="bg object 8307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8" name="bg object 8308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9" name="bg object 8309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0" name="bg object 8310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1" name="bg object 8311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2" name="bg object 8312"/>
          <p:cNvSpPr/>
          <p:nvPr/>
        </p:nvSpPr>
        <p:spPr>
          <a:xfrm>
            <a:off x="9652992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3" name="bg object 8313"/>
          <p:cNvSpPr/>
          <p:nvPr/>
        </p:nvSpPr>
        <p:spPr>
          <a:xfrm>
            <a:off x="9652992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4" name="bg object 8314"/>
          <p:cNvSpPr/>
          <p:nvPr/>
        </p:nvSpPr>
        <p:spPr>
          <a:xfrm>
            <a:off x="9646921" y="842347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5" name="bg object 8315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6" name="bg object 8316"/>
          <p:cNvSpPr/>
          <p:nvPr/>
        </p:nvSpPr>
        <p:spPr>
          <a:xfrm>
            <a:off x="9646921" y="84244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7" name="bg object 8317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8" name="bg object 8318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9" name="bg object 8319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0" name="bg object 8320"/>
          <p:cNvSpPr/>
          <p:nvPr/>
        </p:nvSpPr>
        <p:spPr>
          <a:xfrm>
            <a:off x="9646921" y="84234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1" name="bg object 8321"/>
          <p:cNvSpPr/>
          <p:nvPr/>
        </p:nvSpPr>
        <p:spPr>
          <a:xfrm>
            <a:off x="9646921" y="842347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2" name="bg object 8322"/>
          <p:cNvSpPr/>
          <p:nvPr/>
        </p:nvSpPr>
        <p:spPr>
          <a:xfrm>
            <a:off x="9646921" y="8407273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0" y="17212"/>
                </a:moveTo>
                <a:lnTo>
                  <a:pt x="0" y="17212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3" name="bg object 8323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4" name="bg object 8324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5" name="bg object 8325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6" name="bg object 8326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7" name="bg object 8327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8" name="bg object 8328"/>
          <p:cNvSpPr/>
          <p:nvPr/>
        </p:nvSpPr>
        <p:spPr>
          <a:xfrm>
            <a:off x="9652992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9" name="bg object 8329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0" name="bg object 8330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1" name="bg object 8331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2" name="bg object 8332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3" name="bg object 8333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4" name="bg object 8334"/>
          <p:cNvSpPr/>
          <p:nvPr/>
        </p:nvSpPr>
        <p:spPr>
          <a:xfrm>
            <a:off x="9646921" y="84072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5" name="bg object 8335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6" name="bg object 8336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7" name="bg object 8337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8" name="bg object 8338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9" name="bg object 8339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0" name="bg object 8340"/>
          <p:cNvSpPr/>
          <p:nvPr/>
        </p:nvSpPr>
        <p:spPr>
          <a:xfrm>
            <a:off x="9652992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1" name="bg object 8341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2" name="bg object 8342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3" name="bg object 8343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4" name="bg object 8344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5" name="bg object 8345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6" name="bg object 8346"/>
          <p:cNvSpPr/>
          <p:nvPr/>
        </p:nvSpPr>
        <p:spPr>
          <a:xfrm>
            <a:off x="9646921" y="84072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7" name="bg object 8347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8" name="bg object 8348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9" name="bg object 8349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0" name="bg object 8350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1" name="bg object 8351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2" name="bg object 8352"/>
          <p:cNvSpPr/>
          <p:nvPr/>
        </p:nvSpPr>
        <p:spPr>
          <a:xfrm>
            <a:off x="9652992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3" name="bg object 8353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4" name="bg object 8354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5" name="bg object 8355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6" name="bg object 8356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7" name="bg object 8357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8" name="bg object 8358"/>
          <p:cNvSpPr/>
          <p:nvPr/>
        </p:nvSpPr>
        <p:spPr>
          <a:xfrm>
            <a:off x="9646921" y="84072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9" name="bg object 8359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0" name="bg object 8360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1" name="bg object 8361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2" name="bg object 8362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3" name="bg object 8363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4" name="bg object 8364"/>
          <p:cNvSpPr/>
          <p:nvPr/>
        </p:nvSpPr>
        <p:spPr>
          <a:xfrm>
            <a:off x="9652992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5" name="bg object 8365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6" name="bg object 8366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7" name="bg object 8367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8" name="bg object 8368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9" name="bg object 8369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0" name="bg object 8370"/>
          <p:cNvSpPr/>
          <p:nvPr/>
        </p:nvSpPr>
        <p:spPr>
          <a:xfrm>
            <a:off x="9646921" y="84072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1" name="bg object 8371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2" name="bg object 8372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3" name="bg object 8373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4" name="bg object 8374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5" name="bg object 8375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6" name="bg object 8376"/>
          <p:cNvSpPr/>
          <p:nvPr/>
        </p:nvSpPr>
        <p:spPr>
          <a:xfrm>
            <a:off x="9652992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7" name="bg object 8377"/>
          <p:cNvSpPr/>
          <p:nvPr/>
        </p:nvSpPr>
        <p:spPr>
          <a:xfrm>
            <a:off x="9652992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8" name="bg object 8378"/>
          <p:cNvSpPr/>
          <p:nvPr/>
        </p:nvSpPr>
        <p:spPr>
          <a:xfrm>
            <a:off x="9646921" y="8407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9" name="bg object 8379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0" name="bg object 8380"/>
          <p:cNvSpPr/>
          <p:nvPr/>
        </p:nvSpPr>
        <p:spPr>
          <a:xfrm>
            <a:off x="9646921" y="84082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1" name="bg object 8381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2" name="bg object 8382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3" name="bg object 8383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4" name="bg object 8384"/>
          <p:cNvSpPr/>
          <p:nvPr/>
        </p:nvSpPr>
        <p:spPr>
          <a:xfrm>
            <a:off x="9646921" y="84072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5" name="bg object 8385"/>
          <p:cNvSpPr/>
          <p:nvPr/>
        </p:nvSpPr>
        <p:spPr>
          <a:xfrm>
            <a:off x="9646921" y="840727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6" name="bg object 8386"/>
          <p:cNvSpPr/>
          <p:nvPr/>
        </p:nvSpPr>
        <p:spPr>
          <a:xfrm>
            <a:off x="9646921" y="8390074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7" name="bg object 8387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8" name="bg object 8388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9" name="bg object 8389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0" name="bg object 8390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1" name="bg object 8391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2" name="bg object 8392"/>
          <p:cNvSpPr/>
          <p:nvPr/>
        </p:nvSpPr>
        <p:spPr>
          <a:xfrm>
            <a:off x="9652992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3" name="bg object 8393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4" name="bg object 8394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5" name="bg object 8395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6" name="bg object 8396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7" name="bg object 8397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8" name="bg object 8398"/>
          <p:cNvSpPr/>
          <p:nvPr/>
        </p:nvSpPr>
        <p:spPr>
          <a:xfrm>
            <a:off x="9646921" y="8390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9" name="bg object 8399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0" name="bg object 8400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1" name="bg object 8401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2" name="bg object 8402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3" name="bg object 8403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4" name="bg object 8404"/>
          <p:cNvSpPr/>
          <p:nvPr/>
        </p:nvSpPr>
        <p:spPr>
          <a:xfrm>
            <a:off x="9652992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5" name="bg object 8405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6" name="bg object 8406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7" name="bg object 8407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8" name="bg object 8408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9" name="bg object 8409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0" name="bg object 8410"/>
          <p:cNvSpPr/>
          <p:nvPr/>
        </p:nvSpPr>
        <p:spPr>
          <a:xfrm>
            <a:off x="9646921" y="8390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1" name="bg object 8411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2" name="bg object 8412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3" name="bg object 8413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4" name="bg object 8414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5" name="bg object 8415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6" name="bg object 8416"/>
          <p:cNvSpPr/>
          <p:nvPr/>
        </p:nvSpPr>
        <p:spPr>
          <a:xfrm>
            <a:off x="9652992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7" name="bg object 8417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8" name="bg object 8418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9" name="bg object 8419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0" name="bg object 8420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1" name="bg object 8421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2" name="bg object 8422"/>
          <p:cNvSpPr/>
          <p:nvPr/>
        </p:nvSpPr>
        <p:spPr>
          <a:xfrm>
            <a:off x="9646921" y="8390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3" name="bg object 8423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4" name="bg object 8424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5" name="bg object 8425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6" name="bg object 8426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7" name="bg object 8427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8" name="bg object 8428"/>
          <p:cNvSpPr/>
          <p:nvPr/>
        </p:nvSpPr>
        <p:spPr>
          <a:xfrm>
            <a:off x="9652992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9" name="bg object 8429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0" name="bg object 8430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1" name="bg object 8431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2" name="bg object 8432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3" name="bg object 8433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4" name="bg object 8434"/>
          <p:cNvSpPr/>
          <p:nvPr/>
        </p:nvSpPr>
        <p:spPr>
          <a:xfrm>
            <a:off x="9646921" y="8390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5" name="bg object 8435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6" name="bg object 8436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7" name="bg object 8437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8" name="bg object 8438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9" name="bg object 8439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0" name="bg object 8440"/>
          <p:cNvSpPr/>
          <p:nvPr/>
        </p:nvSpPr>
        <p:spPr>
          <a:xfrm>
            <a:off x="9652992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1" name="bg object 8441"/>
          <p:cNvSpPr/>
          <p:nvPr/>
        </p:nvSpPr>
        <p:spPr>
          <a:xfrm>
            <a:off x="9652992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2" name="bg object 8442"/>
          <p:cNvSpPr/>
          <p:nvPr/>
        </p:nvSpPr>
        <p:spPr>
          <a:xfrm>
            <a:off x="9646921" y="8390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3" name="bg object 8443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4" name="bg object 8444"/>
          <p:cNvSpPr/>
          <p:nvPr/>
        </p:nvSpPr>
        <p:spPr>
          <a:xfrm>
            <a:off x="9646921" y="83910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5" name="bg object 8445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6" name="bg object 8446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7" name="bg object 8447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8" name="bg object 8448"/>
          <p:cNvSpPr/>
          <p:nvPr/>
        </p:nvSpPr>
        <p:spPr>
          <a:xfrm>
            <a:off x="9646921" y="83900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9" name="bg object 8449"/>
          <p:cNvSpPr/>
          <p:nvPr/>
        </p:nvSpPr>
        <p:spPr>
          <a:xfrm>
            <a:off x="9646921" y="839007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0" name="bg object 8450"/>
          <p:cNvSpPr/>
          <p:nvPr/>
        </p:nvSpPr>
        <p:spPr>
          <a:xfrm>
            <a:off x="9646921" y="837388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1" name="bg object 8451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2" name="bg object 8452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3" name="bg object 8453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4" name="bg object 8454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5" name="bg object 8455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6" name="bg object 8456"/>
          <p:cNvSpPr/>
          <p:nvPr/>
        </p:nvSpPr>
        <p:spPr>
          <a:xfrm>
            <a:off x="9652992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7" name="bg object 8457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8" name="bg object 8458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9" name="bg object 8459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0" name="bg object 8460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1" name="bg object 8461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2" name="bg object 8462"/>
          <p:cNvSpPr/>
          <p:nvPr/>
        </p:nvSpPr>
        <p:spPr>
          <a:xfrm>
            <a:off x="9646921" y="8373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3" name="bg object 8463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4" name="bg object 8464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5" name="bg object 8465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6" name="bg object 8466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7" name="bg object 8467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8" name="bg object 8468"/>
          <p:cNvSpPr/>
          <p:nvPr/>
        </p:nvSpPr>
        <p:spPr>
          <a:xfrm>
            <a:off x="9652992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9" name="bg object 8469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0" name="bg object 8470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1" name="bg object 8471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2" name="bg object 8472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3" name="bg object 8473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4" name="bg object 8474"/>
          <p:cNvSpPr/>
          <p:nvPr/>
        </p:nvSpPr>
        <p:spPr>
          <a:xfrm>
            <a:off x="9646921" y="8373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5" name="bg object 8475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6" name="bg object 8476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7" name="bg object 8477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8" name="bg object 8478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9" name="bg object 8479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0" name="bg object 8480"/>
          <p:cNvSpPr/>
          <p:nvPr/>
        </p:nvSpPr>
        <p:spPr>
          <a:xfrm>
            <a:off x="9652992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1" name="bg object 8481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2" name="bg object 8482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3" name="bg object 8483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4" name="bg object 8484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5" name="bg object 8485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6" name="bg object 8486"/>
          <p:cNvSpPr/>
          <p:nvPr/>
        </p:nvSpPr>
        <p:spPr>
          <a:xfrm>
            <a:off x="9646921" y="8373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7" name="bg object 8487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8" name="bg object 8488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9" name="bg object 8489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0" name="bg object 8490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1" name="bg object 8491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2" name="bg object 8492"/>
          <p:cNvSpPr/>
          <p:nvPr/>
        </p:nvSpPr>
        <p:spPr>
          <a:xfrm>
            <a:off x="9652992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3" name="bg object 8493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4" name="bg object 8494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5" name="bg object 8495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6" name="bg object 8496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7" name="bg object 8497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8" name="bg object 8498"/>
          <p:cNvSpPr/>
          <p:nvPr/>
        </p:nvSpPr>
        <p:spPr>
          <a:xfrm>
            <a:off x="9646921" y="8373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9" name="bg object 8499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0" name="bg object 8500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1" name="bg object 8501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2" name="bg object 8502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3" name="bg object 8503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4" name="bg object 8504"/>
          <p:cNvSpPr/>
          <p:nvPr/>
        </p:nvSpPr>
        <p:spPr>
          <a:xfrm>
            <a:off x="9652992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5" name="bg object 8505"/>
          <p:cNvSpPr/>
          <p:nvPr/>
        </p:nvSpPr>
        <p:spPr>
          <a:xfrm>
            <a:off x="9652992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6" name="bg object 8506"/>
          <p:cNvSpPr/>
          <p:nvPr/>
        </p:nvSpPr>
        <p:spPr>
          <a:xfrm>
            <a:off x="9646921" y="83738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7" name="bg object 8507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8" name="bg object 8508"/>
          <p:cNvSpPr/>
          <p:nvPr/>
        </p:nvSpPr>
        <p:spPr>
          <a:xfrm>
            <a:off x="9646921" y="8374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9" name="bg object 8509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0" name="bg object 8510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1" name="bg object 8511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2" name="bg object 8512"/>
          <p:cNvSpPr/>
          <p:nvPr/>
        </p:nvSpPr>
        <p:spPr>
          <a:xfrm>
            <a:off x="9646921" y="8373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3" name="bg object 8513"/>
          <p:cNvSpPr/>
          <p:nvPr/>
        </p:nvSpPr>
        <p:spPr>
          <a:xfrm>
            <a:off x="9646921" y="837388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4" name="bg object 8514"/>
          <p:cNvSpPr/>
          <p:nvPr/>
        </p:nvSpPr>
        <p:spPr>
          <a:xfrm>
            <a:off x="9646921" y="834049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5" name="bg object 8515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6" name="bg object 8516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7" name="bg object 8517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8" name="bg object 8518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9" name="bg object 8519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0" name="bg object 8520"/>
          <p:cNvSpPr/>
          <p:nvPr/>
        </p:nvSpPr>
        <p:spPr>
          <a:xfrm>
            <a:off x="9652992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1" name="bg object 8521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2" name="bg object 8522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3" name="bg object 8523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4" name="bg object 8524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5" name="bg object 8525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6" name="bg object 8526"/>
          <p:cNvSpPr/>
          <p:nvPr/>
        </p:nvSpPr>
        <p:spPr>
          <a:xfrm>
            <a:off x="9646921" y="8340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7" name="bg object 8527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8" name="bg object 8528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9" name="bg object 8529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0" name="bg object 8530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1" name="bg object 8531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2" name="bg object 8532"/>
          <p:cNvSpPr/>
          <p:nvPr/>
        </p:nvSpPr>
        <p:spPr>
          <a:xfrm>
            <a:off x="9652992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3" name="bg object 8533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4" name="bg object 8534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5" name="bg object 8535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6" name="bg object 8536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7" name="bg object 8537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8" name="bg object 8538"/>
          <p:cNvSpPr/>
          <p:nvPr/>
        </p:nvSpPr>
        <p:spPr>
          <a:xfrm>
            <a:off x="9646921" y="8340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9" name="bg object 8539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0" name="bg object 8540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1" name="bg object 8541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2" name="bg object 8542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3" name="bg object 8543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4" name="bg object 8544"/>
          <p:cNvSpPr/>
          <p:nvPr/>
        </p:nvSpPr>
        <p:spPr>
          <a:xfrm>
            <a:off x="9652992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5" name="bg object 8545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6" name="bg object 8546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7" name="bg object 8547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8" name="bg object 8548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9" name="bg object 8549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0" name="bg object 8550"/>
          <p:cNvSpPr/>
          <p:nvPr/>
        </p:nvSpPr>
        <p:spPr>
          <a:xfrm>
            <a:off x="9646921" y="8340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1" name="bg object 8551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2" name="bg object 8552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3" name="bg object 8553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4" name="bg object 8554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5" name="bg object 8555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6" name="bg object 8556"/>
          <p:cNvSpPr/>
          <p:nvPr/>
        </p:nvSpPr>
        <p:spPr>
          <a:xfrm>
            <a:off x="9652992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7" name="bg object 8557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8" name="bg object 8558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9" name="bg object 8559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0" name="bg object 8560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1" name="bg object 8561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2" name="bg object 8562"/>
          <p:cNvSpPr/>
          <p:nvPr/>
        </p:nvSpPr>
        <p:spPr>
          <a:xfrm>
            <a:off x="9646921" y="8340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3" name="bg object 8563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4" name="bg object 8564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5" name="bg object 8565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6" name="bg object 8566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7" name="bg object 8567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8" name="bg object 8568"/>
          <p:cNvSpPr/>
          <p:nvPr/>
        </p:nvSpPr>
        <p:spPr>
          <a:xfrm>
            <a:off x="9652992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9" name="bg object 8569"/>
          <p:cNvSpPr/>
          <p:nvPr/>
        </p:nvSpPr>
        <p:spPr>
          <a:xfrm>
            <a:off x="9652992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0" name="bg object 8570"/>
          <p:cNvSpPr/>
          <p:nvPr/>
        </p:nvSpPr>
        <p:spPr>
          <a:xfrm>
            <a:off x="9646921" y="83404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1" name="bg object 8571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2" name="bg object 8572"/>
          <p:cNvSpPr/>
          <p:nvPr/>
        </p:nvSpPr>
        <p:spPr>
          <a:xfrm>
            <a:off x="9646921" y="83415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3" name="bg object 8573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4" name="bg object 8574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5" name="bg object 8575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6" name="bg object 8576"/>
          <p:cNvSpPr/>
          <p:nvPr/>
        </p:nvSpPr>
        <p:spPr>
          <a:xfrm>
            <a:off x="9646921" y="8340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7" name="bg object 8577"/>
          <p:cNvSpPr/>
          <p:nvPr/>
        </p:nvSpPr>
        <p:spPr>
          <a:xfrm>
            <a:off x="9646921" y="834049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8" name="bg object 8578"/>
          <p:cNvSpPr/>
          <p:nvPr/>
        </p:nvSpPr>
        <p:spPr>
          <a:xfrm>
            <a:off x="9646921" y="8307094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9" name="bg object 8579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0" name="bg object 8580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1" name="bg object 8581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2" name="bg object 8582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3" name="bg object 8583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4" name="bg object 8584"/>
          <p:cNvSpPr/>
          <p:nvPr/>
        </p:nvSpPr>
        <p:spPr>
          <a:xfrm>
            <a:off x="9652992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5" name="bg object 8585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6" name="bg object 8586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7" name="bg object 8587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8" name="bg object 8588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9" name="bg object 8589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0" name="bg object 8590"/>
          <p:cNvSpPr/>
          <p:nvPr/>
        </p:nvSpPr>
        <p:spPr>
          <a:xfrm>
            <a:off x="9646921" y="8307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1" name="bg object 8591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2" name="bg object 8592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3" name="bg object 8593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4" name="bg object 8594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5" name="bg object 8595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6" name="bg object 8596"/>
          <p:cNvSpPr/>
          <p:nvPr/>
        </p:nvSpPr>
        <p:spPr>
          <a:xfrm>
            <a:off x="9652992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7" name="bg object 8597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8" name="bg object 8598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9" name="bg object 8599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0" name="bg object 8600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1" name="bg object 8601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2" name="bg object 8602"/>
          <p:cNvSpPr/>
          <p:nvPr/>
        </p:nvSpPr>
        <p:spPr>
          <a:xfrm>
            <a:off x="9646921" y="8307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3" name="bg object 8603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4" name="bg object 8604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5" name="bg object 8605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6" name="bg object 8606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7" name="bg object 8607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8" name="bg object 8608"/>
          <p:cNvSpPr/>
          <p:nvPr/>
        </p:nvSpPr>
        <p:spPr>
          <a:xfrm>
            <a:off x="9652992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9" name="bg object 8609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0" name="bg object 8610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1" name="bg object 8611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2" name="bg object 8612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3" name="bg object 8613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4" name="bg object 8614"/>
          <p:cNvSpPr/>
          <p:nvPr/>
        </p:nvSpPr>
        <p:spPr>
          <a:xfrm>
            <a:off x="9646921" y="8307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5" name="bg object 8615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6" name="bg object 8616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7" name="bg object 8617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8" name="bg object 8618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9" name="bg object 8619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0" name="bg object 8620"/>
          <p:cNvSpPr/>
          <p:nvPr/>
        </p:nvSpPr>
        <p:spPr>
          <a:xfrm>
            <a:off x="9652992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1" name="bg object 8621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2" name="bg object 8622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3" name="bg object 8623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4" name="bg object 8624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5" name="bg object 8625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6" name="bg object 8626"/>
          <p:cNvSpPr/>
          <p:nvPr/>
        </p:nvSpPr>
        <p:spPr>
          <a:xfrm>
            <a:off x="9646921" y="8307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7" name="bg object 8627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8" name="bg object 8628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9" name="bg object 8629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0" name="bg object 8630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1" name="bg object 8631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2" name="bg object 8632"/>
          <p:cNvSpPr/>
          <p:nvPr/>
        </p:nvSpPr>
        <p:spPr>
          <a:xfrm>
            <a:off x="9652992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3" name="bg object 8633"/>
          <p:cNvSpPr/>
          <p:nvPr/>
        </p:nvSpPr>
        <p:spPr>
          <a:xfrm>
            <a:off x="9652992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4" name="bg object 8634"/>
          <p:cNvSpPr/>
          <p:nvPr/>
        </p:nvSpPr>
        <p:spPr>
          <a:xfrm>
            <a:off x="9646921" y="83070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5" name="bg object 8635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6" name="bg object 8636"/>
          <p:cNvSpPr/>
          <p:nvPr/>
        </p:nvSpPr>
        <p:spPr>
          <a:xfrm>
            <a:off x="9646921" y="8308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7" name="bg object 8637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8" name="bg object 8638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9" name="bg object 8639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0" name="bg object 8640"/>
          <p:cNvSpPr/>
          <p:nvPr/>
        </p:nvSpPr>
        <p:spPr>
          <a:xfrm>
            <a:off x="9646921" y="83070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1" name="bg object 8641"/>
          <p:cNvSpPr/>
          <p:nvPr/>
        </p:nvSpPr>
        <p:spPr>
          <a:xfrm>
            <a:off x="9646921" y="830709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2" name="bg object 8642"/>
          <p:cNvSpPr/>
          <p:nvPr/>
        </p:nvSpPr>
        <p:spPr>
          <a:xfrm>
            <a:off x="9646921" y="829090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3" name="bg object 8643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4" name="bg object 8644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5" name="bg object 8645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6" name="bg object 8646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7" name="bg object 8647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8" name="bg object 8648"/>
          <p:cNvSpPr/>
          <p:nvPr/>
        </p:nvSpPr>
        <p:spPr>
          <a:xfrm>
            <a:off x="9652992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9" name="bg object 8649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0" name="bg object 8650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1" name="bg object 8651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2" name="bg object 8652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3" name="bg object 8653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4" name="bg object 8654"/>
          <p:cNvSpPr/>
          <p:nvPr/>
        </p:nvSpPr>
        <p:spPr>
          <a:xfrm>
            <a:off x="9646921" y="829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5" name="bg object 8655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6" name="bg object 8656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7" name="bg object 8657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8" name="bg object 8658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9" name="bg object 8659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0" name="bg object 8660"/>
          <p:cNvSpPr/>
          <p:nvPr/>
        </p:nvSpPr>
        <p:spPr>
          <a:xfrm>
            <a:off x="9652992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1" name="bg object 8661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2" name="bg object 8662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3" name="bg object 8663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4" name="bg object 8664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5" name="bg object 8665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6" name="bg object 8666"/>
          <p:cNvSpPr/>
          <p:nvPr/>
        </p:nvSpPr>
        <p:spPr>
          <a:xfrm>
            <a:off x="9646921" y="829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7" name="bg object 8667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8" name="bg object 8668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9" name="bg object 8669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0" name="bg object 8670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1" name="bg object 8671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2" name="bg object 8672"/>
          <p:cNvSpPr/>
          <p:nvPr/>
        </p:nvSpPr>
        <p:spPr>
          <a:xfrm>
            <a:off x="9652992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3" name="bg object 8673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4" name="bg object 8674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5" name="bg object 8675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6" name="bg object 8676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7" name="bg object 8677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8" name="bg object 8678"/>
          <p:cNvSpPr/>
          <p:nvPr/>
        </p:nvSpPr>
        <p:spPr>
          <a:xfrm>
            <a:off x="9646921" y="829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9" name="bg object 8679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0" name="bg object 8680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1" name="bg object 8681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2" name="bg object 8682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3" name="bg object 8683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4" name="bg object 8684"/>
          <p:cNvSpPr/>
          <p:nvPr/>
        </p:nvSpPr>
        <p:spPr>
          <a:xfrm>
            <a:off x="9652992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5" name="bg object 8685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6" name="bg object 8686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7" name="bg object 8687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8" name="bg object 8688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9" name="bg object 8689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0" name="bg object 8690"/>
          <p:cNvSpPr/>
          <p:nvPr/>
        </p:nvSpPr>
        <p:spPr>
          <a:xfrm>
            <a:off x="9646921" y="829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1" name="bg object 8691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2" name="bg object 8692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3" name="bg object 8693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4" name="bg object 8694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5" name="bg object 8695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6" name="bg object 8696"/>
          <p:cNvSpPr/>
          <p:nvPr/>
        </p:nvSpPr>
        <p:spPr>
          <a:xfrm>
            <a:off x="9652992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7" name="bg object 8697"/>
          <p:cNvSpPr/>
          <p:nvPr/>
        </p:nvSpPr>
        <p:spPr>
          <a:xfrm>
            <a:off x="9652992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8" name="bg object 8698"/>
          <p:cNvSpPr/>
          <p:nvPr/>
        </p:nvSpPr>
        <p:spPr>
          <a:xfrm>
            <a:off x="9646921" y="8290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9" name="bg object 8699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0" name="bg object 8700"/>
          <p:cNvSpPr/>
          <p:nvPr/>
        </p:nvSpPr>
        <p:spPr>
          <a:xfrm>
            <a:off x="9646921" y="82919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1" name="bg object 8701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2" name="bg object 8702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3" name="bg object 8703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4" name="bg object 8704"/>
          <p:cNvSpPr/>
          <p:nvPr/>
        </p:nvSpPr>
        <p:spPr>
          <a:xfrm>
            <a:off x="9646921" y="829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5" name="bg object 8705"/>
          <p:cNvSpPr/>
          <p:nvPr/>
        </p:nvSpPr>
        <p:spPr>
          <a:xfrm>
            <a:off x="9646921" y="829090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6" name="bg object 8706"/>
          <p:cNvSpPr/>
          <p:nvPr/>
        </p:nvSpPr>
        <p:spPr>
          <a:xfrm>
            <a:off x="9646921" y="8257511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7" name="bg object 8707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8" name="bg object 8708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9" name="bg object 8709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0" name="bg object 8710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1" name="bg object 8711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2" name="bg object 8712"/>
          <p:cNvSpPr/>
          <p:nvPr/>
        </p:nvSpPr>
        <p:spPr>
          <a:xfrm>
            <a:off x="9652992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3" name="bg object 8713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4" name="bg object 8714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5" name="bg object 8715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6" name="bg object 8716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7" name="bg object 8717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8" name="bg object 8718"/>
          <p:cNvSpPr/>
          <p:nvPr/>
        </p:nvSpPr>
        <p:spPr>
          <a:xfrm>
            <a:off x="9646921" y="8257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9" name="bg object 8719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0" name="bg object 8720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1" name="bg object 8721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2" name="bg object 8722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3" name="bg object 8723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4" name="bg object 8724"/>
          <p:cNvSpPr/>
          <p:nvPr/>
        </p:nvSpPr>
        <p:spPr>
          <a:xfrm>
            <a:off x="9652992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5" name="bg object 8725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6" name="bg object 8726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7" name="bg object 8727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8" name="bg object 8728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9" name="bg object 8729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0" name="bg object 8730"/>
          <p:cNvSpPr/>
          <p:nvPr/>
        </p:nvSpPr>
        <p:spPr>
          <a:xfrm>
            <a:off x="9646921" y="8257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1" name="bg object 8731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2" name="bg object 8732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3" name="bg object 8733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4" name="bg object 8734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5" name="bg object 8735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6" name="bg object 8736"/>
          <p:cNvSpPr/>
          <p:nvPr/>
        </p:nvSpPr>
        <p:spPr>
          <a:xfrm>
            <a:off x="9652992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7" name="bg object 8737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8" name="bg object 8738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9" name="bg object 8739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0" name="bg object 8740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1" name="bg object 8741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2" name="bg object 8742"/>
          <p:cNvSpPr/>
          <p:nvPr/>
        </p:nvSpPr>
        <p:spPr>
          <a:xfrm>
            <a:off x="9646921" y="8257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3" name="bg object 8743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4" name="bg object 8744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5" name="bg object 8745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6" name="bg object 8746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7" name="bg object 8747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8" name="bg object 8748"/>
          <p:cNvSpPr/>
          <p:nvPr/>
        </p:nvSpPr>
        <p:spPr>
          <a:xfrm>
            <a:off x="9652992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9" name="bg object 8749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0" name="bg object 8750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1" name="bg object 8751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2" name="bg object 8752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3" name="bg object 8753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4" name="bg object 8754"/>
          <p:cNvSpPr/>
          <p:nvPr/>
        </p:nvSpPr>
        <p:spPr>
          <a:xfrm>
            <a:off x="9646921" y="8257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5" name="bg object 8755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6" name="bg object 8756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7" name="bg object 8757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8" name="bg object 8758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9" name="bg object 8759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0" name="bg object 8760"/>
          <p:cNvSpPr/>
          <p:nvPr/>
        </p:nvSpPr>
        <p:spPr>
          <a:xfrm>
            <a:off x="9652992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1" name="bg object 8761"/>
          <p:cNvSpPr/>
          <p:nvPr/>
        </p:nvSpPr>
        <p:spPr>
          <a:xfrm>
            <a:off x="9652992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2" name="bg object 8762"/>
          <p:cNvSpPr/>
          <p:nvPr/>
        </p:nvSpPr>
        <p:spPr>
          <a:xfrm>
            <a:off x="9646921" y="82575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3" name="bg object 8763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4" name="bg object 8764"/>
          <p:cNvSpPr/>
          <p:nvPr/>
        </p:nvSpPr>
        <p:spPr>
          <a:xfrm>
            <a:off x="9646921" y="8258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5" name="bg object 8765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6" name="bg object 8766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7" name="bg object 8767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8" name="bg object 8768"/>
          <p:cNvSpPr/>
          <p:nvPr/>
        </p:nvSpPr>
        <p:spPr>
          <a:xfrm>
            <a:off x="9646921" y="8257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9" name="bg object 8769"/>
          <p:cNvSpPr/>
          <p:nvPr/>
        </p:nvSpPr>
        <p:spPr>
          <a:xfrm>
            <a:off x="9646921" y="825751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0" name="bg object 8770"/>
          <p:cNvSpPr/>
          <p:nvPr/>
        </p:nvSpPr>
        <p:spPr>
          <a:xfrm>
            <a:off x="9646921" y="822411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1" name="bg object 8771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2" name="bg object 8772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3" name="bg object 8773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4" name="bg object 8774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5" name="bg object 8775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6" name="bg object 8776"/>
          <p:cNvSpPr/>
          <p:nvPr/>
        </p:nvSpPr>
        <p:spPr>
          <a:xfrm>
            <a:off x="9652992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7" name="bg object 8777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8" name="bg object 8778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9" name="bg object 8779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0" name="bg object 8780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1" name="bg object 8781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2" name="bg object 8782"/>
          <p:cNvSpPr/>
          <p:nvPr/>
        </p:nvSpPr>
        <p:spPr>
          <a:xfrm>
            <a:off x="9646921" y="82241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3" name="bg object 8783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4" name="bg object 8784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5" name="bg object 8785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6" name="bg object 8786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7" name="bg object 8787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8" name="bg object 8788"/>
          <p:cNvSpPr/>
          <p:nvPr/>
        </p:nvSpPr>
        <p:spPr>
          <a:xfrm>
            <a:off x="9652992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9" name="bg object 8789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0" name="bg object 8790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1" name="bg object 8791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2" name="bg object 8792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3" name="bg object 8793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4" name="bg object 8794"/>
          <p:cNvSpPr/>
          <p:nvPr/>
        </p:nvSpPr>
        <p:spPr>
          <a:xfrm>
            <a:off x="9646921" y="82241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5" name="bg object 8795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6" name="bg object 8796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7" name="bg object 8797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8" name="bg object 8798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9" name="bg object 8799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0" name="bg object 8800"/>
          <p:cNvSpPr/>
          <p:nvPr/>
        </p:nvSpPr>
        <p:spPr>
          <a:xfrm>
            <a:off x="9652992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1" name="bg object 8801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2" name="bg object 8802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3" name="bg object 8803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4" name="bg object 8804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5" name="bg object 8805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6" name="bg object 8806"/>
          <p:cNvSpPr/>
          <p:nvPr/>
        </p:nvSpPr>
        <p:spPr>
          <a:xfrm>
            <a:off x="9646921" y="82241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7" name="bg object 8807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8" name="bg object 8808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9" name="bg object 8809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0" name="bg object 8810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1" name="bg object 8811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2" name="bg object 8812"/>
          <p:cNvSpPr/>
          <p:nvPr/>
        </p:nvSpPr>
        <p:spPr>
          <a:xfrm>
            <a:off x="9652992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3" name="bg object 8813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4" name="bg object 8814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5" name="bg object 8815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6" name="bg object 8816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7" name="bg object 8817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8" name="bg object 8818"/>
          <p:cNvSpPr/>
          <p:nvPr/>
        </p:nvSpPr>
        <p:spPr>
          <a:xfrm>
            <a:off x="9646921" y="82241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9" name="bg object 8819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0" name="bg object 8820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1" name="bg object 8821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2" name="bg object 8822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3" name="bg object 8823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4" name="bg object 8824"/>
          <p:cNvSpPr/>
          <p:nvPr/>
        </p:nvSpPr>
        <p:spPr>
          <a:xfrm>
            <a:off x="9652992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5" name="bg object 8825"/>
          <p:cNvSpPr/>
          <p:nvPr/>
        </p:nvSpPr>
        <p:spPr>
          <a:xfrm>
            <a:off x="9652992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6" name="bg object 8826"/>
          <p:cNvSpPr/>
          <p:nvPr/>
        </p:nvSpPr>
        <p:spPr>
          <a:xfrm>
            <a:off x="9646921" y="822411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7" name="bg object 8827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8" name="bg object 8828"/>
          <p:cNvSpPr/>
          <p:nvPr/>
        </p:nvSpPr>
        <p:spPr>
          <a:xfrm>
            <a:off x="9646921" y="82251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9" name="bg object 8829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0" name="bg object 8830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1" name="bg object 8831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2" name="bg object 8832"/>
          <p:cNvSpPr/>
          <p:nvPr/>
        </p:nvSpPr>
        <p:spPr>
          <a:xfrm>
            <a:off x="9646921" y="82241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3" name="bg object 8833"/>
          <p:cNvSpPr/>
          <p:nvPr/>
        </p:nvSpPr>
        <p:spPr>
          <a:xfrm>
            <a:off x="9646921" y="822411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4" name="bg object 8834"/>
          <p:cNvSpPr/>
          <p:nvPr/>
        </p:nvSpPr>
        <p:spPr>
          <a:xfrm>
            <a:off x="9646921" y="820792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5" name="bg object 8835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6" name="bg object 8836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7" name="bg object 8837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8" name="bg object 8838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9" name="bg object 8839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0" name="bg object 8840"/>
          <p:cNvSpPr/>
          <p:nvPr/>
        </p:nvSpPr>
        <p:spPr>
          <a:xfrm>
            <a:off x="9652992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1" name="bg object 8841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2" name="bg object 8842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3" name="bg object 8843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4" name="bg object 8844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5" name="bg object 8845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6" name="bg object 8846"/>
          <p:cNvSpPr/>
          <p:nvPr/>
        </p:nvSpPr>
        <p:spPr>
          <a:xfrm>
            <a:off x="9646921" y="8207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7" name="bg object 8847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8" name="bg object 8848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9" name="bg object 8849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0" name="bg object 8850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1" name="bg object 8851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2" name="bg object 8852"/>
          <p:cNvSpPr/>
          <p:nvPr/>
        </p:nvSpPr>
        <p:spPr>
          <a:xfrm>
            <a:off x="9652992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3" name="bg object 8853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4" name="bg object 8854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5" name="bg object 8855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6" name="bg object 8856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7" name="bg object 8857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8" name="bg object 8858"/>
          <p:cNvSpPr/>
          <p:nvPr/>
        </p:nvSpPr>
        <p:spPr>
          <a:xfrm>
            <a:off x="9646921" y="8207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9" name="bg object 8859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0" name="bg object 8860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1" name="bg object 8861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2" name="bg object 8862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3" name="bg object 8863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4" name="bg object 8864"/>
          <p:cNvSpPr/>
          <p:nvPr/>
        </p:nvSpPr>
        <p:spPr>
          <a:xfrm>
            <a:off x="9652992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5" name="bg object 8865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6" name="bg object 8866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7" name="bg object 8867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8" name="bg object 8868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9" name="bg object 8869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0" name="bg object 8870"/>
          <p:cNvSpPr/>
          <p:nvPr/>
        </p:nvSpPr>
        <p:spPr>
          <a:xfrm>
            <a:off x="9646921" y="8207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1" name="bg object 8871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2" name="bg object 8872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3" name="bg object 8873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4" name="bg object 8874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5" name="bg object 8875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6" name="bg object 8876"/>
          <p:cNvSpPr/>
          <p:nvPr/>
        </p:nvSpPr>
        <p:spPr>
          <a:xfrm>
            <a:off x="9652992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7" name="bg object 8877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8" name="bg object 8878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9" name="bg object 8879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0" name="bg object 8880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1" name="bg object 8881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2" name="bg object 8882"/>
          <p:cNvSpPr/>
          <p:nvPr/>
        </p:nvSpPr>
        <p:spPr>
          <a:xfrm>
            <a:off x="9646921" y="8207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3" name="bg object 8883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4" name="bg object 8884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5" name="bg object 8885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6" name="bg object 8886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7" name="bg object 8887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8" name="bg object 8888"/>
          <p:cNvSpPr/>
          <p:nvPr/>
        </p:nvSpPr>
        <p:spPr>
          <a:xfrm>
            <a:off x="9652992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9" name="bg object 8889"/>
          <p:cNvSpPr/>
          <p:nvPr/>
        </p:nvSpPr>
        <p:spPr>
          <a:xfrm>
            <a:off x="9652992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0" name="bg object 8890"/>
          <p:cNvSpPr/>
          <p:nvPr/>
        </p:nvSpPr>
        <p:spPr>
          <a:xfrm>
            <a:off x="9646921" y="8207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1" name="bg object 8891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2" name="bg object 8892"/>
          <p:cNvSpPr/>
          <p:nvPr/>
        </p:nvSpPr>
        <p:spPr>
          <a:xfrm>
            <a:off x="9646921" y="8208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3" name="bg object 8893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4" name="bg object 8894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5" name="bg object 8895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6" name="bg object 8896"/>
          <p:cNvSpPr/>
          <p:nvPr/>
        </p:nvSpPr>
        <p:spPr>
          <a:xfrm>
            <a:off x="9646921" y="82079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7" name="bg object 8897"/>
          <p:cNvSpPr/>
          <p:nvPr/>
        </p:nvSpPr>
        <p:spPr>
          <a:xfrm>
            <a:off x="9646921" y="82079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8" name="bg object 8898"/>
          <p:cNvSpPr/>
          <p:nvPr/>
        </p:nvSpPr>
        <p:spPr>
          <a:xfrm>
            <a:off x="9646921" y="8190729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199"/>
                </a:moveTo>
                <a:lnTo>
                  <a:pt x="0" y="18199"/>
                </a:lnTo>
              </a:path>
              <a:path w="6350" h="18415">
                <a:moveTo>
                  <a:pt x="0" y="18199"/>
                </a:moveTo>
                <a:lnTo>
                  <a:pt x="0" y="18199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9" name="bg object 8899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0" name="bg object 8900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1" name="bg object 8901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2" name="bg object 8902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3" name="bg object 8903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4" name="bg object 8904"/>
          <p:cNvSpPr/>
          <p:nvPr/>
        </p:nvSpPr>
        <p:spPr>
          <a:xfrm>
            <a:off x="9652992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5" name="bg object 8905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6" name="bg object 8906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7" name="bg object 8907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8" name="bg object 8908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9" name="bg object 8909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0" name="bg object 8910"/>
          <p:cNvSpPr/>
          <p:nvPr/>
        </p:nvSpPr>
        <p:spPr>
          <a:xfrm>
            <a:off x="9646921" y="8190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1" name="bg object 8911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2" name="bg object 8912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3" name="bg object 8913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4" name="bg object 8914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5" name="bg object 8915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6" name="bg object 8916"/>
          <p:cNvSpPr/>
          <p:nvPr/>
        </p:nvSpPr>
        <p:spPr>
          <a:xfrm>
            <a:off x="9652992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7" name="bg object 8917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8" name="bg object 8918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9" name="bg object 8919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0" name="bg object 8920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1" name="bg object 8921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2" name="bg object 8922"/>
          <p:cNvSpPr/>
          <p:nvPr/>
        </p:nvSpPr>
        <p:spPr>
          <a:xfrm>
            <a:off x="9646921" y="8190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3" name="bg object 8923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4" name="bg object 8924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5" name="bg object 8925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6" name="bg object 8926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7" name="bg object 8927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8" name="bg object 8928"/>
          <p:cNvSpPr/>
          <p:nvPr/>
        </p:nvSpPr>
        <p:spPr>
          <a:xfrm>
            <a:off x="9652992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9" name="bg object 8929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0" name="bg object 8930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1" name="bg object 8931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2" name="bg object 8932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3" name="bg object 8933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4" name="bg object 8934"/>
          <p:cNvSpPr/>
          <p:nvPr/>
        </p:nvSpPr>
        <p:spPr>
          <a:xfrm>
            <a:off x="9646921" y="8190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5" name="bg object 8935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6" name="bg object 8936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7" name="bg object 8937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8" name="bg object 8938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9" name="bg object 8939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0" name="bg object 8940"/>
          <p:cNvSpPr/>
          <p:nvPr/>
        </p:nvSpPr>
        <p:spPr>
          <a:xfrm>
            <a:off x="9652992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1" name="bg object 8941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2" name="bg object 8942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3" name="bg object 8943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4" name="bg object 8944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5" name="bg object 8945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6" name="bg object 8946"/>
          <p:cNvSpPr/>
          <p:nvPr/>
        </p:nvSpPr>
        <p:spPr>
          <a:xfrm>
            <a:off x="9646921" y="8190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7" name="bg object 8947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8" name="bg object 8948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9" name="bg object 8949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0" name="bg object 8950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1" name="bg object 8951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2" name="bg object 8952"/>
          <p:cNvSpPr/>
          <p:nvPr/>
        </p:nvSpPr>
        <p:spPr>
          <a:xfrm>
            <a:off x="9652992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3" name="bg object 8953"/>
          <p:cNvSpPr/>
          <p:nvPr/>
        </p:nvSpPr>
        <p:spPr>
          <a:xfrm>
            <a:off x="9652992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4" name="bg object 8954"/>
          <p:cNvSpPr/>
          <p:nvPr/>
        </p:nvSpPr>
        <p:spPr>
          <a:xfrm>
            <a:off x="9646921" y="81907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5" name="bg object 8955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6" name="bg object 8956"/>
          <p:cNvSpPr/>
          <p:nvPr/>
        </p:nvSpPr>
        <p:spPr>
          <a:xfrm>
            <a:off x="9646921" y="8191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7" name="bg object 8957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8" name="bg object 8958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9" name="bg object 8959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0" name="bg object 8960"/>
          <p:cNvSpPr/>
          <p:nvPr/>
        </p:nvSpPr>
        <p:spPr>
          <a:xfrm>
            <a:off x="9646921" y="8190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1" name="bg object 8961"/>
          <p:cNvSpPr/>
          <p:nvPr/>
        </p:nvSpPr>
        <p:spPr>
          <a:xfrm>
            <a:off x="9646921" y="819072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2" name="bg object 8962"/>
          <p:cNvSpPr/>
          <p:nvPr/>
        </p:nvSpPr>
        <p:spPr>
          <a:xfrm>
            <a:off x="9646921" y="8174531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3" name="bg object 8963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4" name="bg object 8964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5" name="bg object 8965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6" name="bg object 8966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7" name="bg object 8967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8" name="bg object 8968"/>
          <p:cNvSpPr/>
          <p:nvPr/>
        </p:nvSpPr>
        <p:spPr>
          <a:xfrm>
            <a:off x="9652992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9" name="bg object 8969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0" name="bg object 8970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1" name="bg object 8971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2" name="bg object 8972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3" name="bg object 8973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4" name="bg object 8974"/>
          <p:cNvSpPr/>
          <p:nvPr/>
        </p:nvSpPr>
        <p:spPr>
          <a:xfrm>
            <a:off x="9646921" y="8174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5" name="bg object 8975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6" name="bg object 8976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7" name="bg object 8977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8" name="bg object 8978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9" name="bg object 8979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0" name="bg object 8980"/>
          <p:cNvSpPr/>
          <p:nvPr/>
        </p:nvSpPr>
        <p:spPr>
          <a:xfrm>
            <a:off x="9652992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1" name="bg object 8981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2" name="bg object 8982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3" name="bg object 8983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4" name="bg object 8984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5" name="bg object 8985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6" name="bg object 8986"/>
          <p:cNvSpPr/>
          <p:nvPr/>
        </p:nvSpPr>
        <p:spPr>
          <a:xfrm>
            <a:off x="9646921" y="8174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7" name="bg object 8987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8" name="bg object 8988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9" name="bg object 8989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0" name="bg object 8990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1" name="bg object 8991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2" name="bg object 8992"/>
          <p:cNvSpPr/>
          <p:nvPr/>
        </p:nvSpPr>
        <p:spPr>
          <a:xfrm>
            <a:off x="9652992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3" name="bg object 8993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4" name="bg object 8994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5" name="bg object 8995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6" name="bg object 8996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7" name="bg object 8997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8" name="bg object 8998"/>
          <p:cNvSpPr/>
          <p:nvPr/>
        </p:nvSpPr>
        <p:spPr>
          <a:xfrm>
            <a:off x="9646921" y="8174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9" name="bg object 8999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0" name="bg object 9000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1" name="bg object 9001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2" name="bg object 9002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3" name="bg object 9003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4" name="bg object 9004"/>
          <p:cNvSpPr/>
          <p:nvPr/>
        </p:nvSpPr>
        <p:spPr>
          <a:xfrm>
            <a:off x="9652992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5" name="bg object 9005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6" name="bg object 9006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7" name="bg object 9007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8" name="bg object 9008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9" name="bg object 9009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0" name="bg object 9010"/>
          <p:cNvSpPr/>
          <p:nvPr/>
        </p:nvSpPr>
        <p:spPr>
          <a:xfrm>
            <a:off x="9646921" y="8174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1" name="bg object 9011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2" name="bg object 9012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3" name="bg object 9013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4" name="bg object 9014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5" name="bg object 9015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6" name="bg object 9016"/>
          <p:cNvSpPr/>
          <p:nvPr/>
        </p:nvSpPr>
        <p:spPr>
          <a:xfrm>
            <a:off x="9652992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7" name="bg object 9017"/>
          <p:cNvSpPr/>
          <p:nvPr/>
        </p:nvSpPr>
        <p:spPr>
          <a:xfrm>
            <a:off x="9652992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8" name="bg object 9018"/>
          <p:cNvSpPr/>
          <p:nvPr/>
        </p:nvSpPr>
        <p:spPr>
          <a:xfrm>
            <a:off x="9646921" y="81745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9" name="bg object 9019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0" name="bg object 9020"/>
          <p:cNvSpPr/>
          <p:nvPr/>
        </p:nvSpPr>
        <p:spPr>
          <a:xfrm>
            <a:off x="9646921" y="81755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1" name="bg object 9021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2" name="bg object 9022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3" name="bg object 9023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4" name="bg object 9024"/>
          <p:cNvSpPr/>
          <p:nvPr/>
        </p:nvSpPr>
        <p:spPr>
          <a:xfrm>
            <a:off x="9646921" y="8174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5" name="bg object 9025"/>
          <p:cNvSpPr/>
          <p:nvPr/>
        </p:nvSpPr>
        <p:spPr>
          <a:xfrm>
            <a:off x="9646921" y="817453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6" name="bg object 9026"/>
          <p:cNvSpPr/>
          <p:nvPr/>
        </p:nvSpPr>
        <p:spPr>
          <a:xfrm>
            <a:off x="9646921" y="814113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7" name="bg object 9027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8" name="bg object 9028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9" name="bg object 9029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0" name="bg object 9030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1" name="bg object 9031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2" name="bg object 9032"/>
          <p:cNvSpPr/>
          <p:nvPr/>
        </p:nvSpPr>
        <p:spPr>
          <a:xfrm>
            <a:off x="9652992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3" name="bg object 9033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4" name="bg object 9034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5" name="bg object 9035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6" name="bg object 9036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7" name="bg object 9037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8" name="bg object 9038"/>
          <p:cNvSpPr/>
          <p:nvPr/>
        </p:nvSpPr>
        <p:spPr>
          <a:xfrm>
            <a:off x="9646921" y="8141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9" name="bg object 9039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0" name="bg object 9040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1" name="bg object 9041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2" name="bg object 9042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3" name="bg object 9043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4" name="bg object 9044"/>
          <p:cNvSpPr/>
          <p:nvPr/>
        </p:nvSpPr>
        <p:spPr>
          <a:xfrm>
            <a:off x="9652992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5" name="bg object 9045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6" name="bg object 9046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7" name="bg object 9047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8" name="bg object 9048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9" name="bg object 9049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0" name="bg object 9050"/>
          <p:cNvSpPr/>
          <p:nvPr/>
        </p:nvSpPr>
        <p:spPr>
          <a:xfrm>
            <a:off x="9646921" y="8141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1" name="bg object 9051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2" name="bg object 9052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3" name="bg object 9053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4" name="bg object 9054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5" name="bg object 9055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6" name="bg object 9056"/>
          <p:cNvSpPr/>
          <p:nvPr/>
        </p:nvSpPr>
        <p:spPr>
          <a:xfrm>
            <a:off x="9652992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7" name="bg object 9057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8" name="bg object 9058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9" name="bg object 9059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0" name="bg object 9060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1" name="bg object 9061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2" name="bg object 9062"/>
          <p:cNvSpPr/>
          <p:nvPr/>
        </p:nvSpPr>
        <p:spPr>
          <a:xfrm>
            <a:off x="9646921" y="8141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3" name="bg object 9063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4" name="bg object 9064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5" name="bg object 9065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6" name="bg object 9066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7" name="bg object 9067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8" name="bg object 9068"/>
          <p:cNvSpPr/>
          <p:nvPr/>
        </p:nvSpPr>
        <p:spPr>
          <a:xfrm>
            <a:off x="9652992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9" name="bg object 9069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0" name="bg object 9070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1" name="bg object 9071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2" name="bg object 9072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3" name="bg object 9073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4" name="bg object 9074"/>
          <p:cNvSpPr/>
          <p:nvPr/>
        </p:nvSpPr>
        <p:spPr>
          <a:xfrm>
            <a:off x="9646921" y="8141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5" name="bg object 9075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6" name="bg object 9076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7" name="bg object 9077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8" name="bg object 9078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9" name="bg object 9079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0" name="bg object 9080"/>
          <p:cNvSpPr/>
          <p:nvPr/>
        </p:nvSpPr>
        <p:spPr>
          <a:xfrm>
            <a:off x="9652992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1" name="bg object 9081"/>
          <p:cNvSpPr/>
          <p:nvPr/>
        </p:nvSpPr>
        <p:spPr>
          <a:xfrm>
            <a:off x="9652992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2" name="bg object 9082"/>
          <p:cNvSpPr/>
          <p:nvPr/>
        </p:nvSpPr>
        <p:spPr>
          <a:xfrm>
            <a:off x="9646921" y="81411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3" name="bg object 9083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4" name="bg object 9084"/>
          <p:cNvSpPr/>
          <p:nvPr/>
        </p:nvSpPr>
        <p:spPr>
          <a:xfrm>
            <a:off x="9646921" y="8142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5" name="bg object 9085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6" name="bg object 9086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7" name="bg object 9087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8" name="bg object 9088"/>
          <p:cNvSpPr/>
          <p:nvPr/>
        </p:nvSpPr>
        <p:spPr>
          <a:xfrm>
            <a:off x="9646921" y="8141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9" name="bg object 9089"/>
          <p:cNvSpPr/>
          <p:nvPr/>
        </p:nvSpPr>
        <p:spPr>
          <a:xfrm>
            <a:off x="9646921" y="81411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0" name="bg object 9090"/>
          <p:cNvSpPr/>
          <p:nvPr/>
        </p:nvSpPr>
        <p:spPr>
          <a:xfrm>
            <a:off x="9646921" y="8124948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1" name="bg object 9091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2" name="bg object 9092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3" name="bg object 9093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4" name="bg object 9094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5" name="bg object 9095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6" name="bg object 9096"/>
          <p:cNvSpPr/>
          <p:nvPr/>
        </p:nvSpPr>
        <p:spPr>
          <a:xfrm>
            <a:off x="9652992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7" name="bg object 9097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8" name="bg object 9098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9" name="bg object 9099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0" name="bg object 9100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1" name="bg object 9101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2" name="bg object 9102"/>
          <p:cNvSpPr/>
          <p:nvPr/>
        </p:nvSpPr>
        <p:spPr>
          <a:xfrm>
            <a:off x="9646921" y="81249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3" name="bg object 9103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4" name="bg object 9104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5" name="bg object 9105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6" name="bg object 9106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7" name="bg object 9107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8" name="bg object 9108"/>
          <p:cNvSpPr/>
          <p:nvPr/>
        </p:nvSpPr>
        <p:spPr>
          <a:xfrm>
            <a:off x="9652992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9" name="bg object 9109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0" name="bg object 9110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1" name="bg object 9111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2" name="bg object 9112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3" name="bg object 9113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4" name="bg object 9114"/>
          <p:cNvSpPr/>
          <p:nvPr/>
        </p:nvSpPr>
        <p:spPr>
          <a:xfrm>
            <a:off x="9646921" y="81249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5" name="bg object 9115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6" name="bg object 9116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7" name="bg object 9117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8" name="bg object 9118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9" name="bg object 9119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0" name="bg object 9120"/>
          <p:cNvSpPr/>
          <p:nvPr/>
        </p:nvSpPr>
        <p:spPr>
          <a:xfrm>
            <a:off x="9652992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1" name="bg object 9121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2" name="bg object 9122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3" name="bg object 9123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4" name="bg object 9124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5" name="bg object 9125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6" name="bg object 9126"/>
          <p:cNvSpPr/>
          <p:nvPr/>
        </p:nvSpPr>
        <p:spPr>
          <a:xfrm>
            <a:off x="9646921" y="81249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7" name="bg object 9127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8" name="bg object 9128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9" name="bg object 9129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0" name="bg object 9130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1" name="bg object 9131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2" name="bg object 9132"/>
          <p:cNvSpPr/>
          <p:nvPr/>
        </p:nvSpPr>
        <p:spPr>
          <a:xfrm>
            <a:off x="9652992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3" name="bg object 9133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4" name="bg object 9134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5" name="bg object 9135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6" name="bg object 9136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7" name="bg object 9137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8" name="bg object 9138"/>
          <p:cNvSpPr/>
          <p:nvPr/>
        </p:nvSpPr>
        <p:spPr>
          <a:xfrm>
            <a:off x="9646921" y="81249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9" name="bg object 9139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0" name="bg object 9140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1" name="bg object 9141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2" name="bg object 9142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3" name="bg object 9143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4" name="bg object 9144"/>
          <p:cNvSpPr/>
          <p:nvPr/>
        </p:nvSpPr>
        <p:spPr>
          <a:xfrm>
            <a:off x="9652992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5" name="bg object 9145"/>
          <p:cNvSpPr/>
          <p:nvPr/>
        </p:nvSpPr>
        <p:spPr>
          <a:xfrm>
            <a:off x="9652992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6" name="bg object 9146"/>
          <p:cNvSpPr/>
          <p:nvPr/>
        </p:nvSpPr>
        <p:spPr>
          <a:xfrm>
            <a:off x="9646921" y="812494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7" name="bg object 9147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8" name="bg object 9148"/>
          <p:cNvSpPr/>
          <p:nvPr/>
        </p:nvSpPr>
        <p:spPr>
          <a:xfrm>
            <a:off x="9646921" y="81259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9" name="bg object 9149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0" name="bg object 9150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1" name="bg object 9151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2" name="bg object 9152"/>
          <p:cNvSpPr/>
          <p:nvPr/>
        </p:nvSpPr>
        <p:spPr>
          <a:xfrm>
            <a:off x="9646921" y="81249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3" name="bg object 9153"/>
          <p:cNvSpPr/>
          <p:nvPr/>
        </p:nvSpPr>
        <p:spPr>
          <a:xfrm>
            <a:off x="9646921" y="812494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4" name="bg object 9154"/>
          <p:cNvSpPr/>
          <p:nvPr/>
        </p:nvSpPr>
        <p:spPr>
          <a:xfrm>
            <a:off x="9646921" y="8107735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26"/>
                </a:moveTo>
                <a:lnTo>
                  <a:pt x="0" y="18226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5" name="bg object 9155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6" name="bg object 9156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7" name="bg object 9157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8" name="bg object 9158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9" name="bg object 9159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0" name="bg object 9160"/>
          <p:cNvSpPr/>
          <p:nvPr/>
        </p:nvSpPr>
        <p:spPr>
          <a:xfrm>
            <a:off x="9652992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1" name="bg object 9161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2" name="bg object 9162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3" name="bg object 9163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4" name="bg object 9164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5" name="bg object 9165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6" name="bg object 9166"/>
          <p:cNvSpPr/>
          <p:nvPr/>
        </p:nvSpPr>
        <p:spPr>
          <a:xfrm>
            <a:off x="9646921" y="81077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7" name="bg object 9167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8" name="bg object 9168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9" name="bg object 9169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0" name="bg object 9170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1" name="bg object 9171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2" name="bg object 9172"/>
          <p:cNvSpPr/>
          <p:nvPr/>
        </p:nvSpPr>
        <p:spPr>
          <a:xfrm>
            <a:off x="9652992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3" name="bg object 9173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4" name="bg object 9174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5" name="bg object 9175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6" name="bg object 9176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7" name="bg object 9177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8" name="bg object 9178"/>
          <p:cNvSpPr/>
          <p:nvPr/>
        </p:nvSpPr>
        <p:spPr>
          <a:xfrm>
            <a:off x="9646921" y="81077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9" name="bg object 9179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0" name="bg object 9180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1" name="bg object 9181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2" name="bg object 9182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3" name="bg object 9183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4" name="bg object 9184"/>
          <p:cNvSpPr/>
          <p:nvPr/>
        </p:nvSpPr>
        <p:spPr>
          <a:xfrm>
            <a:off x="9652992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5" name="bg object 9185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6" name="bg object 9186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7" name="bg object 9187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8" name="bg object 9188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9" name="bg object 9189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0" name="bg object 9190"/>
          <p:cNvSpPr/>
          <p:nvPr/>
        </p:nvSpPr>
        <p:spPr>
          <a:xfrm>
            <a:off x="9646921" y="81077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1" name="bg object 9191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2" name="bg object 9192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3" name="bg object 9193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4" name="bg object 9194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5" name="bg object 9195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6" name="bg object 9196"/>
          <p:cNvSpPr/>
          <p:nvPr/>
        </p:nvSpPr>
        <p:spPr>
          <a:xfrm>
            <a:off x="9652992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7" name="bg object 9197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8" name="bg object 9198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9" name="bg object 9199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0" name="bg object 9200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1" name="bg object 9201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2" name="bg object 9202"/>
          <p:cNvSpPr/>
          <p:nvPr/>
        </p:nvSpPr>
        <p:spPr>
          <a:xfrm>
            <a:off x="9646921" y="81077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3" name="bg object 9203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4" name="bg object 9204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5" name="bg object 9205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6" name="bg object 9206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7" name="bg object 9207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8" name="bg object 9208"/>
          <p:cNvSpPr/>
          <p:nvPr/>
        </p:nvSpPr>
        <p:spPr>
          <a:xfrm>
            <a:off x="9652992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9" name="bg object 9209"/>
          <p:cNvSpPr/>
          <p:nvPr/>
        </p:nvSpPr>
        <p:spPr>
          <a:xfrm>
            <a:off x="9652992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0" name="bg object 9210"/>
          <p:cNvSpPr/>
          <p:nvPr/>
        </p:nvSpPr>
        <p:spPr>
          <a:xfrm>
            <a:off x="9646921" y="810773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1" name="bg object 9211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2" name="bg object 9212"/>
          <p:cNvSpPr/>
          <p:nvPr/>
        </p:nvSpPr>
        <p:spPr>
          <a:xfrm>
            <a:off x="9646921" y="81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3" name="bg object 9213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4" name="bg object 9214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5" name="bg object 9215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6" name="bg object 9216"/>
          <p:cNvSpPr/>
          <p:nvPr/>
        </p:nvSpPr>
        <p:spPr>
          <a:xfrm>
            <a:off x="9646921" y="81077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7" name="bg object 9217"/>
          <p:cNvSpPr/>
          <p:nvPr/>
        </p:nvSpPr>
        <p:spPr>
          <a:xfrm>
            <a:off x="9646921" y="810773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8" name="bg object 9218"/>
          <p:cNvSpPr/>
          <p:nvPr/>
        </p:nvSpPr>
        <p:spPr>
          <a:xfrm>
            <a:off x="9646921" y="8091550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9" name="bg object 9219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0" name="bg object 9220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1" name="bg object 9221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2" name="bg object 9222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3" name="bg object 9223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4" name="bg object 9224"/>
          <p:cNvSpPr/>
          <p:nvPr/>
        </p:nvSpPr>
        <p:spPr>
          <a:xfrm>
            <a:off x="9652992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5" name="bg object 9225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6" name="bg object 9226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7" name="bg object 9227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8" name="bg object 9228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9" name="bg object 9229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0" name="bg object 9230"/>
          <p:cNvSpPr/>
          <p:nvPr/>
        </p:nvSpPr>
        <p:spPr>
          <a:xfrm>
            <a:off x="9646921" y="809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1" name="bg object 9231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2" name="bg object 9232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3" name="bg object 9233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4" name="bg object 9234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5" name="bg object 9235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6" name="bg object 9236"/>
          <p:cNvSpPr/>
          <p:nvPr/>
        </p:nvSpPr>
        <p:spPr>
          <a:xfrm>
            <a:off x="9652992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7" name="bg object 9237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8" name="bg object 9238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9" name="bg object 9239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0" name="bg object 9240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1" name="bg object 9241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2" name="bg object 9242"/>
          <p:cNvSpPr/>
          <p:nvPr/>
        </p:nvSpPr>
        <p:spPr>
          <a:xfrm>
            <a:off x="9646921" y="809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3" name="bg object 9243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4" name="bg object 9244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5" name="bg object 9245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6" name="bg object 9246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7" name="bg object 9247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8" name="bg object 9248"/>
          <p:cNvSpPr/>
          <p:nvPr/>
        </p:nvSpPr>
        <p:spPr>
          <a:xfrm>
            <a:off x="9652992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9" name="bg object 9249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0" name="bg object 9250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1" name="bg object 9251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2" name="bg object 9252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3" name="bg object 9253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4" name="bg object 9254"/>
          <p:cNvSpPr/>
          <p:nvPr/>
        </p:nvSpPr>
        <p:spPr>
          <a:xfrm>
            <a:off x="9646921" y="809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5" name="bg object 9255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6" name="bg object 9256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7" name="bg object 9257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8" name="bg object 9258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9" name="bg object 9259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0" name="bg object 9260"/>
          <p:cNvSpPr/>
          <p:nvPr/>
        </p:nvSpPr>
        <p:spPr>
          <a:xfrm>
            <a:off x="9652992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1" name="bg object 9261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2" name="bg object 9262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3" name="bg object 9263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4" name="bg object 9264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5" name="bg object 9265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6" name="bg object 9266"/>
          <p:cNvSpPr/>
          <p:nvPr/>
        </p:nvSpPr>
        <p:spPr>
          <a:xfrm>
            <a:off x="9646921" y="809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7" name="bg object 9267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8" name="bg object 9268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9" name="bg object 9269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0" name="bg object 9270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1" name="bg object 9271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2" name="bg object 9272"/>
          <p:cNvSpPr/>
          <p:nvPr/>
        </p:nvSpPr>
        <p:spPr>
          <a:xfrm>
            <a:off x="9652992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3" name="bg object 9273"/>
          <p:cNvSpPr/>
          <p:nvPr/>
        </p:nvSpPr>
        <p:spPr>
          <a:xfrm>
            <a:off x="9652992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4" name="bg object 9274"/>
          <p:cNvSpPr/>
          <p:nvPr/>
        </p:nvSpPr>
        <p:spPr>
          <a:xfrm>
            <a:off x="9646921" y="8091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5" name="bg object 9275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6" name="bg object 9276"/>
          <p:cNvSpPr/>
          <p:nvPr/>
        </p:nvSpPr>
        <p:spPr>
          <a:xfrm>
            <a:off x="9646921" y="80925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7" name="bg object 9277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8" name="bg object 9278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9" name="bg object 9279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0" name="bg object 9280"/>
          <p:cNvSpPr/>
          <p:nvPr/>
        </p:nvSpPr>
        <p:spPr>
          <a:xfrm>
            <a:off x="9646921" y="80915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1" name="bg object 9281"/>
          <p:cNvSpPr/>
          <p:nvPr/>
        </p:nvSpPr>
        <p:spPr>
          <a:xfrm>
            <a:off x="9646921" y="809155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2" name="bg object 9282"/>
          <p:cNvSpPr/>
          <p:nvPr/>
        </p:nvSpPr>
        <p:spPr>
          <a:xfrm>
            <a:off x="9646921" y="805815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3" name="bg object 9283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4" name="bg object 9284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5" name="bg object 9285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6" name="bg object 9286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7" name="bg object 9287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8" name="bg object 9288"/>
          <p:cNvSpPr/>
          <p:nvPr/>
        </p:nvSpPr>
        <p:spPr>
          <a:xfrm>
            <a:off x="9652992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9" name="bg object 9289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0" name="bg object 9290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1" name="bg object 9291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2" name="bg object 9292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3" name="bg object 9293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4" name="bg object 9294"/>
          <p:cNvSpPr/>
          <p:nvPr/>
        </p:nvSpPr>
        <p:spPr>
          <a:xfrm>
            <a:off x="9646921" y="80581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5" name="bg object 9295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6" name="bg object 9296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7" name="bg object 9297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8" name="bg object 9298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9" name="bg object 9299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0" name="bg object 9300"/>
          <p:cNvSpPr/>
          <p:nvPr/>
        </p:nvSpPr>
        <p:spPr>
          <a:xfrm>
            <a:off x="9652992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1" name="bg object 9301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2" name="bg object 9302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3" name="bg object 9303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4" name="bg object 9304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5" name="bg object 9305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6" name="bg object 9306"/>
          <p:cNvSpPr/>
          <p:nvPr/>
        </p:nvSpPr>
        <p:spPr>
          <a:xfrm>
            <a:off x="9646921" y="80581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7" name="bg object 9307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8" name="bg object 9308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9" name="bg object 9309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0" name="bg object 9310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1" name="bg object 9311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2" name="bg object 9312"/>
          <p:cNvSpPr/>
          <p:nvPr/>
        </p:nvSpPr>
        <p:spPr>
          <a:xfrm>
            <a:off x="9652992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3" name="bg object 9313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4" name="bg object 9314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5" name="bg object 9315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6" name="bg object 9316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7" name="bg object 9317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8" name="bg object 9318"/>
          <p:cNvSpPr/>
          <p:nvPr/>
        </p:nvSpPr>
        <p:spPr>
          <a:xfrm>
            <a:off x="9646921" y="80581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9" name="bg object 9319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0" name="bg object 9320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1" name="bg object 9321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2" name="bg object 9322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3" name="bg object 9323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4" name="bg object 9324"/>
          <p:cNvSpPr/>
          <p:nvPr/>
        </p:nvSpPr>
        <p:spPr>
          <a:xfrm>
            <a:off x="9652992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5" name="bg object 9325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6" name="bg object 9326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7" name="bg object 9327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8" name="bg object 9328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9" name="bg object 9329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0" name="bg object 9330"/>
          <p:cNvSpPr/>
          <p:nvPr/>
        </p:nvSpPr>
        <p:spPr>
          <a:xfrm>
            <a:off x="9646921" y="80581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1" name="bg object 9331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2" name="bg object 9332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3" name="bg object 9333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4" name="bg object 9334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5" name="bg object 9335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6" name="bg object 9336"/>
          <p:cNvSpPr/>
          <p:nvPr/>
        </p:nvSpPr>
        <p:spPr>
          <a:xfrm>
            <a:off x="9652992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7" name="bg object 9337"/>
          <p:cNvSpPr/>
          <p:nvPr/>
        </p:nvSpPr>
        <p:spPr>
          <a:xfrm>
            <a:off x="9652992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8" name="bg object 9338"/>
          <p:cNvSpPr/>
          <p:nvPr/>
        </p:nvSpPr>
        <p:spPr>
          <a:xfrm>
            <a:off x="9646921" y="805815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9" name="bg object 9339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0" name="bg object 9340"/>
          <p:cNvSpPr/>
          <p:nvPr/>
        </p:nvSpPr>
        <p:spPr>
          <a:xfrm>
            <a:off x="9646921" y="80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1" name="bg object 9341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2" name="bg object 9342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3" name="bg object 9343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4" name="bg object 9344"/>
          <p:cNvSpPr/>
          <p:nvPr/>
        </p:nvSpPr>
        <p:spPr>
          <a:xfrm>
            <a:off x="9646921" y="80581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5" name="bg object 9345"/>
          <p:cNvSpPr/>
          <p:nvPr/>
        </p:nvSpPr>
        <p:spPr>
          <a:xfrm>
            <a:off x="9646921" y="805815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6" name="bg object 9346"/>
          <p:cNvSpPr/>
          <p:nvPr/>
        </p:nvSpPr>
        <p:spPr>
          <a:xfrm>
            <a:off x="9646921" y="8041968"/>
            <a:ext cx="6350" cy="548640"/>
          </a:xfrm>
          <a:custGeom>
            <a:avLst/>
            <a:gdLst/>
            <a:ahLst/>
            <a:cxnLst/>
            <a:rect l="l" t="t" r="r" b="b"/>
            <a:pathLst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0" y="17199"/>
                </a:moveTo>
                <a:lnTo>
                  <a:pt x="0" y="17199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6071" y="0"/>
                </a:moveTo>
                <a:lnTo>
                  <a:pt x="6071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64"/>
                </a:moveTo>
                <a:lnTo>
                  <a:pt x="0" y="547464"/>
                </a:lnTo>
              </a:path>
              <a:path w="6350" h="548640">
                <a:moveTo>
                  <a:pt x="0" y="547464"/>
                </a:moveTo>
                <a:lnTo>
                  <a:pt x="0" y="547464"/>
                </a:lnTo>
              </a:path>
              <a:path w="6350" h="548640">
                <a:moveTo>
                  <a:pt x="0" y="547464"/>
                </a:moveTo>
                <a:lnTo>
                  <a:pt x="0" y="547464"/>
                </a:lnTo>
              </a:path>
              <a:path w="6350" h="548640">
                <a:moveTo>
                  <a:pt x="0" y="547464"/>
                </a:moveTo>
                <a:lnTo>
                  <a:pt x="0" y="5474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7" name="bg object 9347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8" name="bg object 9348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9" name="bg object 9349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0" name="bg object 9350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1" name="bg object 9351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2" name="bg object 9352"/>
          <p:cNvSpPr/>
          <p:nvPr/>
        </p:nvSpPr>
        <p:spPr>
          <a:xfrm>
            <a:off x="9652992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3" name="bg object 9353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4" name="bg object 9354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5" name="bg object 9355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6" name="bg object 9356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7" name="bg object 9357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8" name="bg object 9358"/>
          <p:cNvSpPr/>
          <p:nvPr/>
        </p:nvSpPr>
        <p:spPr>
          <a:xfrm>
            <a:off x="9646921" y="8589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9" name="bg object 9359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0" name="bg object 9360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1" name="bg object 9361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2" name="bg object 9362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3" name="bg object 9363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4" name="bg object 9364"/>
          <p:cNvSpPr/>
          <p:nvPr/>
        </p:nvSpPr>
        <p:spPr>
          <a:xfrm>
            <a:off x="9652992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5" name="bg object 9365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6" name="bg object 9366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7" name="bg object 9367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8" name="bg object 9368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9" name="bg object 9369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0" name="bg object 9370"/>
          <p:cNvSpPr/>
          <p:nvPr/>
        </p:nvSpPr>
        <p:spPr>
          <a:xfrm>
            <a:off x="9646921" y="8589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1" name="bg object 9371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2" name="bg object 9372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3" name="bg object 9373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4" name="bg object 9374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5" name="bg object 9375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6" name="bg object 9376"/>
          <p:cNvSpPr/>
          <p:nvPr/>
        </p:nvSpPr>
        <p:spPr>
          <a:xfrm>
            <a:off x="9652992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7" name="bg object 9377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8" name="bg object 9378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9" name="bg object 9379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0" name="bg object 9380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1" name="bg object 9381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2" name="bg object 9382"/>
          <p:cNvSpPr/>
          <p:nvPr/>
        </p:nvSpPr>
        <p:spPr>
          <a:xfrm>
            <a:off x="9646921" y="8589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3" name="bg object 9383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4" name="bg object 9384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5" name="bg object 9385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6" name="bg object 9386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7" name="bg object 9387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8" name="bg object 9388"/>
          <p:cNvSpPr/>
          <p:nvPr/>
        </p:nvSpPr>
        <p:spPr>
          <a:xfrm>
            <a:off x="9652992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9" name="bg object 9389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0" name="bg object 9390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1" name="bg object 9391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2" name="bg object 9392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3" name="bg object 9393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4" name="bg object 9394"/>
          <p:cNvSpPr/>
          <p:nvPr/>
        </p:nvSpPr>
        <p:spPr>
          <a:xfrm>
            <a:off x="9646921" y="8589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5" name="bg object 9395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6" name="bg object 9396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7" name="bg object 9397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8" name="bg object 9398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9" name="bg object 9399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0" name="bg object 9400"/>
          <p:cNvSpPr/>
          <p:nvPr/>
        </p:nvSpPr>
        <p:spPr>
          <a:xfrm>
            <a:off x="9652992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1" name="bg object 9401"/>
          <p:cNvSpPr/>
          <p:nvPr/>
        </p:nvSpPr>
        <p:spPr>
          <a:xfrm>
            <a:off x="9652992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2" name="bg object 9402"/>
          <p:cNvSpPr/>
          <p:nvPr/>
        </p:nvSpPr>
        <p:spPr>
          <a:xfrm>
            <a:off x="9646921" y="858943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3" name="bg object 9403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4" name="bg object 9404"/>
          <p:cNvSpPr/>
          <p:nvPr/>
        </p:nvSpPr>
        <p:spPr>
          <a:xfrm>
            <a:off x="9646921" y="8590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5" name="bg object 9405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6" name="bg object 9406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7" name="bg object 9407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8" name="bg object 9408"/>
          <p:cNvSpPr/>
          <p:nvPr/>
        </p:nvSpPr>
        <p:spPr>
          <a:xfrm>
            <a:off x="9646921" y="8589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9" name="bg object 9409"/>
          <p:cNvSpPr/>
          <p:nvPr/>
        </p:nvSpPr>
        <p:spPr>
          <a:xfrm>
            <a:off x="9646921" y="858943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0" name="bg object 9410"/>
          <p:cNvSpPr/>
          <p:nvPr/>
        </p:nvSpPr>
        <p:spPr>
          <a:xfrm>
            <a:off x="9646921" y="8024755"/>
            <a:ext cx="6350" cy="565785"/>
          </a:xfrm>
          <a:custGeom>
            <a:avLst/>
            <a:gdLst/>
            <a:ahLst/>
            <a:cxnLst/>
            <a:rect l="l" t="t" r="r" b="b"/>
            <a:pathLst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1" name="bg object 9411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2" name="bg object 9412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3" name="bg object 9413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4" name="bg object 9414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5" name="bg object 9415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6" name="bg object 9416"/>
          <p:cNvSpPr/>
          <p:nvPr/>
        </p:nvSpPr>
        <p:spPr>
          <a:xfrm>
            <a:off x="965299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7" name="bg object 9417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8" name="bg object 9418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9" name="bg object 9419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0" name="bg object 9420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1" name="bg object 9421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2" name="bg object 9422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3" name="bg object 9423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4" name="bg object 9424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5" name="bg object 9425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6" name="bg object 9426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7" name="bg object 9427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8" name="bg object 9428"/>
          <p:cNvSpPr/>
          <p:nvPr/>
        </p:nvSpPr>
        <p:spPr>
          <a:xfrm>
            <a:off x="965299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9" name="bg object 9429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0" name="bg object 9430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1" name="bg object 9431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2" name="bg object 9432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3" name="bg object 9433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4" name="bg object 9434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5" name="bg object 9435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6" name="bg object 9436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7" name="bg object 9437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8" name="bg object 9438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9" name="bg object 9439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0" name="bg object 9440"/>
          <p:cNvSpPr/>
          <p:nvPr/>
        </p:nvSpPr>
        <p:spPr>
          <a:xfrm>
            <a:off x="965299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1" name="bg object 9441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2" name="bg object 9442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3" name="bg object 9443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4" name="bg object 9444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5" name="bg object 9445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6" name="bg object 9446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7" name="bg object 9447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8" name="bg object 9448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9" name="bg object 9449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0" name="bg object 9450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1" name="bg object 9451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2" name="bg object 9452"/>
          <p:cNvSpPr/>
          <p:nvPr/>
        </p:nvSpPr>
        <p:spPr>
          <a:xfrm>
            <a:off x="965299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3" name="bg object 9453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4" name="bg object 9454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5" name="bg object 9455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6" name="bg object 9456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7" name="bg object 9457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8" name="bg object 9458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9" name="bg object 9459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0" name="bg object 9460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1" name="bg object 9461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2" name="bg object 9462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3" name="bg object 9463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4" name="bg object 9464"/>
          <p:cNvSpPr/>
          <p:nvPr/>
        </p:nvSpPr>
        <p:spPr>
          <a:xfrm>
            <a:off x="9652992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5" name="bg object 9465"/>
          <p:cNvSpPr/>
          <p:nvPr/>
        </p:nvSpPr>
        <p:spPr>
          <a:xfrm>
            <a:off x="9652992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6" name="bg object 9466"/>
          <p:cNvSpPr/>
          <p:nvPr/>
        </p:nvSpPr>
        <p:spPr>
          <a:xfrm>
            <a:off x="9646921" y="80247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7" name="bg object 9467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8" name="bg object 9468"/>
          <p:cNvSpPr/>
          <p:nvPr/>
        </p:nvSpPr>
        <p:spPr>
          <a:xfrm>
            <a:off x="9646921" y="802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9" name="bg object 9469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0" name="bg object 9470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1" name="bg object 9471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2" name="bg object 9472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3" name="bg object 9473"/>
          <p:cNvSpPr/>
          <p:nvPr/>
        </p:nvSpPr>
        <p:spPr>
          <a:xfrm>
            <a:off x="9646921" y="8024755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4" name="bg object 9474"/>
          <p:cNvSpPr/>
          <p:nvPr/>
        </p:nvSpPr>
        <p:spPr>
          <a:xfrm>
            <a:off x="9645907" y="8024755"/>
            <a:ext cx="7620" cy="565785"/>
          </a:xfrm>
          <a:custGeom>
            <a:avLst/>
            <a:gdLst/>
            <a:ahLst/>
            <a:cxnLst/>
            <a:rect l="l" t="t" r="r" b="b"/>
            <a:pathLst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6071" y="0"/>
                </a:moveTo>
                <a:lnTo>
                  <a:pt x="6071" y="565691"/>
                </a:lnTo>
              </a:path>
              <a:path w="7620" h="565784">
                <a:moveTo>
                  <a:pt x="7085" y="565691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91"/>
                </a:lnTo>
              </a:path>
              <a:path w="7620" h="565784">
                <a:moveTo>
                  <a:pt x="7085" y="565691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91"/>
                </a:lnTo>
              </a:path>
              <a:path w="7620" h="565784">
                <a:moveTo>
                  <a:pt x="7085" y="565691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91"/>
                </a:lnTo>
              </a:path>
              <a:path w="7620" h="565784">
                <a:moveTo>
                  <a:pt x="7085" y="565691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91"/>
                </a:lnTo>
              </a:path>
              <a:path w="7620" h="565784">
                <a:moveTo>
                  <a:pt x="7085" y="565691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91"/>
                </a:lnTo>
              </a:path>
              <a:path w="7620" h="565784">
                <a:moveTo>
                  <a:pt x="1014" y="565691"/>
                </a:moveTo>
                <a:lnTo>
                  <a:pt x="1014" y="0"/>
                </a:lnTo>
              </a:path>
              <a:path w="7620" h="565784">
                <a:moveTo>
                  <a:pt x="7085" y="565691"/>
                </a:moveTo>
                <a:lnTo>
                  <a:pt x="7085" y="565691"/>
                </a:lnTo>
              </a:path>
              <a:path w="7620" h="565784">
                <a:moveTo>
                  <a:pt x="7085" y="565691"/>
                </a:moveTo>
                <a:lnTo>
                  <a:pt x="7085" y="565691"/>
                </a:lnTo>
              </a:path>
              <a:path w="7620" h="565784">
                <a:moveTo>
                  <a:pt x="7085" y="565691"/>
                </a:moveTo>
                <a:lnTo>
                  <a:pt x="7085" y="56569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5" name="bg object 9475"/>
          <p:cNvSpPr/>
          <p:nvPr/>
        </p:nvSpPr>
        <p:spPr>
          <a:xfrm>
            <a:off x="9651978" y="85904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6" name="bg object 9476"/>
          <p:cNvSpPr/>
          <p:nvPr/>
        </p:nvSpPr>
        <p:spPr>
          <a:xfrm>
            <a:off x="9646921" y="8590447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7" name="bg object 9477"/>
          <p:cNvSpPr/>
          <p:nvPr/>
        </p:nvSpPr>
        <p:spPr>
          <a:xfrm>
            <a:off x="9645907" y="8590447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8" name="bg object 9478"/>
          <p:cNvSpPr/>
          <p:nvPr/>
        </p:nvSpPr>
        <p:spPr>
          <a:xfrm>
            <a:off x="9645907" y="8024755"/>
            <a:ext cx="6350" cy="565785"/>
          </a:xfrm>
          <a:custGeom>
            <a:avLst/>
            <a:gdLst/>
            <a:ahLst/>
            <a:cxnLst/>
            <a:rect l="l" t="t" r="r" b="b"/>
            <a:pathLst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0" y="565691"/>
                </a:moveTo>
                <a:lnTo>
                  <a:pt x="0" y="565691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9" name="bg object 9479"/>
          <p:cNvSpPr/>
          <p:nvPr/>
        </p:nvSpPr>
        <p:spPr>
          <a:xfrm>
            <a:off x="9651978" y="80247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0" name="bg object 9480"/>
          <p:cNvSpPr/>
          <p:nvPr/>
        </p:nvSpPr>
        <p:spPr>
          <a:xfrm>
            <a:off x="9645907" y="80247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1" name="bg object 9481"/>
          <p:cNvSpPr/>
          <p:nvPr/>
        </p:nvSpPr>
        <p:spPr>
          <a:xfrm>
            <a:off x="9645907" y="80247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2" name="bg object 9482"/>
          <p:cNvSpPr/>
          <p:nvPr/>
        </p:nvSpPr>
        <p:spPr>
          <a:xfrm>
            <a:off x="9646921" y="8024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3" name="bg object 9483"/>
          <p:cNvSpPr/>
          <p:nvPr/>
        </p:nvSpPr>
        <p:spPr>
          <a:xfrm>
            <a:off x="9646921" y="9123741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6071" y="17199"/>
                </a:moveTo>
                <a:lnTo>
                  <a:pt x="6071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4" name="bg object 9484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5" name="bg object 9485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6" name="bg object 9486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7" name="bg object 9487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8" name="bg object 9488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9" name="bg object 9489"/>
          <p:cNvSpPr/>
          <p:nvPr/>
        </p:nvSpPr>
        <p:spPr>
          <a:xfrm>
            <a:off x="9652992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0" name="bg object 9490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1" name="bg object 9491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2" name="bg object 9492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3" name="bg object 9493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4" name="bg object 9494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5" name="bg object 9495"/>
          <p:cNvSpPr/>
          <p:nvPr/>
        </p:nvSpPr>
        <p:spPr>
          <a:xfrm>
            <a:off x="9646921" y="9123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6" name="bg object 9496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7" name="bg object 9497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8" name="bg object 9498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9" name="bg object 9499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0" name="bg object 9500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1" name="bg object 9501"/>
          <p:cNvSpPr/>
          <p:nvPr/>
        </p:nvSpPr>
        <p:spPr>
          <a:xfrm>
            <a:off x="9652992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2" name="bg object 9502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3" name="bg object 9503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4" name="bg object 9504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5" name="bg object 9505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6" name="bg object 9506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7" name="bg object 9507"/>
          <p:cNvSpPr/>
          <p:nvPr/>
        </p:nvSpPr>
        <p:spPr>
          <a:xfrm>
            <a:off x="9646921" y="9123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8" name="bg object 9508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9" name="bg object 9509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0" name="bg object 9510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1" name="bg object 9511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2" name="bg object 9512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3" name="bg object 9513"/>
          <p:cNvSpPr/>
          <p:nvPr/>
        </p:nvSpPr>
        <p:spPr>
          <a:xfrm>
            <a:off x="9652992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4" name="bg object 9514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5" name="bg object 9515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6" name="bg object 9516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7" name="bg object 9517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8" name="bg object 9518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9" name="bg object 9519"/>
          <p:cNvSpPr/>
          <p:nvPr/>
        </p:nvSpPr>
        <p:spPr>
          <a:xfrm>
            <a:off x="9646921" y="9123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0" name="bg object 9520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1" name="bg object 9521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2" name="bg object 9522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3" name="bg object 9523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4" name="bg object 9524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5" name="bg object 9525"/>
          <p:cNvSpPr/>
          <p:nvPr/>
        </p:nvSpPr>
        <p:spPr>
          <a:xfrm>
            <a:off x="9652992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6" name="bg object 9526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7" name="bg object 9527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8" name="bg object 9528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9" name="bg object 9529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0" name="bg object 9530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1" name="bg object 9531"/>
          <p:cNvSpPr/>
          <p:nvPr/>
        </p:nvSpPr>
        <p:spPr>
          <a:xfrm>
            <a:off x="9646921" y="9123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2" name="bg object 9532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3" name="bg object 9533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4" name="bg object 9534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5" name="bg object 9535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6" name="bg object 9536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7" name="bg object 9537"/>
          <p:cNvSpPr/>
          <p:nvPr/>
        </p:nvSpPr>
        <p:spPr>
          <a:xfrm>
            <a:off x="9652992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8" name="bg object 9538"/>
          <p:cNvSpPr/>
          <p:nvPr/>
        </p:nvSpPr>
        <p:spPr>
          <a:xfrm>
            <a:off x="9652992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9" name="bg object 9539"/>
          <p:cNvSpPr/>
          <p:nvPr/>
        </p:nvSpPr>
        <p:spPr>
          <a:xfrm>
            <a:off x="9646921" y="91237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0" name="bg object 9540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1" name="bg object 9541"/>
          <p:cNvSpPr/>
          <p:nvPr/>
        </p:nvSpPr>
        <p:spPr>
          <a:xfrm>
            <a:off x="9646921" y="91247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2" name="bg object 9542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3" name="bg object 9543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4" name="bg object 9544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5" name="bg object 9545"/>
          <p:cNvSpPr/>
          <p:nvPr/>
        </p:nvSpPr>
        <p:spPr>
          <a:xfrm>
            <a:off x="9646921" y="9123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6" name="bg object 9546"/>
          <p:cNvSpPr/>
          <p:nvPr/>
        </p:nvSpPr>
        <p:spPr>
          <a:xfrm>
            <a:off x="9646921" y="912374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7" name="bg object 9547"/>
          <p:cNvSpPr/>
          <p:nvPr/>
        </p:nvSpPr>
        <p:spPr>
          <a:xfrm>
            <a:off x="9646921" y="9107556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8" name="bg object 9548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9" name="bg object 9549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0" name="bg object 9550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1" name="bg object 9551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2" name="bg object 9552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3" name="bg object 9553"/>
          <p:cNvSpPr/>
          <p:nvPr/>
        </p:nvSpPr>
        <p:spPr>
          <a:xfrm>
            <a:off x="9652992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4" name="bg object 9554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5" name="bg object 9555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6" name="bg object 9556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7" name="bg object 9557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8" name="bg object 9558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9" name="bg object 9559"/>
          <p:cNvSpPr/>
          <p:nvPr/>
        </p:nvSpPr>
        <p:spPr>
          <a:xfrm>
            <a:off x="9646921" y="9107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0" name="bg object 9560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1" name="bg object 9561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2" name="bg object 9562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3" name="bg object 9563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4" name="bg object 9564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5" name="bg object 9565"/>
          <p:cNvSpPr/>
          <p:nvPr/>
        </p:nvSpPr>
        <p:spPr>
          <a:xfrm>
            <a:off x="9652992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6" name="bg object 9566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7" name="bg object 9567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8" name="bg object 9568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9" name="bg object 9569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0" name="bg object 9570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1" name="bg object 9571"/>
          <p:cNvSpPr/>
          <p:nvPr/>
        </p:nvSpPr>
        <p:spPr>
          <a:xfrm>
            <a:off x="9646921" y="9107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2" name="bg object 9572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3" name="bg object 9573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4" name="bg object 9574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5" name="bg object 9575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6" name="bg object 9576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7" name="bg object 9577"/>
          <p:cNvSpPr/>
          <p:nvPr/>
        </p:nvSpPr>
        <p:spPr>
          <a:xfrm>
            <a:off x="9652992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8" name="bg object 9578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9" name="bg object 9579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0" name="bg object 9580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1" name="bg object 9581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2" name="bg object 9582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3" name="bg object 9583"/>
          <p:cNvSpPr/>
          <p:nvPr/>
        </p:nvSpPr>
        <p:spPr>
          <a:xfrm>
            <a:off x="9646921" y="9107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4" name="bg object 9584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5" name="bg object 9585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6" name="bg object 9586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7" name="bg object 9587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8" name="bg object 9588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9" name="bg object 9589"/>
          <p:cNvSpPr/>
          <p:nvPr/>
        </p:nvSpPr>
        <p:spPr>
          <a:xfrm>
            <a:off x="9652992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0" name="bg object 9590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1" name="bg object 9591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2" name="bg object 9592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3" name="bg object 9593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4" name="bg object 9594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5" name="bg object 9595"/>
          <p:cNvSpPr/>
          <p:nvPr/>
        </p:nvSpPr>
        <p:spPr>
          <a:xfrm>
            <a:off x="9646921" y="9107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6" name="bg object 9596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7" name="bg object 9597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8" name="bg object 9598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9" name="bg object 9599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0" name="bg object 9600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1" name="bg object 9601"/>
          <p:cNvSpPr/>
          <p:nvPr/>
        </p:nvSpPr>
        <p:spPr>
          <a:xfrm>
            <a:off x="9652992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2" name="bg object 9602"/>
          <p:cNvSpPr/>
          <p:nvPr/>
        </p:nvSpPr>
        <p:spPr>
          <a:xfrm>
            <a:off x="9652992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3" name="bg object 9603"/>
          <p:cNvSpPr/>
          <p:nvPr/>
        </p:nvSpPr>
        <p:spPr>
          <a:xfrm>
            <a:off x="9646921" y="91075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4" name="bg object 9604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5" name="bg object 9605"/>
          <p:cNvSpPr/>
          <p:nvPr/>
        </p:nvSpPr>
        <p:spPr>
          <a:xfrm>
            <a:off x="9646921" y="91085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6" name="bg object 9606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7" name="bg object 9607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8" name="bg object 9608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9" name="bg object 9609"/>
          <p:cNvSpPr/>
          <p:nvPr/>
        </p:nvSpPr>
        <p:spPr>
          <a:xfrm>
            <a:off x="9646921" y="9107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0" name="bg object 9610"/>
          <p:cNvSpPr/>
          <p:nvPr/>
        </p:nvSpPr>
        <p:spPr>
          <a:xfrm>
            <a:off x="9646921" y="9107556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1" name="bg object 9611"/>
          <p:cNvSpPr/>
          <p:nvPr/>
        </p:nvSpPr>
        <p:spPr>
          <a:xfrm>
            <a:off x="9646921" y="9090344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0" y="1014"/>
                </a:moveTo>
                <a:lnTo>
                  <a:pt x="6071" y="1014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2" name="bg object 9612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3" name="bg object 9613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4" name="bg object 9614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5" name="bg object 9615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6" name="bg object 9616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7" name="bg object 9617"/>
          <p:cNvSpPr/>
          <p:nvPr/>
        </p:nvSpPr>
        <p:spPr>
          <a:xfrm>
            <a:off x="9652992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8" name="bg object 9618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9" name="bg object 9619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0" name="bg object 9620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1" name="bg object 9621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2" name="bg object 9622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3" name="bg object 9623"/>
          <p:cNvSpPr/>
          <p:nvPr/>
        </p:nvSpPr>
        <p:spPr>
          <a:xfrm>
            <a:off x="9646921" y="9090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4" name="bg object 9624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5" name="bg object 9625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6" name="bg object 9626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7" name="bg object 9627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8" name="bg object 9628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9" name="bg object 9629"/>
          <p:cNvSpPr/>
          <p:nvPr/>
        </p:nvSpPr>
        <p:spPr>
          <a:xfrm>
            <a:off x="9652992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0" name="bg object 9630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1" name="bg object 9631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2" name="bg object 9632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3" name="bg object 9633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4" name="bg object 9634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5" name="bg object 9635"/>
          <p:cNvSpPr/>
          <p:nvPr/>
        </p:nvSpPr>
        <p:spPr>
          <a:xfrm>
            <a:off x="9646921" y="9090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6" name="bg object 9636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7" name="bg object 9637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8" name="bg object 9638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9" name="bg object 9639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0" name="bg object 9640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1" name="bg object 9641"/>
          <p:cNvSpPr/>
          <p:nvPr/>
        </p:nvSpPr>
        <p:spPr>
          <a:xfrm>
            <a:off x="9652992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2" name="bg object 9642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3" name="bg object 9643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4" name="bg object 9644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5" name="bg object 9645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6" name="bg object 9646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7" name="bg object 9647"/>
          <p:cNvSpPr/>
          <p:nvPr/>
        </p:nvSpPr>
        <p:spPr>
          <a:xfrm>
            <a:off x="9646921" y="9090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8" name="bg object 9648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9" name="bg object 9649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0" name="bg object 9650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1" name="bg object 9651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2" name="bg object 9652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3" name="bg object 9653"/>
          <p:cNvSpPr/>
          <p:nvPr/>
        </p:nvSpPr>
        <p:spPr>
          <a:xfrm>
            <a:off x="9652992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4" name="bg object 9654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5" name="bg object 9655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6" name="bg object 9656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7" name="bg object 9657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8" name="bg object 9658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9" name="bg object 9659"/>
          <p:cNvSpPr/>
          <p:nvPr/>
        </p:nvSpPr>
        <p:spPr>
          <a:xfrm>
            <a:off x="9646921" y="9090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0" name="bg object 9660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1" name="bg object 9661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2" name="bg object 9662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3" name="bg object 9663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4" name="bg object 9664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5" name="bg object 9665"/>
          <p:cNvSpPr/>
          <p:nvPr/>
        </p:nvSpPr>
        <p:spPr>
          <a:xfrm>
            <a:off x="9652992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6" name="bg object 9666"/>
          <p:cNvSpPr/>
          <p:nvPr/>
        </p:nvSpPr>
        <p:spPr>
          <a:xfrm>
            <a:off x="9652992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7" name="bg object 9667"/>
          <p:cNvSpPr/>
          <p:nvPr/>
        </p:nvSpPr>
        <p:spPr>
          <a:xfrm>
            <a:off x="9646921" y="90903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8" name="bg object 9668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9" name="bg object 9669"/>
          <p:cNvSpPr/>
          <p:nvPr/>
        </p:nvSpPr>
        <p:spPr>
          <a:xfrm>
            <a:off x="9646921" y="9091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0" name="bg object 9670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1" name="bg object 9671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2" name="bg object 9672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3" name="bg object 9673"/>
          <p:cNvSpPr/>
          <p:nvPr/>
        </p:nvSpPr>
        <p:spPr>
          <a:xfrm>
            <a:off x="9646921" y="90903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4" name="bg object 9674"/>
          <p:cNvSpPr/>
          <p:nvPr/>
        </p:nvSpPr>
        <p:spPr>
          <a:xfrm>
            <a:off x="9646921" y="90903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5" name="bg object 9675"/>
          <p:cNvSpPr/>
          <p:nvPr/>
        </p:nvSpPr>
        <p:spPr>
          <a:xfrm>
            <a:off x="9646921" y="907415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6" name="bg object 9676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7" name="bg object 9677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8" name="bg object 9678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9" name="bg object 9679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0" name="bg object 9680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1" name="bg object 9681"/>
          <p:cNvSpPr/>
          <p:nvPr/>
        </p:nvSpPr>
        <p:spPr>
          <a:xfrm>
            <a:off x="9652992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2" name="bg object 9682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3" name="bg object 9683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4" name="bg object 9684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5" name="bg object 9685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6" name="bg object 9686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7" name="bg object 9687"/>
          <p:cNvSpPr/>
          <p:nvPr/>
        </p:nvSpPr>
        <p:spPr>
          <a:xfrm>
            <a:off x="9646921" y="9074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8" name="bg object 9688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9" name="bg object 9689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0" name="bg object 9690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1" name="bg object 9691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2" name="bg object 9692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3" name="bg object 9693"/>
          <p:cNvSpPr/>
          <p:nvPr/>
        </p:nvSpPr>
        <p:spPr>
          <a:xfrm>
            <a:off x="9652992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4" name="bg object 9694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5" name="bg object 9695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6" name="bg object 9696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7" name="bg object 9697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8" name="bg object 9698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9" name="bg object 9699"/>
          <p:cNvSpPr/>
          <p:nvPr/>
        </p:nvSpPr>
        <p:spPr>
          <a:xfrm>
            <a:off x="9646921" y="9074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0" name="bg object 9700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1" name="bg object 9701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2" name="bg object 9702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3" name="bg object 9703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4" name="bg object 9704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5" name="bg object 9705"/>
          <p:cNvSpPr/>
          <p:nvPr/>
        </p:nvSpPr>
        <p:spPr>
          <a:xfrm>
            <a:off x="9652992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6" name="bg object 9706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7" name="bg object 9707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8" name="bg object 9708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9" name="bg object 9709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0" name="bg object 9710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1" name="bg object 9711"/>
          <p:cNvSpPr/>
          <p:nvPr/>
        </p:nvSpPr>
        <p:spPr>
          <a:xfrm>
            <a:off x="9646921" y="9074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2" name="bg object 9712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3" name="bg object 9713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4" name="bg object 9714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5" name="bg object 9715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6" name="bg object 9716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7" name="bg object 9717"/>
          <p:cNvSpPr/>
          <p:nvPr/>
        </p:nvSpPr>
        <p:spPr>
          <a:xfrm>
            <a:off x="9652992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8" name="bg object 9718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9" name="bg object 9719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0" name="bg object 9720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1" name="bg object 9721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2" name="bg object 9722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3" name="bg object 9723"/>
          <p:cNvSpPr/>
          <p:nvPr/>
        </p:nvSpPr>
        <p:spPr>
          <a:xfrm>
            <a:off x="9646921" y="9074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4" name="bg object 9724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5" name="bg object 9725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6" name="bg object 9726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7" name="bg object 9727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8" name="bg object 9728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9" name="bg object 9729"/>
          <p:cNvSpPr/>
          <p:nvPr/>
        </p:nvSpPr>
        <p:spPr>
          <a:xfrm>
            <a:off x="9652992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0" name="bg object 9730"/>
          <p:cNvSpPr/>
          <p:nvPr/>
        </p:nvSpPr>
        <p:spPr>
          <a:xfrm>
            <a:off x="9652992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1" name="bg object 9731"/>
          <p:cNvSpPr/>
          <p:nvPr/>
        </p:nvSpPr>
        <p:spPr>
          <a:xfrm>
            <a:off x="9646921" y="90741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2" name="bg object 9732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3" name="bg object 9733"/>
          <p:cNvSpPr/>
          <p:nvPr/>
        </p:nvSpPr>
        <p:spPr>
          <a:xfrm>
            <a:off x="9646921" y="90751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4" name="bg object 9734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5" name="bg object 9735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6" name="bg object 9736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7" name="bg object 9737"/>
          <p:cNvSpPr/>
          <p:nvPr/>
        </p:nvSpPr>
        <p:spPr>
          <a:xfrm>
            <a:off x="9646921" y="9074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8" name="bg object 9738"/>
          <p:cNvSpPr/>
          <p:nvPr/>
        </p:nvSpPr>
        <p:spPr>
          <a:xfrm>
            <a:off x="9646921" y="90741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9" name="bg object 9739"/>
          <p:cNvSpPr/>
          <p:nvPr/>
        </p:nvSpPr>
        <p:spPr>
          <a:xfrm>
            <a:off x="9646921" y="9040761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0" name="bg object 9740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1" name="bg object 9741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2" name="bg object 9742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3" name="bg object 9743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4" name="bg object 9744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5" name="bg object 9745"/>
          <p:cNvSpPr/>
          <p:nvPr/>
        </p:nvSpPr>
        <p:spPr>
          <a:xfrm>
            <a:off x="9652992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6" name="bg object 9746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7" name="bg object 9747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8" name="bg object 9748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9" name="bg object 9749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0" name="bg object 9750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1" name="bg object 9751"/>
          <p:cNvSpPr/>
          <p:nvPr/>
        </p:nvSpPr>
        <p:spPr>
          <a:xfrm>
            <a:off x="9646921" y="904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2" name="bg object 9752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3" name="bg object 9753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4" name="bg object 9754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5" name="bg object 9755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6" name="bg object 9756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7" name="bg object 9757"/>
          <p:cNvSpPr/>
          <p:nvPr/>
        </p:nvSpPr>
        <p:spPr>
          <a:xfrm>
            <a:off x="9652992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8" name="bg object 9758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9" name="bg object 9759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0" name="bg object 9760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1" name="bg object 9761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2" name="bg object 9762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3" name="bg object 9763"/>
          <p:cNvSpPr/>
          <p:nvPr/>
        </p:nvSpPr>
        <p:spPr>
          <a:xfrm>
            <a:off x="9646921" y="904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4" name="bg object 9764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5" name="bg object 9765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6" name="bg object 9766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7" name="bg object 9767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8" name="bg object 9768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9" name="bg object 9769"/>
          <p:cNvSpPr/>
          <p:nvPr/>
        </p:nvSpPr>
        <p:spPr>
          <a:xfrm>
            <a:off x="9652992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0" name="bg object 9770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1" name="bg object 9771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2" name="bg object 9772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3" name="bg object 9773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4" name="bg object 9774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5" name="bg object 9775"/>
          <p:cNvSpPr/>
          <p:nvPr/>
        </p:nvSpPr>
        <p:spPr>
          <a:xfrm>
            <a:off x="9646921" y="904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6" name="bg object 9776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7" name="bg object 9777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8" name="bg object 9778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9" name="bg object 9779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0" name="bg object 9780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1" name="bg object 9781"/>
          <p:cNvSpPr/>
          <p:nvPr/>
        </p:nvSpPr>
        <p:spPr>
          <a:xfrm>
            <a:off x="9652992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2" name="bg object 9782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3" name="bg object 9783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4" name="bg object 9784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5" name="bg object 9785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6" name="bg object 9786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7" name="bg object 9787"/>
          <p:cNvSpPr/>
          <p:nvPr/>
        </p:nvSpPr>
        <p:spPr>
          <a:xfrm>
            <a:off x="9646921" y="904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8" name="bg object 9788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9" name="bg object 9789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0" name="bg object 9790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1" name="bg object 9791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2" name="bg object 9792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3" name="bg object 9793"/>
          <p:cNvSpPr/>
          <p:nvPr/>
        </p:nvSpPr>
        <p:spPr>
          <a:xfrm>
            <a:off x="9652992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4" name="bg object 9794"/>
          <p:cNvSpPr/>
          <p:nvPr/>
        </p:nvSpPr>
        <p:spPr>
          <a:xfrm>
            <a:off x="9652992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5" name="bg object 9795"/>
          <p:cNvSpPr/>
          <p:nvPr/>
        </p:nvSpPr>
        <p:spPr>
          <a:xfrm>
            <a:off x="9646921" y="904076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6" name="bg object 9796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7" name="bg object 9797"/>
          <p:cNvSpPr/>
          <p:nvPr/>
        </p:nvSpPr>
        <p:spPr>
          <a:xfrm>
            <a:off x="9646921" y="90417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8" name="bg object 9798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9" name="bg object 9799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0" name="bg object 9800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1" name="bg object 9801"/>
          <p:cNvSpPr/>
          <p:nvPr/>
        </p:nvSpPr>
        <p:spPr>
          <a:xfrm>
            <a:off x="9646921" y="904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2" name="bg object 9802"/>
          <p:cNvSpPr/>
          <p:nvPr/>
        </p:nvSpPr>
        <p:spPr>
          <a:xfrm>
            <a:off x="9646921" y="904076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3" name="bg object 9803"/>
          <p:cNvSpPr/>
          <p:nvPr/>
        </p:nvSpPr>
        <p:spPr>
          <a:xfrm>
            <a:off x="9646921" y="900736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4" name="bg object 9804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5" name="bg object 9805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6" name="bg object 9806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7" name="bg object 9807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8" name="bg object 9808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9" name="bg object 9809"/>
          <p:cNvSpPr/>
          <p:nvPr/>
        </p:nvSpPr>
        <p:spPr>
          <a:xfrm>
            <a:off x="9652992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0" name="bg object 9810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1" name="bg object 9811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2" name="bg object 9812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3" name="bg object 9813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4" name="bg object 9814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5" name="bg object 9815"/>
          <p:cNvSpPr/>
          <p:nvPr/>
        </p:nvSpPr>
        <p:spPr>
          <a:xfrm>
            <a:off x="9646921" y="9007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6" name="bg object 9816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7" name="bg object 9817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8" name="bg object 9818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9" name="bg object 9819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0" name="bg object 9820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1" name="bg object 9821"/>
          <p:cNvSpPr/>
          <p:nvPr/>
        </p:nvSpPr>
        <p:spPr>
          <a:xfrm>
            <a:off x="9652992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2" name="bg object 9822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3" name="bg object 9823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4" name="bg object 9824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5" name="bg object 9825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6" name="bg object 9826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7" name="bg object 9827"/>
          <p:cNvSpPr/>
          <p:nvPr/>
        </p:nvSpPr>
        <p:spPr>
          <a:xfrm>
            <a:off x="9646921" y="9007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8" name="bg object 9828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9" name="bg object 9829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0" name="bg object 9830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1" name="bg object 9831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2" name="bg object 9832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3" name="bg object 9833"/>
          <p:cNvSpPr/>
          <p:nvPr/>
        </p:nvSpPr>
        <p:spPr>
          <a:xfrm>
            <a:off x="9652992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4" name="bg object 9834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5" name="bg object 9835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6" name="bg object 9836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7" name="bg object 9837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8" name="bg object 9838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9" name="bg object 9839"/>
          <p:cNvSpPr/>
          <p:nvPr/>
        </p:nvSpPr>
        <p:spPr>
          <a:xfrm>
            <a:off x="9646921" y="9007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0" name="bg object 9840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1" name="bg object 9841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2" name="bg object 9842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3" name="bg object 9843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4" name="bg object 9844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5" name="bg object 9845"/>
          <p:cNvSpPr/>
          <p:nvPr/>
        </p:nvSpPr>
        <p:spPr>
          <a:xfrm>
            <a:off x="9652992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6" name="bg object 9846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7" name="bg object 9847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8" name="bg object 9848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9" name="bg object 9849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0" name="bg object 9850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1" name="bg object 9851"/>
          <p:cNvSpPr/>
          <p:nvPr/>
        </p:nvSpPr>
        <p:spPr>
          <a:xfrm>
            <a:off x="9646921" y="9007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2" name="bg object 9852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3" name="bg object 9853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4" name="bg object 9854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5" name="bg object 9855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6" name="bg object 9856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7" name="bg object 9857"/>
          <p:cNvSpPr/>
          <p:nvPr/>
        </p:nvSpPr>
        <p:spPr>
          <a:xfrm>
            <a:off x="9652992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8" name="bg object 9858"/>
          <p:cNvSpPr/>
          <p:nvPr/>
        </p:nvSpPr>
        <p:spPr>
          <a:xfrm>
            <a:off x="9652992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9" name="bg object 9859"/>
          <p:cNvSpPr/>
          <p:nvPr/>
        </p:nvSpPr>
        <p:spPr>
          <a:xfrm>
            <a:off x="9646921" y="90073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0" name="bg object 9860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1" name="bg object 9861"/>
          <p:cNvSpPr/>
          <p:nvPr/>
        </p:nvSpPr>
        <p:spPr>
          <a:xfrm>
            <a:off x="9646921" y="90083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2" name="bg object 9862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3" name="bg object 9863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4" name="bg object 9864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5" name="bg object 9865"/>
          <p:cNvSpPr/>
          <p:nvPr/>
        </p:nvSpPr>
        <p:spPr>
          <a:xfrm>
            <a:off x="9646921" y="9007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6" name="bg object 9866"/>
          <p:cNvSpPr/>
          <p:nvPr/>
        </p:nvSpPr>
        <p:spPr>
          <a:xfrm>
            <a:off x="9646921" y="900736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7" name="bg object 9867"/>
          <p:cNvSpPr/>
          <p:nvPr/>
        </p:nvSpPr>
        <p:spPr>
          <a:xfrm>
            <a:off x="9646921" y="8991178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8" name="bg object 9868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9" name="bg object 9869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0" name="bg object 9870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1" name="bg object 9871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2" name="bg object 9872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3" name="bg object 9873"/>
          <p:cNvSpPr/>
          <p:nvPr/>
        </p:nvSpPr>
        <p:spPr>
          <a:xfrm>
            <a:off x="9652992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4" name="bg object 9874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5" name="bg object 9875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6" name="bg object 9876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7" name="bg object 9877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8" name="bg object 9878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9" name="bg object 9879"/>
          <p:cNvSpPr/>
          <p:nvPr/>
        </p:nvSpPr>
        <p:spPr>
          <a:xfrm>
            <a:off x="9646921" y="8991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0" name="bg object 9880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1" name="bg object 9881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2" name="bg object 9882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3" name="bg object 9883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4" name="bg object 9884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5" name="bg object 9885"/>
          <p:cNvSpPr/>
          <p:nvPr/>
        </p:nvSpPr>
        <p:spPr>
          <a:xfrm>
            <a:off x="9652992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6" name="bg object 9886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7" name="bg object 9887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8" name="bg object 9888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9" name="bg object 9889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0" name="bg object 9890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1" name="bg object 9891"/>
          <p:cNvSpPr/>
          <p:nvPr/>
        </p:nvSpPr>
        <p:spPr>
          <a:xfrm>
            <a:off x="9646921" y="8991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2" name="bg object 9892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3" name="bg object 9893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4" name="bg object 9894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5" name="bg object 9895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6" name="bg object 9896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7" name="bg object 9897"/>
          <p:cNvSpPr/>
          <p:nvPr/>
        </p:nvSpPr>
        <p:spPr>
          <a:xfrm>
            <a:off x="9652992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8" name="bg object 9898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9" name="bg object 9899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0" name="bg object 9900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1" name="bg object 9901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2" name="bg object 9902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3" name="bg object 9903"/>
          <p:cNvSpPr/>
          <p:nvPr/>
        </p:nvSpPr>
        <p:spPr>
          <a:xfrm>
            <a:off x="9646921" y="8991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4" name="bg object 9904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5" name="bg object 9905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6" name="bg object 9906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7" name="bg object 9907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8" name="bg object 9908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9" name="bg object 9909"/>
          <p:cNvSpPr/>
          <p:nvPr/>
        </p:nvSpPr>
        <p:spPr>
          <a:xfrm>
            <a:off x="9652992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0" name="bg object 9910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1" name="bg object 9911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2" name="bg object 9912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3" name="bg object 9913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4" name="bg object 9914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5" name="bg object 9915"/>
          <p:cNvSpPr/>
          <p:nvPr/>
        </p:nvSpPr>
        <p:spPr>
          <a:xfrm>
            <a:off x="9646921" y="8991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6" name="bg object 9916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7" name="bg object 9917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8" name="bg object 9918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9" name="bg object 9919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0" name="bg object 9920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1" name="bg object 9921"/>
          <p:cNvSpPr/>
          <p:nvPr/>
        </p:nvSpPr>
        <p:spPr>
          <a:xfrm>
            <a:off x="9652992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2" name="bg object 9922"/>
          <p:cNvSpPr/>
          <p:nvPr/>
        </p:nvSpPr>
        <p:spPr>
          <a:xfrm>
            <a:off x="9652992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3" name="bg object 9923"/>
          <p:cNvSpPr/>
          <p:nvPr/>
        </p:nvSpPr>
        <p:spPr>
          <a:xfrm>
            <a:off x="9646921" y="899117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4" name="bg object 9924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5" name="bg object 9925"/>
          <p:cNvSpPr/>
          <p:nvPr/>
        </p:nvSpPr>
        <p:spPr>
          <a:xfrm>
            <a:off x="9646921" y="8992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6" name="bg object 9926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7" name="bg object 9927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8" name="bg object 9928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9" name="bg object 9929"/>
          <p:cNvSpPr/>
          <p:nvPr/>
        </p:nvSpPr>
        <p:spPr>
          <a:xfrm>
            <a:off x="9646921" y="89911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0" name="bg object 9930"/>
          <p:cNvSpPr/>
          <p:nvPr/>
        </p:nvSpPr>
        <p:spPr>
          <a:xfrm>
            <a:off x="9646921" y="899117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1" name="bg object 9931"/>
          <p:cNvSpPr/>
          <p:nvPr/>
        </p:nvSpPr>
        <p:spPr>
          <a:xfrm>
            <a:off x="9646921" y="8957781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2" name="bg object 9932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3" name="bg object 9933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4" name="bg object 9934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5" name="bg object 9935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6" name="bg object 9936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7" name="bg object 9937"/>
          <p:cNvSpPr/>
          <p:nvPr/>
        </p:nvSpPr>
        <p:spPr>
          <a:xfrm>
            <a:off x="9652992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8" name="bg object 9938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9" name="bg object 9939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0" name="bg object 9940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1" name="bg object 9941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2" name="bg object 9942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3" name="bg object 9943"/>
          <p:cNvSpPr/>
          <p:nvPr/>
        </p:nvSpPr>
        <p:spPr>
          <a:xfrm>
            <a:off x="9646921" y="89577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4" name="bg object 9944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5" name="bg object 9945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6" name="bg object 9946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7" name="bg object 9947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8" name="bg object 9948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9" name="bg object 9949"/>
          <p:cNvSpPr/>
          <p:nvPr/>
        </p:nvSpPr>
        <p:spPr>
          <a:xfrm>
            <a:off x="9652992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0" name="bg object 9950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1" name="bg object 9951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2" name="bg object 9952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3" name="bg object 9953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4" name="bg object 9954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5" name="bg object 9955"/>
          <p:cNvSpPr/>
          <p:nvPr/>
        </p:nvSpPr>
        <p:spPr>
          <a:xfrm>
            <a:off x="9646921" y="89577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6" name="bg object 9956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7" name="bg object 9957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8" name="bg object 9958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9" name="bg object 9959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0" name="bg object 9960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1" name="bg object 9961"/>
          <p:cNvSpPr/>
          <p:nvPr/>
        </p:nvSpPr>
        <p:spPr>
          <a:xfrm>
            <a:off x="9652992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2" name="bg object 9962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3" name="bg object 9963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4" name="bg object 9964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5" name="bg object 9965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6" name="bg object 9966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7" name="bg object 9967"/>
          <p:cNvSpPr/>
          <p:nvPr/>
        </p:nvSpPr>
        <p:spPr>
          <a:xfrm>
            <a:off x="9646921" y="89577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8" name="bg object 9968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9" name="bg object 9969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0" name="bg object 9970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1" name="bg object 9971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2" name="bg object 9972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3" name="bg object 9973"/>
          <p:cNvSpPr/>
          <p:nvPr/>
        </p:nvSpPr>
        <p:spPr>
          <a:xfrm>
            <a:off x="9652992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4" name="bg object 9974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5" name="bg object 9975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6" name="bg object 9976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7" name="bg object 9977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8" name="bg object 9978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9" name="bg object 9979"/>
          <p:cNvSpPr/>
          <p:nvPr/>
        </p:nvSpPr>
        <p:spPr>
          <a:xfrm>
            <a:off x="9646921" y="89577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0" name="bg object 9980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1" name="bg object 9981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2" name="bg object 9982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3" name="bg object 9983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4" name="bg object 9984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5" name="bg object 9985"/>
          <p:cNvSpPr/>
          <p:nvPr/>
        </p:nvSpPr>
        <p:spPr>
          <a:xfrm>
            <a:off x="9652992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6" name="bg object 9986"/>
          <p:cNvSpPr/>
          <p:nvPr/>
        </p:nvSpPr>
        <p:spPr>
          <a:xfrm>
            <a:off x="9652992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7" name="bg object 9987"/>
          <p:cNvSpPr/>
          <p:nvPr/>
        </p:nvSpPr>
        <p:spPr>
          <a:xfrm>
            <a:off x="9646921" y="89577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8" name="bg object 9988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9" name="bg object 9989"/>
          <p:cNvSpPr/>
          <p:nvPr/>
        </p:nvSpPr>
        <p:spPr>
          <a:xfrm>
            <a:off x="9646921" y="89587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0" name="bg object 9990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1" name="bg object 9991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2" name="bg object 9992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3" name="bg object 9993"/>
          <p:cNvSpPr/>
          <p:nvPr/>
        </p:nvSpPr>
        <p:spPr>
          <a:xfrm>
            <a:off x="9646921" y="89577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4" name="bg object 9994"/>
          <p:cNvSpPr/>
          <p:nvPr/>
        </p:nvSpPr>
        <p:spPr>
          <a:xfrm>
            <a:off x="9646921" y="8957781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5" name="bg object 9995"/>
          <p:cNvSpPr/>
          <p:nvPr/>
        </p:nvSpPr>
        <p:spPr>
          <a:xfrm>
            <a:off x="9646921" y="892438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6071" y="17199"/>
                </a:moveTo>
                <a:lnTo>
                  <a:pt x="6071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0" y="17199"/>
                </a:moveTo>
                <a:lnTo>
                  <a:pt x="0" y="17199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6" name="bg object 9996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7" name="bg object 9997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8" name="bg object 9998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9" name="bg object 9999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0" name="bg object 10000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1" name="bg object 10001"/>
          <p:cNvSpPr/>
          <p:nvPr/>
        </p:nvSpPr>
        <p:spPr>
          <a:xfrm>
            <a:off x="9652992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2" name="bg object 10002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3" name="bg object 10003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4" name="bg object 10004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5" name="bg object 10005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6" name="bg object 10006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7" name="bg object 10007"/>
          <p:cNvSpPr/>
          <p:nvPr/>
        </p:nvSpPr>
        <p:spPr>
          <a:xfrm>
            <a:off x="9646921" y="8924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8" name="bg object 10008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9" name="bg object 10009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0" name="bg object 10010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1" name="bg object 10011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2" name="bg object 10012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3" name="bg object 10013"/>
          <p:cNvSpPr/>
          <p:nvPr/>
        </p:nvSpPr>
        <p:spPr>
          <a:xfrm>
            <a:off x="9652992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4" name="bg object 10014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5" name="bg object 10015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6" name="bg object 10016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7" name="bg object 10017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8" name="bg object 10018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9" name="bg object 10019"/>
          <p:cNvSpPr/>
          <p:nvPr/>
        </p:nvSpPr>
        <p:spPr>
          <a:xfrm>
            <a:off x="9646921" y="8924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0" name="bg object 10020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1" name="bg object 10021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2" name="bg object 10022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3" name="bg object 10023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4" name="bg object 10024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5" name="bg object 10025"/>
          <p:cNvSpPr/>
          <p:nvPr/>
        </p:nvSpPr>
        <p:spPr>
          <a:xfrm>
            <a:off x="9652992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6" name="bg object 10026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7" name="bg object 10027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8" name="bg object 10028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9" name="bg object 10029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0" name="bg object 10030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1" name="bg object 10031"/>
          <p:cNvSpPr/>
          <p:nvPr/>
        </p:nvSpPr>
        <p:spPr>
          <a:xfrm>
            <a:off x="9646921" y="8924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2" name="bg object 10032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3" name="bg object 10033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4" name="bg object 10034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5" name="bg object 10035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6" name="bg object 10036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7" name="bg object 10037"/>
          <p:cNvSpPr/>
          <p:nvPr/>
        </p:nvSpPr>
        <p:spPr>
          <a:xfrm>
            <a:off x="9652992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8" name="bg object 10038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9" name="bg object 10039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0" name="bg object 10040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1" name="bg object 10041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2" name="bg object 10042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3" name="bg object 10043"/>
          <p:cNvSpPr/>
          <p:nvPr/>
        </p:nvSpPr>
        <p:spPr>
          <a:xfrm>
            <a:off x="9646921" y="8924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4" name="bg object 10044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5" name="bg object 10045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6" name="bg object 10046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7" name="bg object 10047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8" name="bg object 10048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9" name="bg object 10049"/>
          <p:cNvSpPr/>
          <p:nvPr/>
        </p:nvSpPr>
        <p:spPr>
          <a:xfrm>
            <a:off x="9652992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0" name="bg object 10050"/>
          <p:cNvSpPr/>
          <p:nvPr/>
        </p:nvSpPr>
        <p:spPr>
          <a:xfrm>
            <a:off x="9652992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1" name="bg object 10051"/>
          <p:cNvSpPr/>
          <p:nvPr/>
        </p:nvSpPr>
        <p:spPr>
          <a:xfrm>
            <a:off x="9646921" y="89243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2" name="bg object 10052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3" name="bg object 10053"/>
          <p:cNvSpPr/>
          <p:nvPr/>
        </p:nvSpPr>
        <p:spPr>
          <a:xfrm>
            <a:off x="9646921" y="8925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4" name="bg object 10054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5" name="bg object 10055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6" name="bg object 10056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7" name="bg object 10057"/>
          <p:cNvSpPr/>
          <p:nvPr/>
        </p:nvSpPr>
        <p:spPr>
          <a:xfrm>
            <a:off x="9646921" y="89243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8" name="bg object 10058"/>
          <p:cNvSpPr/>
          <p:nvPr/>
        </p:nvSpPr>
        <p:spPr>
          <a:xfrm>
            <a:off x="9646921" y="892438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9" name="bg object 10059"/>
          <p:cNvSpPr/>
          <p:nvPr/>
        </p:nvSpPr>
        <p:spPr>
          <a:xfrm>
            <a:off x="9646921" y="8908198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0" name="bg object 10060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1" name="bg object 10061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2" name="bg object 10062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3" name="bg object 10063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4" name="bg object 10064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5" name="bg object 10065"/>
          <p:cNvSpPr/>
          <p:nvPr/>
        </p:nvSpPr>
        <p:spPr>
          <a:xfrm>
            <a:off x="9652992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6" name="bg object 10066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7" name="bg object 10067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8" name="bg object 10068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9" name="bg object 10069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0" name="bg object 10070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1" name="bg object 10071"/>
          <p:cNvSpPr/>
          <p:nvPr/>
        </p:nvSpPr>
        <p:spPr>
          <a:xfrm>
            <a:off x="9646921" y="8908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2" name="bg object 10072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3" name="bg object 10073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4" name="bg object 10074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5" name="bg object 10075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6" name="bg object 10076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7" name="bg object 10077"/>
          <p:cNvSpPr/>
          <p:nvPr/>
        </p:nvSpPr>
        <p:spPr>
          <a:xfrm>
            <a:off x="9652992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8" name="bg object 10078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9" name="bg object 10079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0" name="bg object 10080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1" name="bg object 10081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2" name="bg object 10082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3" name="bg object 10083"/>
          <p:cNvSpPr/>
          <p:nvPr/>
        </p:nvSpPr>
        <p:spPr>
          <a:xfrm>
            <a:off x="9646921" y="8908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4" name="bg object 10084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5" name="bg object 10085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6" name="bg object 10086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7" name="bg object 10087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8" name="bg object 10088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9" name="bg object 10089"/>
          <p:cNvSpPr/>
          <p:nvPr/>
        </p:nvSpPr>
        <p:spPr>
          <a:xfrm>
            <a:off x="9652992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0" name="bg object 10090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1" name="bg object 10091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2" name="bg object 10092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3" name="bg object 10093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4" name="bg object 10094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5" name="bg object 10095"/>
          <p:cNvSpPr/>
          <p:nvPr/>
        </p:nvSpPr>
        <p:spPr>
          <a:xfrm>
            <a:off x="9646921" y="8908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6" name="bg object 10096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7" name="bg object 10097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8" name="bg object 10098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9" name="bg object 10099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0" name="bg object 10100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1" name="bg object 10101"/>
          <p:cNvSpPr/>
          <p:nvPr/>
        </p:nvSpPr>
        <p:spPr>
          <a:xfrm>
            <a:off x="9652992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2" name="bg object 10102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3" name="bg object 10103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4" name="bg object 10104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5" name="bg object 10105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6" name="bg object 10106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7" name="bg object 10107"/>
          <p:cNvSpPr/>
          <p:nvPr/>
        </p:nvSpPr>
        <p:spPr>
          <a:xfrm>
            <a:off x="9646921" y="8908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8" name="bg object 10108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9" name="bg object 10109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0" name="bg object 10110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1" name="bg object 10111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2" name="bg object 10112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3" name="bg object 10113"/>
          <p:cNvSpPr/>
          <p:nvPr/>
        </p:nvSpPr>
        <p:spPr>
          <a:xfrm>
            <a:off x="9652992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4" name="bg object 10114"/>
          <p:cNvSpPr/>
          <p:nvPr/>
        </p:nvSpPr>
        <p:spPr>
          <a:xfrm>
            <a:off x="9652992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5" name="bg object 10115"/>
          <p:cNvSpPr/>
          <p:nvPr/>
        </p:nvSpPr>
        <p:spPr>
          <a:xfrm>
            <a:off x="9646921" y="890819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6" name="bg object 10116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7" name="bg object 10117"/>
          <p:cNvSpPr/>
          <p:nvPr/>
        </p:nvSpPr>
        <p:spPr>
          <a:xfrm>
            <a:off x="9646921" y="8909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8" name="bg object 10118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9" name="bg object 10119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0" name="bg object 10120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1" name="bg object 10121"/>
          <p:cNvSpPr/>
          <p:nvPr/>
        </p:nvSpPr>
        <p:spPr>
          <a:xfrm>
            <a:off x="9646921" y="89081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2" name="bg object 10122"/>
          <p:cNvSpPr/>
          <p:nvPr/>
        </p:nvSpPr>
        <p:spPr>
          <a:xfrm>
            <a:off x="9646921" y="890819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3" name="bg object 10123"/>
          <p:cNvSpPr/>
          <p:nvPr/>
        </p:nvSpPr>
        <p:spPr>
          <a:xfrm>
            <a:off x="9646921" y="8890999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199"/>
                </a:moveTo>
                <a:lnTo>
                  <a:pt x="0" y="18199"/>
                </a:lnTo>
              </a:path>
              <a:path w="6350" h="18415">
                <a:moveTo>
                  <a:pt x="0" y="18199"/>
                </a:moveTo>
                <a:lnTo>
                  <a:pt x="0" y="18199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4" name="bg object 10124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5" name="bg object 10125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6" name="bg object 10126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7" name="bg object 10127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8" name="bg object 10128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9" name="bg object 10129"/>
          <p:cNvSpPr/>
          <p:nvPr/>
        </p:nvSpPr>
        <p:spPr>
          <a:xfrm>
            <a:off x="9652992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0" name="bg object 10130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1" name="bg object 10131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2" name="bg object 10132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3" name="bg object 10133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4" name="bg object 10134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5" name="bg object 10135"/>
          <p:cNvSpPr/>
          <p:nvPr/>
        </p:nvSpPr>
        <p:spPr>
          <a:xfrm>
            <a:off x="9646921" y="8890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6" name="bg object 10136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7" name="bg object 10137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8" name="bg object 10138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9" name="bg object 10139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0" name="bg object 10140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1" name="bg object 10141"/>
          <p:cNvSpPr/>
          <p:nvPr/>
        </p:nvSpPr>
        <p:spPr>
          <a:xfrm>
            <a:off x="9652992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2" name="bg object 10142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3" name="bg object 10143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4" name="bg object 10144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5" name="bg object 10145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6" name="bg object 10146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7" name="bg object 10147"/>
          <p:cNvSpPr/>
          <p:nvPr/>
        </p:nvSpPr>
        <p:spPr>
          <a:xfrm>
            <a:off x="9646921" y="8890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8" name="bg object 10148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9" name="bg object 10149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0" name="bg object 10150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1" name="bg object 10151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2" name="bg object 10152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3" name="bg object 10153"/>
          <p:cNvSpPr/>
          <p:nvPr/>
        </p:nvSpPr>
        <p:spPr>
          <a:xfrm>
            <a:off x="9652992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4" name="bg object 10154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5" name="bg object 10155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6" name="bg object 10156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7" name="bg object 10157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8" name="bg object 10158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9" name="bg object 10159"/>
          <p:cNvSpPr/>
          <p:nvPr/>
        </p:nvSpPr>
        <p:spPr>
          <a:xfrm>
            <a:off x="9646921" y="8890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0" name="bg object 10160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1" name="bg object 10161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2" name="bg object 10162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3" name="bg object 10163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4" name="bg object 10164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5" name="bg object 10165"/>
          <p:cNvSpPr/>
          <p:nvPr/>
        </p:nvSpPr>
        <p:spPr>
          <a:xfrm>
            <a:off x="9652992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6" name="bg object 10166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7" name="bg object 10167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8" name="bg object 10168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9" name="bg object 10169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0" name="bg object 10170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1" name="bg object 10171"/>
          <p:cNvSpPr/>
          <p:nvPr/>
        </p:nvSpPr>
        <p:spPr>
          <a:xfrm>
            <a:off x="9646921" y="8890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2" name="bg object 10172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3" name="bg object 10173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4" name="bg object 10174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5" name="bg object 10175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6" name="bg object 10176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7" name="bg object 10177"/>
          <p:cNvSpPr/>
          <p:nvPr/>
        </p:nvSpPr>
        <p:spPr>
          <a:xfrm>
            <a:off x="9652992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8" name="bg object 10178"/>
          <p:cNvSpPr/>
          <p:nvPr/>
        </p:nvSpPr>
        <p:spPr>
          <a:xfrm>
            <a:off x="9652992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9" name="bg object 10179"/>
          <p:cNvSpPr/>
          <p:nvPr/>
        </p:nvSpPr>
        <p:spPr>
          <a:xfrm>
            <a:off x="9646921" y="889099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0" name="bg object 10180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1" name="bg object 10181"/>
          <p:cNvSpPr/>
          <p:nvPr/>
        </p:nvSpPr>
        <p:spPr>
          <a:xfrm>
            <a:off x="9646921" y="8891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2" name="bg object 10182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3" name="bg object 10183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4" name="bg object 10184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5" name="bg object 10185"/>
          <p:cNvSpPr/>
          <p:nvPr/>
        </p:nvSpPr>
        <p:spPr>
          <a:xfrm>
            <a:off x="9646921" y="8890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6" name="bg object 10186"/>
          <p:cNvSpPr/>
          <p:nvPr/>
        </p:nvSpPr>
        <p:spPr>
          <a:xfrm>
            <a:off x="9646921" y="889099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7" name="bg object 10187"/>
          <p:cNvSpPr/>
          <p:nvPr/>
        </p:nvSpPr>
        <p:spPr>
          <a:xfrm>
            <a:off x="9646921" y="8874800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8" name="bg object 10188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9" name="bg object 10189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0" name="bg object 10190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1" name="bg object 10191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2" name="bg object 10192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3" name="bg object 10193"/>
          <p:cNvSpPr/>
          <p:nvPr/>
        </p:nvSpPr>
        <p:spPr>
          <a:xfrm>
            <a:off x="9652992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4" name="bg object 10194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5" name="bg object 10195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6" name="bg object 10196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7" name="bg object 10197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8" name="bg object 10198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9" name="bg object 10199"/>
          <p:cNvSpPr/>
          <p:nvPr/>
        </p:nvSpPr>
        <p:spPr>
          <a:xfrm>
            <a:off x="9646921" y="887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0" name="bg object 10200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1" name="bg object 10201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2" name="bg object 10202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3" name="bg object 10203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4" name="bg object 10204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5" name="bg object 10205"/>
          <p:cNvSpPr/>
          <p:nvPr/>
        </p:nvSpPr>
        <p:spPr>
          <a:xfrm>
            <a:off x="9652992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6" name="bg object 10206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7" name="bg object 10207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8" name="bg object 10208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9" name="bg object 10209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0" name="bg object 10210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1" name="bg object 10211"/>
          <p:cNvSpPr/>
          <p:nvPr/>
        </p:nvSpPr>
        <p:spPr>
          <a:xfrm>
            <a:off x="9646921" y="887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2" name="bg object 10212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3" name="bg object 10213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4" name="bg object 10214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5" name="bg object 10215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6" name="bg object 10216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7" name="bg object 10217"/>
          <p:cNvSpPr/>
          <p:nvPr/>
        </p:nvSpPr>
        <p:spPr>
          <a:xfrm>
            <a:off x="9652992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8" name="bg object 10218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9" name="bg object 10219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0" name="bg object 10220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1" name="bg object 10221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2" name="bg object 10222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3" name="bg object 10223"/>
          <p:cNvSpPr/>
          <p:nvPr/>
        </p:nvSpPr>
        <p:spPr>
          <a:xfrm>
            <a:off x="9646921" y="887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4" name="bg object 10224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5" name="bg object 10225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6" name="bg object 10226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7" name="bg object 10227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8" name="bg object 10228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9" name="bg object 10229"/>
          <p:cNvSpPr/>
          <p:nvPr/>
        </p:nvSpPr>
        <p:spPr>
          <a:xfrm>
            <a:off x="9652992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0" name="bg object 10230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1" name="bg object 10231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2" name="bg object 10232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3" name="bg object 10233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4" name="bg object 10234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5" name="bg object 10235"/>
          <p:cNvSpPr/>
          <p:nvPr/>
        </p:nvSpPr>
        <p:spPr>
          <a:xfrm>
            <a:off x="9646921" y="887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6" name="bg object 10236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7" name="bg object 10237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8" name="bg object 10238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9" name="bg object 10239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0" name="bg object 10240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1" name="bg object 10241"/>
          <p:cNvSpPr/>
          <p:nvPr/>
        </p:nvSpPr>
        <p:spPr>
          <a:xfrm>
            <a:off x="9652992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2" name="bg object 10242"/>
          <p:cNvSpPr/>
          <p:nvPr/>
        </p:nvSpPr>
        <p:spPr>
          <a:xfrm>
            <a:off x="9652992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3" name="bg object 10243"/>
          <p:cNvSpPr/>
          <p:nvPr/>
        </p:nvSpPr>
        <p:spPr>
          <a:xfrm>
            <a:off x="9646921" y="8874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4" name="bg object 10244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5" name="bg object 10245"/>
          <p:cNvSpPr/>
          <p:nvPr/>
        </p:nvSpPr>
        <p:spPr>
          <a:xfrm>
            <a:off x="9646921" y="8875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6" name="bg object 10246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7" name="bg object 10247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8" name="bg object 10248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9" name="bg object 10249"/>
          <p:cNvSpPr/>
          <p:nvPr/>
        </p:nvSpPr>
        <p:spPr>
          <a:xfrm>
            <a:off x="9646921" y="8874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0" name="bg object 10250"/>
          <p:cNvSpPr/>
          <p:nvPr/>
        </p:nvSpPr>
        <p:spPr>
          <a:xfrm>
            <a:off x="9646921" y="887480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1" name="bg object 10251"/>
          <p:cNvSpPr/>
          <p:nvPr/>
        </p:nvSpPr>
        <p:spPr>
          <a:xfrm>
            <a:off x="9646921" y="8841403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2" name="bg object 10252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3" name="bg object 10253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4" name="bg object 10254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5" name="bg object 10255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6" name="bg object 10256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7" name="bg object 10257"/>
          <p:cNvSpPr/>
          <p:nvPr/>
        </p:nvSpPr>
        <p:spPr>
          <a:xfrm>
            <a:off x="9652992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8" name="bg object 10258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9" name="bg object 10259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0" name="bg object 10260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1" name="bg object 10261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2" name="bg object 10262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3" name="bg object 10263"/>
          <p:cNvSpPr/>
          <p:nvPr/>
        </p:nvSpPr>
        <p:spPr>
          <a:xfrm>
            <a:off x="9646921" y="8841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4" name="bg object 10264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5" name="bg object 10265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6" name="bg object 10266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7" name="bg object 10267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8" name="bg object 10268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9" name="bg object 10269"/>
          <p:cNvSpPr/>
          <p:nvPr/>
        </p:nvSpPr>
        <p:spPr>
          <a:xfrm>
            <a:off x="9652992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0" name="bg object 10270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1" name="bg object 10271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2" name="bg object 10272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3" name="bg object 10273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4" name="bg object 10274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5" name="bg object 10275"/>
          <p:cNvSpPr/>
          <p:nvPr/>
        </p:nvSpPr>
        <p:spPr>
          <a:xfrm>
            <a:off x="9646921" y="8841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6" name="bg object 10276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7" name="bg object 10277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8" name="bg object 10278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9" name="bg object 10279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0" name="bg object 10280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1" name="bg object 10281"/>
          <p:cNvSpPr/>
          <p:nvPr/>
        </p:nvSpPr>
        <p:spPr>
          <a:xfrm>
            <a:off x="9652992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2" name="bg object 10282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3" name="bg object 10283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4" name="bg object 10284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5" name="bg object 10285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6" name="bg object 10286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7" name="bg object 10287"/>
          <p:cNvSpPr/>
          <p:nvPr/>
        </p:nvSpPr>
        <p:spPr>
          <a:xfrm>
            <a:off x="9646921" y="8841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8" name="bg object 10288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9" name="bg object 10289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0" name="bg object 10290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1" name="bg object 10291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2" name="bg object 10292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3" name="bg object 10293"/>
          <p:cNvSpPr/>
          <p:nvPr/>
        </p:nvSpPr>
        <p:spPr>
          <a:xfrm>
            <a:off x="9652992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4" name="bg object 10294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5" name="bg object 10295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6" name="bg object 10296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7" name="bg object 10297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8" name="bg object 10298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9" name="bg object 10299"/>
          <p:cNvSpPr/>
          <p:nvPr/>
        </p:nvSpPr>
        <p:spPr>
          <a:xfrm>
            <a:off x="9646921" y="8841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0" name="bg object 10300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1" name="bg object 10301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2" name="bg object 10302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3" name="bg object 10303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4" name="bg object 10304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5" name="bg object 10305"/>
          <p:cNvSpPr/>
          <p:nvPr/>
        </p:nvSpPr>
        <p:spPr>
          <a:xfrm>
            <a:off x="9652992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6" name="bg object 10306"/>
          <p:cNvSpPr/>
          <p:nvPr/>
        </p:nvSpPr>
        <p:spPr>
          <a:xfrm>
            <a:off x="9652992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7" name="bg object 10307"/>
          <p:cNvSpPr/>
          <p:nvPr/>
        </p:nvSpPr>
        <p:spPr>
          <a:xfrm>
            <a:off x="9646921" y="884140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8" name="bg object 10308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9" name="bg object 10309"/>
          <p:cNvSpPr/>
          <p:nvPr/>
        </p:nvSpPr>
        <p:spPr>
          <a:xfrm>
            <a:off x="9646921" y="88424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0" name="bg object 10310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1" name="bg object 10311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2" name="bg object 10312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3" name="bg object 10313"/>
          <p:cNvSpPr/>
          <p:nvPr/>
        </p:nvSpPr>
        <p:spPr>
          <a:xfrm>
            <a:off x="9646921" y="8841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4" name="bg object 10314"/>
          <p:cNvSpPr/>
          <p:nvPr/>
        </p:nvSpPr>
        <p:spPr>
          <a:xfrm>
            <a:off x="9646921" y="8841403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5" name="bg object 10315"/>
          <p:cNvSpPr/>
          <p:nvPr/>
        </p:nvSpPr>
        <p:spPr>
          <a:xfrm>
            <a:off x="9646921" y="8825218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0" y="1000"/>
                </a:moveTo>
                <a:lnTo>
                  <a:pt x="6071" y="100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6" name="bg object 10316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7" name="bg object 10317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8" name="bg object 10318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9" name="bg object 10319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0" name="bg object 10320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1" name="bg object 10321"/>
          <p:cNvSpPr/>
          <p:nvPr/>
        </p:nvSpPr>
        <p:spPr>
          <a:xfrm>
            <a:off x="9652992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2" name="bg object 10322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3" name="bg object 10323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4" name="bg object 10324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5" name="bg object 10325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6" name="bg object 10326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7" name="bg object 10327"/>
          <p:cNvSpPr/>
          <p:nvPr/>
        </p:nvSpPr>
        <p:spPr>
          <a:xfrm>
            <a:off x="9646921" y="8825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8" name="bg object 10328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9" name="bg object 10329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0" name="bg object 10330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1" name="bg object 10331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2" name="bg object 10332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3" name="bg object 10333"/>
          <p:cNvSpPr/>
          <p:nvPr/>
        </p:nvSpPr>
        <p:spPr>
          <a:xfrm>
            <a:off x="9652992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4" name="bg object 10334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5" name="bg object 10335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6" name="bg object 10336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7" name="bg object 10337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8" name="bg object 10338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9" name="bg object 10339"/>
          <p:cNvSpPr/>
          <p:nvPr/>
        </p:nvSpPr>
        <p:spPr>
          <a:xfrm>
            <a:off x="9646921" y="8825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0" name="bg object 10340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1" name="bg object 10341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2" name="bg object 10342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3" name="bg object 10343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4" name="bg object 10344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5" name="bg object 10345"/>
          <p:cNvSpPr/>
          <p:nvPr/>
        </p:nvSpPr>
        <p:spPr>
          <a:xfrm>
            <a:off x="9652992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6" name="bg object 10346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7" name="bg object 10347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8" name="bg object 10348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9" name="bg object 10349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0" name="bg object 10350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1" name="bg object 10351"/>
          <p:cNvSpPr/>
          <p:nvPr/>
        </p:nvSpPr>
        <p:spPr>
          <a:xfrm>
            <a:off x="9646921" y="8825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2" name="bg object 10352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3" name="bg object 10353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4" name="bg object 10354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5" name="bg object 10355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6" name="bg object 10356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7" name="bg object 10357"/>
          <p:cNvSpPr/>
          <p:nvPr/>
        </p:nvSpPr>
        <p:spPr>
          <a:xfrm>
            <a:off x="9652992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8" name="bg object 10358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9" name="bg object 10359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0" name="bg object 10360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1" name="bg object 10361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2" name="bg object 10362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3" name="bg object 10363"/>
          <p:cNvSpPr/>
          <p:nvPr/>
        </p:nvSpPr>
        <p:spPr>
          <a:xfrm>
            <a:off x="9646921" y="8825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4" name="bg object 10364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5" name="bg object 10365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6" name="bg object 10366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7" name="bg object 10367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8" name="bg object 10368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9" name="bg object 10369"/>
          <p:cNvSpPr/>
          <p:nvPr/>
        </p:nvSpPr>
        <p:spPr>
          <a:xfrm>
            <a:off x="9652992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0" name="bg object 10370"/>
          <p:cNvSpPr/>
          <p:nvPr/>
        </p:nvSpPr>
        <p:spPr>
          <a:xfrm>
            <a:off x="9652992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1" name="bg object 10371"/>
          <p:cNvSpPr/>
          <p:nvPr/>
        </p:nvSpPr>
        <p:spPr>
          <a:xfrm>
            <a:off x="9646921" y="882521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2" name="bg object 10372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3" name="bg object 10373"/>
          <p:cNvSpPr/>
          <p:nvPr/>
        </p:nvSpPr>
        <p:spPr>
          <a:xfrm>
            <a:off x="9646921" y="8826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4" name="bg object 10374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5" name="bg object 10375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6" name="bg object 10376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7" name="bg object 10377"/>
          <p:cNvSpPr/>
          <p:nvPr/>
        </p:nvSpPr>
        <p:spPr>
          <a:xfrm>
            <a:off x="9646921" y="88252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8" name="bg object 10378"/>
          <p:cNvSpPr/>
          <p:nvPr/>
        </p:nvSpPr>
        <p:spPr>
          <a:xfrm>
            <a:off x="9646921" y="8825218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9" name="bg object 10379"/>
          <p:cNvSpPr/>
          <p:nvPr/>
        </p:nvSpPr>
        <p:spPr>
          <a:xfrm>
            <a:off x="9646921" y="8808019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199"/>
                </a:moveTo>
                <a:lnTo>
                  <a:pt x="0" y="18199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0" name="bg object 10380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1" name="bg object 10381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2" name="bg object 10382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3" name="bg object 10383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4" name="bg object 10384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5" name="bg object 10385"/>
          <p:cNvSpPr/>
          <p:nvPr/>
        </p:nvSpPr>
        <p:spPr>
          <a:xfrm>
            <a:off x="9652992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6" name="bg object 10386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7" name="bg object 10387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8" name="bg object 10388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9" name="bg object 10389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0" name="bg object 10390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1" name="bg object 10391"/>
          <p:cNvSpPr/>
          <p:nvPr/>
        </p:nvSpPr>
        <p:spPr>
          <a:xfrm>
            <a:off x="9646921" y="8808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2" name="bg object 10392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3" name="bg object 10393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4" name="bg object 10394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5" name="bg object 10395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6" name="bg object 10396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7" name="bg object 10397"/>
          <p:cNvSpPr/>
          <p:nvPr/>
        </p:nvSpPr>
        <p:spPr>
          <a:xfrm>
            <a:off x="9652992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8" name="bg object 10398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9" name="bg object 10399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0" name="bg object 10400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1" name="bg object 10401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2" name="bg object 10402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3" name="bg object 10403"/>
          <p:cNvSpPr/>
          <p:nvPr/>
        </p:nvSpPr>
        <p:spPr>
          <a:xfrm>
            <a:off x="9646921" y="8808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4" name="bg object 10404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5" name="bg object 10405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6" name="bg object 10406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7" name="bg object 10407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8" name="bg object 10408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9" name="bg object 10409"/>
          <p:cNvSpPr/>
          <p:nvPr/>
        </p:nvSpPr>
        <p:spPr>
          <a:xfrm>
            <a:off x="9652992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0" name="bg object 10410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1" name="bg object 10411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2" name="bg object 10412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3" name="bg object 10413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4" name="bg object 10414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5" name="bg object 10415"/>
          <p:cNvSpPr/>
          <p:nvPr/>
        </p:nvSpPr>
        <p:spPr>
          <a:xfrm>
            <a:off x="9646921" y="8808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6" name="bg object 10416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7" name="bg object 10417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8" name="bg object 10418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9" name="bg object 10419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0" name="bg object 10420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1" name="bg object 10421"/>
          <p:cNvSpPr/>
          <p:nvPr/>
        </p:nvSpPr>
        <p:spPr>
          <a:xfrm>
            <a:off x="9652992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2" name="bg object 10422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3" name="bg object 10423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4" name="bg object 10424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5" name="bg object 10425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6" name="bg object 10426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7" name="bg object 10427"/>
          <p:cNvSpPr/>
          <p:nvPr/>
        </p:nvSpPr>
        <p:spPr>
          <a:xfrm>
            <a:off x="9646921" y="8808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8" name="bg object 10428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9" name="bg object 10429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0" name="bg object 10430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1" name="bg object 10431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2" name="bg object 10432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3" name="bg object 10433"/>
          <p:cNvSpPr/>
          <p:nvPr/>
        </p:nvSpPr>
        <p:spPr>
          <a:xfrm>
            <a:off x="9652992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4" name="bg object 10434"/>
          <p:cNvSpPr/>
          <p:nvPr/>
        </p:nvSpPr>
        <p:spPr>
          <a:xfrm>
            <a:off x="9652992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5" name="bg object 10435"/>
          <p:cNvSpPr/>
          <p:nvPr/>
        </p:nvSpPr>
        <p:spPr>
          <a:xfrm>
            <a:off x="9646921" y="880801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6" name="bg object 10436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7" name="bg object 10437"/>
          <p:cNvSpPr/>
          <p:nvPr/>
        </p:nvSpPr>
        <p:spPr>
          <a:xfrm>
            <a:off x="9646921" y="8809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8" name="bg object 10438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9" name="bg object 10439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0" name="bg object 10440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1" name="bg object 10441"/>
          <p:cNvSpPr/>
          <p:nvPr/>
        </p:nvSpPr>
        <p:spPr>
          <a:xfrm>
            <a:off x="9646921" y="8808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2" name="bg object 10442"/>
          <p:cNvSpPr/>
          <p:nvPr/>
        </p:nvSpPr>
        <p:spPr>
          <a:xfrm>
            <a:off x="9646921" y="880801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3" name="bg object 10443"/>
          <p:cNvSpPr/>
          <p:nvPr/>
        </p:nvSpPr>
        <p:spPr>
          <a:xfrm>
            <a:off x="9646921" y="8791820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4" name="bg object 10444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5" name="bg object 10445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6" name="bg object 10446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7" name="bg object 10447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8" name="bg object 10448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9" name="bg object 10449"/>
          <p:cNvSpPr/>
          <p:nvPr/>
        </p:nvSpPr>
        <p:spPr>
          <a:xfrm>
            <a:off x="9652992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0" name="bg object 10450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1" name="bg object 10451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2" name="bg object 10452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3" name="bg object 10453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4" name="bg object 10454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5" name="bg object 10455"/>
          <p:cNvSpPr/>
          <p:nvPr/>
        </p:nvSpPr>
        <p:spPr>
          <a:xfrm>
            <a:off x="964692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6" name="bg object 10456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7" name="bg object 10457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8" name="bg object 10458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9" name="bg object 10459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0" name="bg object 10460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1" name="bg object 10461"/>
          <p:cNvSpPr/>
          <p:nvPr/>
        </p:nvSpPr>
        <p:spPr>
          <a:xfrm>
            <a:off x="9652992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2" name="bg object 10462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3" name="bg object 10463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4" name="bg object 10464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5" name="bg object 10465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6" name="bg object 10466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7" name="bg object 10467"/>
          <p:cNvSpPr/>
          <p:nvPr/>
        </p:nvSpPr>
        <p:spPr>
          <a:xfrm>
            <a:off x="964692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8" name="bg object 10468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9" name="bg object 10469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0" name="bg object 10470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1" name="bg object 10471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2" name="bg object 10472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3" name="bg object 10473"/>
          <p:cNvSpPr/>
          <p:nvPr/>
        </p:nvSpPr>
        <p:spPr>
          <a:xfrm>
            <a:off x="9652992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4" name="bg object 10474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5" name="bg object 10475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6" name="bg object 10476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7" name="bg object 10477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8" name="bg object 10478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9" name="bg object 10479"/>
          <p:cNvSpPr/>
          <p:nvPr/>
        </p:nvSpPr>
        <p:spPr>
          <a:xfrm>
            <a:off x="964692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0" name="bg object 10480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1" name="bg object 10481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2" name="bg object 10482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3" name="bg object 10483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4" name="bg object 10484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" name="bg object 10485"/>
          <p:cNvSpPr/>
          <p:nvPr/>
        </p:nvSpPr>
        <p:spPr>
          <a:xfrm>
            <a:off x="9652992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" name="bg object 10486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" name="bg object 10487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" name="bg object 10488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" name="bg object 10489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0" name="bg object 10490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1" name="bg object 10491"/>
          <p:cNvSpPr/>
          <p:nvPr/>
        </p:nvSpPr>
        <p:spPr>
          <a:xfrm>
            <a:off x="964692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2" name="bg object 10492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3" name="bg object 10493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" name="bg object 10494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" name="bg object 10495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6" name="bg object 10496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7" name="bg object 10497"/>
          <p:cNvSpPr/>
          <p:nvPr/>
        </p:nvSpPr>
        <p:spPr>
          <a:xfrm>
            <a:off x="9652992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8" name="bg object 10498"/>
          <p:cNvSpPr/>
          <p:nvPr/>
        </p:nvSpPr>
        <p:spPr>
          <a:xfrm>
            <a:off x="9652992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9" name="bg object 10499"/>
          <p:cNvSpPr/>
          <p:nvPr/>
        </p:nvSpPr>
        <p:spPr>
          <a:xfrm>
            <a:off x="9646921" y="87918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0" name="bg object 10500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1" name="bg object 10501"/>
          <p:cNvSpPr/>
          <p:nvPr/>
        </p:nvSpPr>
        <p:spPr>
          <a:xfrm>
            <a:off x="9646921" y="87928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2" name="bg object 10502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3" name="bg object 10503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4" name="bg object 10504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5" name="bg object 10505"/>
          <p:cNvSpPr/>
          <p:nvPr/>
        </p:nvSpPr>
        <p:spPr>
          <a:xfrm>
            <a:off x="9646921" y="879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6" name="bg object 10506"/>
          <p:cNvSpPr/>
          <p:nvPr/>
        </p:nvSpPr>
        <p:spPr>
          <a:xfrm>
            <a:off x="9646921" y="879182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7" name="bg object 10507"/>
          <p:cNvSpPr/>
          <p:nvPr/>
        </p:nvSpPr>
        <p:spPr>
          <a:xfrm>
            <a:off x="9646921" y="875842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8" name="bg object 10508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9" name="bg object 10509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0" name="bg object 10510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1" name="bg object 10511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2" name="bg object 10512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3" name="bg object 10513"/>
          <p:cNvSpPr/>
          <p:nvPr/>
        </p:nvSpPr>
        <p:spPr>
          <a:xfrm>
            <a:off x="9652992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4" name="bg object 10514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5" name="bg object 10515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6" name="bg object 10516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7" name="bg object 10517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8" name="bg object 10518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9" name="bg object 10519"/>
          <p:cNvSpPr/>
          <p:nvPr/>
        </p:nvSpPr>
        <p:spPr>
          <a:xfrm>
            <a:off x="9646921" y="8758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0" name="bg object 10520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1" name="bg object 10521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2" name="bg object 10522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3" name="bg object 10523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4" name="bg object 10524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5" name="bg object 10525"/>
          <p:cNvSpPr/>
          <p:nvPr/>
        </p:nvSpPr>
        <p:spPr>
          <a:xfrm>
            <a:off x="9652992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6" name="bg object 10526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7" name="bg object 10527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8" name="bg object 10528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9" name="bg object 10529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0" name="bg object 10530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1" name="bg object 10531"/>
          <p:cNvSpPr/>
          <p:nvPr/>
        </p:nvSpPr>
        <p:spPr>
          <a:xfrm>
            <a:off x="9646921" y="8758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2" name="bg object 10532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3" name="bg object 10533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4" name="bg object 10534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5" name="bg object 10535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6" name="bg object 10536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7" name="bg object 10537"/>
          <p:cNvSpPr/>
          <p:nvPr/>
        </p:nvSpPr>
        <p:spPr>
          <a:xfrm>
            <a:off x="9652992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8" name="bg object 10538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9" name="bg object 10539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0" name="bg object 10540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1" name="bg object 10541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2" name="bg object 10542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3" name="bg object 10543"/>
          <p:cNvSpPr/>
          <p:nvPr/>
        </p:nvSpPr>
        <p:spPr>
          <a:xfrm>
            <a:off x="9646921" y="8758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4" name="bg object 10544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5" name="bg object 10545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6" name="bg object 10546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7" name="bg object 10547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8" name="bg object 10548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9" name="bg object 10549"/>
          <p:cNvSpPr/>
          <p:nvPr/>
        </p:nvSpPr>
        <p:spPr>
          <a:xfrm>
            <a:off x="9652992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0" name="bg object 10550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1" name="bg object 10551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2" name="bg object 10552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3" name="bg object 10553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4" name="bg object 10554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5" name="bg object 10555"/>
          <p:cNvSpPr/>
          <p:nvPr/>
        </p:nvSpPr>
        <p:spPr>
          <a:xfrm>
            <a:off x="9646921" y="8758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6" name="bg object 10556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7" name="bg object 10557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8" name="bg object 10558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9" name="bg object 10559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0" name="bg object 10560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1" name="bg object 10561"/>
          <p:cNvSpPr/>
          <p:nvPr/>
        </p:nvSpPr>
        <p:spPr>
          <a:xfrm>
            <a:off x="9652992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2" name="bg object 10562"/>
          <p:cNvSpPr/>
          <p:nvPr/>
        </p:nvSpPr>
        <p:spPr>
          <a:xfrm>
            <a:off x="9652992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3" name="bg object 10563"/>
          <p:cNvSpPr/>
          <p:nvPr/>
        </p:nvSpPr>
        <p:spPr>
          <a:xfrm>
            <a:off x="9646921" y="875842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4" name="bg object 10564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5" name="bg object 10565"/>
          <p:cNvSpPr/>
          <p:nvPr/>
        </p:nvSpPr>
        <p:spPr>
          <a:xfrm>
            <a:off x="9646921" y="87594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6" name="bg object 10566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7" name="bg object 10567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8" name="bg object 10568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9" name="bg object 10569"/>
          <p:cNvSpPr/>
          <p:nvPr/>
        </p:nvSpPr>
        <p:spPr>
          <a:xfrm>
            <a:off x="9646921" y="8758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0" name="bg object 10570"/>
          <p:cNvSpPr/>
          <p:nvPr/>
        </p:nvSpPr>
        <p:spPr>
          <a:xfrm>
            <a:off x="9646921" y="875842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1" name="bg object 10571"/>
          <p:cNvSpPr/>
          <p:nvPr/>
        </p:nvSpPr>
        <p:spPr>
          <a:xfrm>
            <a:off x="9646921" y="8725024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2" name="bg object 10572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3" name="bg object 10573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4" name="bg object 10574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5" name="bg object 10575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6" name="bg object 10576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7" name="bg object 10577"/>
          <p:cNvSpPr/>
          <p:nvPr/>
        </p:nvSpPr>
        <p:spPr>
          <a:xfrm>
            <a:off x="9652992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8" name="bg object 10578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9" name="bg object 10579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0" name="bg object 10580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1" name="bg object 10581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2" name="bg object 10582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3" name="bg object 10583"/>
          <p:cNvSpPr/>
          <p:nvPr/>
        </p:nvSpPr>
        <p:spPr>
          <a:xfrm>
            <a:off x="9646921" y="87250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4" name="bg object 10584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5" name="bg object 10585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6" name="bg object 10586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7" name="bg object 10587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8" name="bg object 10588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9" name="bg object 10589"/>
          <p:cNvSpPr/>
          <p:nvPr/>
        </p:nvSpPr>
        <p:spPr>
          <a:xfrm>
            <a:off x="9652992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0" name="bg object 10590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1" name="bg object 10591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2" name="bg object 10592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3" name="bg object 10593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4" name="bg object 10594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5" name="bg object 10595"/>
          <p:cNvSpPr/>
          <p:nvPr/>
        </p:nvSpPr>
        <p:spPr>
          <a:xfrm>
            <a:off x="9646921" y="87250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6" name="bg object 10596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7" name="bg object 10597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8" name="bg object 10598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9" name="bg object 10599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0" name="bg object 10600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1" name="bg object 10601"/>
          <p:cNvSpPr/>
          <p:nvPr/>
        </p:nvSpPr>
        <p:spPr>
          <a:xfrm>
            <a:off x="9652992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2" name="bg object 10602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3" name="bg object 10603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4" name="bg object 10604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5" name="bg object 10605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6" name="bg object 10606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7" name="bg object 10607"/>
          <p:cNvSpPr/>
          <p:nvPr/>
        </p:nvSpPr>
        <p:spPr>
          <a:xfrm>
            <a:off x="9646921" y="87250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8" name="bg object 10608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9" name="bg object 10609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0" name="bg object 10610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1" name="bg object 10611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2" name="bg object 10612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3" name="bg object 10613"/>
          <p:cNvSpPr/>
          <p:nvPr/>
        </p:nvSpPr>
        <p:spPr>
          <a:xfrm>
            <a:off x="9652992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4" name="bg object 10614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5" name="bg object 10615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6" name="bg object 10616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7" name="bg object 10617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8" name="bg object 10618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9" name="bg object 10619"/>
          <p:cNvSpPr/>
          <p:nvPr/>
        </p:nvSpPr>
        <p:spPr>
          <a:xfrm>
            <a:off x="9646921" y="87250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0" name="bg object 10620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1" name="bg object 10621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2" name="bg object 10622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3" name="bg object 10623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4" name="bg object 10624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5" name="bg object 10625"/>
          <p:cNvSpPr/>
          <p:nvPr/>
        </p:nvSpPr>
        <p:spPr>
          <a:xfrm>
            <a:off x="9652992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6" name="bg object 10626"/>
          <p:cNvSpPr/>
          <p:nvPr/>
        </p:nvSpPr>
        <p:spPr>
          <a:xfrm>
            <a:off x="9652992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7" name="bg object 10627"/>
          <p:cNvSpPr/>
          <p:nvPr/>
        </p:nvSpPr>
        <p:spPr>
          <a:xfrm>
            <a:off x="9646921" y="872502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8" name="bg object 10628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9" name="bg object 10629"/>
          <p:cNvSpPr/>
          <p:nvPr/>
        </p:nvSpPr>
        <p:spPr>
          <a:xfrm>
            <a:off x="9646921" y="87260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0" name="bg object 10630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1" name="bg object 10631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2" name="bg object 10632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3" name="bg object 10633"/>
          <p:cNvSpPr/>
          <p:nvPr/>
        </p:nvSpPr>
        <p:spPr>
          <a:xfrm>
            <a:off x="9646921" y="87250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4" name="bg object 10634"/>
          <p:cNvSpPr/>
          <p:nvPr/>
        </p:nvSpPr>
        <p:spPr>
          <a:xfrm>
            <a:off x="9646921" y="872502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5" name="bg object 10635"/>
          <p:cNvSpPr/>
          <p:nvPr/>
        </p:nvSpPr>
        <p:spPr>
          <a:xfrm>
            <a:off x="9646921" y="8708840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6" name="bg object 10636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7" name="bg object 10637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8" name="bg object 10638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9" name="bg object 10639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0" name="bg object 10640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1" name="bg object 10641"/>
          <p:cNvSpPr/>
          <p:nvPr/>
        </p:nvSpPr>
        <p:spPr>
          <a:xfrm>
            <a:off x="9652992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2" name="bg object 10642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3" name="bg object 10643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4" name="bg object 10644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5" name="bg object 10645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6" name="bg object 10646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7" name="bg object 10647"/>
          <p:cNvSpPr/>
          <p:nvPr/>
        </p:nvSpPr>
        <p:spPr>
          <a:xfrm>
            <a:off x="9646921" y="8708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8" name="bg object 10648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9" name="bg object 10649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0" name="bg object 10650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1" name="bg object 10651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2" name="bg object 10652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3" name="bg object 10653"/>
          <p:cNvSpPr/>
          <p:nvPr/>
        </p:nvSpPr>
        <p:spPr>
          <a:xfrm>
            <a:off x="9652992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4" name="bg object 10654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5" name="bg object 10655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6" name="bg object 10656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7" name="bg object 10657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8" name="bg object 10658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9" name="bg object 10659"/>
          <p:cNvSpPr/>
          <p:nvPr/>
        </p:nvSpPr>
        <p:spPr>
          <a:xfrm>
            <a:off x="9646921" y="8708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0" name="bg object 10660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1" name="bg object 10661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2" name="bg object 10662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3" name="bg object 10663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4" name="bg object 10664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5" name="bg object 10665"/>
          <p:cNvSpPr/>
          <p:nvPr/>
        </p:nvSpPr>
        <p:spPr>
          <a:xfrm>
            <a:off x="9652992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6" name="bg object 10666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7" name="bg object 10667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8" name="bg object 10668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9" name="bg object 10669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0" name="bg object 10670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1" name="bg object 10671"/>
          <p:cNvSpPr/>
          <p:nvPr/>
        </p:nvSpPr>
        <p:spPr>
          <a:xfrm>
            <a:off x="9646921" y="8708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2" name="bg object 10672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3" name="bg object 10673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4" name="bg object 10674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5" name="bg object 10675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6" name="bg object 10676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7" name="bg object 10677"/>
          <p:cNvSpPr/>
          <p:nvPr/>
        </p:nvSpPr>
        <p:spPr>
          <a:xfrm>
            <a:off x="9652992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8" name="bg object 10678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9" name="bg object 10679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0" name="bg object 10680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1" name="bg object 10681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2" name="bg object 10682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3" name="bg object 10683"/>
          <p:cNvSpPr/>
          <p:nvPr/>
        </p:nvSpPr>
        <p:spPr>
          <a:xfrm>
            <a:off x="9646921" y="8708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4" name="bg object 10684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5" name="bg object 10685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6" name="bg object 10686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7" name="bg object 10687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8" name="bg object 10688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9" name="bg object 10689"/>
          <p:cNvSpPr/>
          <p:nvPr/>
        </p:nvSpPr>
        <p:spPr>
          <a:xfrm>
            <a:off x="9652992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0" name="bg object 10690"/>
          <p:cNvSpPr/>
          <p:nvPr/>
        </p:nvSpPr>
        <p:spPr>
          <a:xfrm>
            <a:off x="9652992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1" name="bg object 10691"/>
          <p:cNvSpPr/>
          <p:nvPr/>
        </p:nvSpPr>
        <p:spPr>
          <a:xfrm>
            <a:off x="9646921" y="87088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2" name="bg object 10692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3" name="bg object 10693"/>
          <p:cNvSpPr/>
          <p:nvPr/>
        </p:nvSpPr>
        <p:spPr>
          <a:xfrm>
            <a:off x="9646921" y="87098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4" name="bg object 10694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5" name="bg object 10695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6" name="bg object 10696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7" name="bg object 10697"/>
          <p:cNvSpPr/>
          <p:nvPr/>
        </p:nvSpPr>
        <p:spPr>
          <a:xfrm>
            <a:off x="9646921" y="8708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8" name="bg object 10698"/>
          <p:cNvSpPr/>
          <p:nvPr/>
        </p:nvSpPr>
        <p:spPr>
          <a:xfrm>
            <a:off x="9646921" y="870884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9" name="bg object 10699"/>
          <p:cNvSpPr/>
          <p:nvPr/>
        </p:nvSpPr>
        <p:spPr>
          <a:xfrm>
            <a:off x="9646921" y="8675442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0" name="bg object 10700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1" name="bg object 10701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2" name="bg object 10702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3" name="bg object 10703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4" name="bg object 10704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5" name="bg object 10705"/>
          <p:cNvSpPr/>
          <p:nvPr/>
        </p:nvSpPr>
        <p:spPr>
          <a:xfrm>
            <a:off x="9652992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6" name="bg object 10706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7" name="bg object 10707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8" name="bg object 10708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9" name="bg object 10709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0" name="bg object 10710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1" name="bg object 10711"/>
          <p:cNvSpPr/>
          <p:nvPr/>
        </p:nvSpPr>
        <p:spPr>
          <a:xfrm>
            <a:off x="9646921" y="86754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2" name="bg object 10712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3" name="bg object 10713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4" name="bg object 10714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5" name="bg object 10715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6" name="bg object 10716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7" name="bg object 10717"/>
          <p:cNvSpPr/>
          <p:nvPr/>
        </p:nvSpPr>
        <p:spPr>
          <a:xfrm>
            <a:off x="9652992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8" name="bg object 10718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9" name="bg object 10719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0" name="bg object 10720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1" name="bg object 10721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2" name="bg object 10722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3" name="bg object 10723"/>
          <p:cNvSpPr/>
          <p:nvPr/>
        </p:nvSpPr>
        <p:spPr>
          <a:xfrm>
            <a:off x="9646921" y="86754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4" name="bg object 10724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5" name="bg object 10725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6" name="bg object 10726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7" name="bg object 10727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8" name="bg object 10728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9" name="bg object 10729"/>
          <p:cNvSpPr/>
          <p:nvPr/>
        </p:nvSpPr>
        <p:spPr>
          <a:xfrm>
            <a:off x="9652992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0" name="bg object 10730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1" name="bg object 10731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2" name="bg object 10732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3" name="bg object 10733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4" name="bg object 10734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5" name="bg object 10735"/>
          <p:cNvSpPr/>
          <p:nvPr/>
        </p:nvSpPr>
        <p:spPr>
          <a:xfrm>
            <a:off x="9646921" y="86754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6" name="bg object 10736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7" name="bg object 10737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8" name="bg object 10738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9" name="bg object 10739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0" name="bg object 10740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1" name="bg object 10741"/>
          <p:cNvSpPr/>
          <p:nvPr/>
        </p:nvSpPr>
        <p:spPr>
          <a:xfrm>
            <a:off x="9652992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2" name="bg object 10742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3" name="bg object 10743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4" name="bg object 10744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5" name="bg object 10745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6" name="bg object 10746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7" name="bg object 10747"/>
          <p:cNvSpPr/>
          <p:nvPr/>
        </p:nvSpPr>
        <p:spPr>
          <a:xfrm>
            <a:off x="9646921" y="86754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8" name="bg object 10748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9" name="bg object 10749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0" name="bg object 10750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1" name="bg object 10751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2" name="bg object 10752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3" name="bg object 10753"/>
          <p:cNvSpPr/>
          <p:nvPr/>
        </p:nvSpPr>
        <p:spPr>
          <a:xfrm>
            <a:off x="9652992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4" name="bg object 10754"/>
          <p:cNvSpPr/>
          <p:nvPr/>
        </p:nvSpPr>
        <p:spPr>
          <a:xfrm>
            <a:off x="9652992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5" name="bg object 10755"/>
          <p:cNvSpPr/>
          <p:nvPr/>
        </p:nvSpPr>
        <p:spPr>
          <a:xfrm>
            <a:off x="9646921" y="86754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6" name="bg object 10756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7" name="bg object 10757"/>
          <p:cNvSpPr/>
          <p:nvPr/>
        </p:nvSpPr>
        <p:spPr>
          <a:xfrm>
            <a:off x="9646921" y="86764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8" name="bg object 10758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9" name="bg object 10759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0" name="bg object 10760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1" name="bg object 10761"/>
          <p:cNvSpPr/>
          <p:nvPr/>
        </p:nvSpPr>
        <p:spPr>
          <a:xfrm>
            <a:off x="9646921" y="86754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2" name="bg object 10762"/>
          <p:cNvSpPr/>
          <p:nvPr/>
        </p:nvSpPr>
        <p:spPr>
          <a:xfrm>
            <a:off x="9646921" y="867544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3" name="bg object 10763"/>
          <p:cNvSpPr/>
          <p:nvPr/>
        </p:nvSpPr>
        <p:spPr>
          <a:xfrm>
            <a:off x="9646921" y="8642044"/>
            <a:ext cx="6350" cy="34925"/>
          </a:xfrm>
          <a:custGeom>
            <a:avLst/>
            <a:gdLst/>
            <a:ahLst/>
            <a:cxnLst/>
            <a:rect l="l" t="t" r="r" b="b"/>
            <a:pathLst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0" y="34411"/>
                </a:moveTo>
                <a:lnTo>
                  <a:pt x="0" y="34411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6071" y="17212"/>
                </a:moveTo>
                <a:lnTo>
                  <a:pt x="6071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0" y="17212"/>
                </a:moveTo>
                <a:lnTo>
                  <a:pt x="0" y="17212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0" y="1014"/>
                </a:moveTo>
                <a:lnTo>
                  <a:pt x="6071" y="1014"/>
                </a:lnTo>
              </a:path>
              <a:path w="6350" h="34925">
                <a:moveTo>
                  <a:pt x="6071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  <a:path w="6350" h="3492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4" name="bg object 10764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5" name="bg object 10765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6" name="bg object 10766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7" name="bg object 10767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8" name="bg object 10768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9" name="bg object 10769"/>
          <p:cNvSpPr/>
          <p:nvPr/>
        </p:nvSpPr>
        <p:spPr>
          <a:xfrm>
            <a:off x="9652992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0" name="bg object 10770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1" name="bg object 10771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2" name="bg object 10772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3" name="bg object 10773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4" name="bg object 10774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5" name="bg object 10775"/>
          <p:cNvSpPr/>
          <p:nvPr/>
        </p:nvSpPr>
        <p:spPr>
          <a:xfrm>
            <a:off x="9646921" y="86420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6" name="bg object 10776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7" name="bg object 10777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8" name="bg object 10778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9" name="bg object 10779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0" name="bg object 10780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1" name="bg object 10781"/>
          <p:cNvSpPr/>
          <p:nvPr/>
        </p:nvSpPr>
        <p:spPr>
          <a:xfrm>
            <a:off x="9652992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2" name="bg object 10782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3" name="bg object 10783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4" name="bg object 10784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5" name="bg object 10785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6" name="bg object 10786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7" name="bg object 10787"/>
          <p:cNvSpPr/>
          <p:nvPr/>
        </p:nvSpPr>
        <p:spPr>
          <a:xfrm>
            <a:off x="9646921" y="86420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8" name="bg object 10788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9" name="bg object 10789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0" name="bg object 10790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1" name="bg object 10791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2" name="bg object 10792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3" name="bg object 10793"/>
          <p:cNvSpPr/>
          <p:nvPr/>
        </p:nvSpPr>
        <p:spPr>
          <a:xfrm>
            <a:off x="9652992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4" name="bg object 10794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5" name="bg object 10795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6" name="bg object 10796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7" name="bg object 10797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8" name="bg object 10798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9" name="bg object 10799"/>
          <p:cNvSpPr/>
          <p:nvPr/>
        </p:nvSpPr>
        <p:spPr>
          <a:xfrm>
            <a:off x="9646921" y="86420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0" name="bg object 10800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1" name="bg object 10801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2" name="bg object 10802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3" name="bg object 10803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4" name="bg object 10804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5" name="bg object 10805"/>
          <p:cNvSpPr/>
          <p:nvPr/>
        </p:nvSpPr>
        <p:spPr>
          <a:xfrm>
            <a:off x="9652992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6" name="bg object 10806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7" name="bg object 10807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8" name="bg object 10808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9" name="bg object 10809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0" name="bg object 10810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1" name="bg object 10811"/>
          <p:cNvSpPr/>
          <p:nvPr/>
        </p:nvSpPr>
        <p:spPr>
          <a:xfrm>
            <a:off x="9646921" y="86420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2" name="bg object 10812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3" name="bg object 10813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4" name="bg object 10814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5" name="bg object 10815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6" name="bg object 10816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7" name="bg object 10817"/>
          <p:cNvSpPr/>
          <p:nvPr/>
        </p:nvSpPr>
        <p:spPr>
          <a:xfrm>
            <a:off x="9652992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8" name="bg object 10818"/>
          <p:cNvSpPr/>
          <p:nvPr/>
        </p:nvSpPr>
        <p:spPr>
          <a:xfrm>
            <a:off x="9652992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9" name="bg object 10819"/>
          <p:cNvSpPr/>
          <p:nvPr/>
        </p:nvSpPr>
        <p:spPr>
          <a:xfrm>
            <a:off x="9646921" y="864204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0" name="bg object 10820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1" name="bg object 10821"/>
          <p:cNvSpPr/>
          <p:nvPr/>
        </p:nvSpPr>
        <p:spPr>
          <a:xfrm>
            <a:off x="9646921" y="86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2" name="bg object 10822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3" name="bg object 10823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4" name="bg object 10824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5" name="bg object 10825"/>
          <p:cNvSpPr/>
          <p:nvPr/>
        </p:nvSpPr>
        <p:spPr>
          <a:xfrm>
            <a:off x="9646921" y="86420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6" name="bg object 10826"/>
          <p:cNvSpPr/>
          <p:nvPr/>
        </p:nvSpPr>
        <p:spPr>
          <a:xfrm>
            <a:off x="9646921" y="8642044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7" name="bg object 10827"/>
          <p:cNvSpPr/>
          <p:nvPr/>
        </p:nvSpPr>
        <p:spPr>
          <a:xfrm>
            <a:off x="9646921" y="8625859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0" y="17199"/>
                </a:moveTo>
                <a:lnTo>
                  <a:pt x="0" y="17199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0" y="1014"/>
                </a:moveTo>
                <a:lnTo>
                  <a:pt x="6071" y="1014"/>
                </a:lnTo>
              </a:path>
              <a:path w="6350" h="17779">
                <a:moveTo>
                  <a:pt x="6071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  <a:path w="6350" h="177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8" name="bg object 10828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9" name="bg object 10829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0" name="bg object 10830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1" name="bg object 10831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2" name="bg object 10832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3" name="bg object 10833"/>
          <p:cNvSpPr/>
          <p:nvPr/>
        </p:nvSpPr>
        <p:spPr>
          <a:xfrm>
            <a:off x="9652992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4" name="bg object 10834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5" name="bg object 10835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6" name="bg object 10836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7" name="bg object 10837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8" name="bg object 10838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9" name="bg object 10839"/>
          <p:cNvSpPr/>
          <p:nvPr/>
        </p:nvSpPr>
        <p:spPr>
          <a:xfrm>
            <a:off x="9646921" y="8625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0" name="bg object 10840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1" name="bg object 10841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2" name="bg object 10842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3" name="bg object 10843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4" name="bg object 10844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5" name="bg object 10845"/>
          <p:cNvSpPr/>
          <p:nvPr/>
        </p:nvSpPr>
        <p:spPr>
          <a:xfrm>
            <a:off x="9652992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6" name="bg object 10846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7" name="bg object 10847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8" name="bg object 10848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9" name="bg object 10849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0" name="bg object 10850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1" name="bg object 10851"/>
          <p:cNvSpPr/>
          <p:nvPr/>
        </p:nvSpPr>
        <p:spPr>
          <a:xfrm>
            <a:off x="9646921" y="8625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2" name="bg object 10852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3" name="bg object 10853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4" name="bg object 10854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5" name="bg object 10855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6" name="bg object 10856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7" name="bg object 10857"/>
          <p:cNvSpPr/>
          <p:nvPr/>
        </p:nvSpPr>
        <p:spPr>
          <a:xfrm>
            <a:off x="9652992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8" name="bg object 10858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9" name="bg object 10859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0" name="bg object 10860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1" name="bg object 10861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2" name="bg object 10862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3" name="bg object 10863"/>
          <p:cNvSpPr/>
          <p:nvPr/>
        </p:nvSpPr>
        <p:spPr>
          <a:xfrm>
            <a:off x="9646921" y="8625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4" name="bg object 10864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5" name="bg object 10865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6" name="bg object 10866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7" name="bg object 10867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8" name="bg object 10868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9" name="bg object 10869"/>
          <p:cNvSpPr/>
          <p:nvPr/>
        </p:nvSpPr>
        <p:spPr>
          <a:xfrm>
            <a:off x="9652992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0" name="bg object 10870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1" name="bg object 10871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2" name="bg object 10872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3" name="bg object 10873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4" name="bg object 10874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5" name="bg object 10875"/>
          <p:cNvSpPr/>
          <p:nvPr/>
        </p:nvSpPr>
        <p:spPr>
          <a:xfrm>
            <a:off x="9646921" y="8625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6" name="bg object 10876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7" name="bg object 10877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8" name="bg object 10878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9" name="bg object 10879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0" name="bg object 10880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1" name="bg object 10881"/>
          <p:cNvSpPr/>
          <p:nvPr/>
        </p:nvSpPr>
        <p:spPr>
          <a:xfrm>
            <a:off x="9652992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2" name="bg object 10882"/>
          <p:cNvSpPr/>
          <p:nvPr/>
        </p:nvSpPr>
        <p:spPr>
          <a:xfrm>
            <a:off x="9652992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3" name="bg object 10883"/>
          <p:cNvSpPr/>
          <p:nvPr/>
        </p:nvSpPr>
        <p:spPr>
          <a:xfrm>
            <a:off x="9646921" y="86258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4" name="bg object 10884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5" name="bg object 10885"/>
          <p:cNvSpPr/>
          <p:nvPr/>
        </p:nvSpPr>
        <p:spPr>
          <a:xfrm>
            <a:off x="9646921" y="8626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6" name="bg object 10886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7" name="bg object 10887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8" name="bg object 10888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9" name="bg object 10889"/>
          <p:cNvSpPr/>
          <p:nvPr/>
        </p:nvSpPr>
        <p:spPr>
          <a:xfrm>
            <a:off x="9646921" y="8625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0" name="bg object 10890"/>
          <p:cNvSpPr/>
          <p:nvPr/>
        </p:nvSpPr>
        <p:spPr>
          <a:xfrm>
            <a:off x="9646921" y="862585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1" name="bg object 10891"/>
          <p:cNvSpPr/>
          <p:nvPr/>
        </p:nvSpPr>
        <p:spPr>
          <a:xfrm>
            <a:off x="9646921" y="8608660"/>
            <a:ext cx="6350" cy="18415"/>
          </a:xfrm>
          <a:custGeom>
            <a:avLst/>
            <a:gdLst/>
            <a:ahLst/>
            <a:cxnLst/>
            <a:rect l="l" t="t" r="r" b="b"/>
            <a:pathLst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0" y="18213"/>
                </a:moveTo>
                <a:lnTo>
                  <a:pt x="0" y="18213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0" y="1000"/>
                </a:moveTo>
                <a:lnTo>
                  <a:pt x="6071" y="1000"/>
                </a:lnTo>
              </a:path>
              <a:path w="6350" h="18415">
                <a:moveTo>
                  <a:pt x="6071" y="0"/>
                </a:moveTo>
                <a:lnTo>
                  <a:pt x="0" y="0"/>
                </a:lnTo>
              </a:path>
              <a:path w="6350" h="18415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2" name="bg object 10892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3" name="bg object 10893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4" name="bg object 10894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5" name="bg object 10895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6" name="bg object 10896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7" name="bg object 10897"/>
          <p:cNvSpPr/>
          <p:nvPr/>
        </p:nvSpPr>
        <p:spPr>
          <a:xfrm>
            <a:off x="9652992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8" name="bg object 10898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9" name="bg object 10899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0" name="bg object 10900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1" name="bg object 10901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2" name="bg object 10902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3" name="bg object 10903"/>
          <p:cNvSpPr/>
          <p:nvPr/>
        </p:nvSpPr>
        <p:spPr>
          <a:xfrm>
            <a:off x="9646921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4" name="bg object 10904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5" name="bg object 10905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6" name="bg object 10906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7" name="bg object 10907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8" name="bg object 10908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9" name="bg object 10909"/>
          <p:cNvSpPr/>
          <p:nvPr/>
        </p:nvSpPr>
        <p:spPr>
          <a:xfrm>
            <a:off x="9652992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0" name="bg object 10910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1" name="bg object 10911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2" name="bg object 10912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3" name="bg object 10913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4" name="bg object 10914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5" name="bg object 10915"/>
          <p:cNvSpPr/>
          <p:nvPr/>
        </p:nvSpPr>
        <p:spPr>
          <a:xfrm>
            <a:off x="9646921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6" name="bg object 10916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7" name="bg object 10917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8" name="bg object 10918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9" name="bg object 10919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0" name="bg object 10920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1" name="bg object 10921"/>
          <p:cNvSpPr/>
          <p:nvPr/>
        </p:nvSpPr>
        <p:spPr>
          <a:xfrm>
            <a:off x="9652992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2" name="bg object 10922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3" name="bg object 10923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4" name="bg object 10924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5" name="bg object 10925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6" name="bg object 10926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7" name="bg object 10927"/>
          <p:cNvSpPr/>
          <p:nvPr/>
        </p:nvSpPr>
        <p:spPr>
          <a:xfrm>
            <a:off x="9646921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8" name="bg object 10928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9" name="bg object 10929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0" name="bg object 10930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1" name="bg object 10931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2" name="bg object 10932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3" name="bg object 10933"/>
          <p:cNvSpPr/>
          <p:nvPr/>
        </p:nvSpPr>
        <p:spPr>
          <a:xfrm>
            <a:off x="9652992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4" name="bg object 10934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5" name="bg object 10935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6" name="bg object 10936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7" name="bg object 10937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8" name="bg object 10938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9" name="bg object 10939"/>
          <p:cNvSpPr/>
          <p:nvPr/>
        </p:nvSpPr>
        <p:spPr>
          <a:xfrm>
            <a:off x="9646921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0" name="bg object 10940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1" name="bg object 10941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2" name="bg object 10942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3" name="bg object 10943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4" name="bg object 10944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5" name="bg object 10945"/>
          <p:cNvSpPr/>
          <p:nvPr/>
        </p:nvSpPr>
        <p:spPr>
          <a:xfrm>
            <a:off x="9652992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6" name="bg object 10946"/>
          <p:cNvSpPr/>
          <p:nvPr/>
        </p:nvSpPr>
        <p:spPr>
          <a:xfrm>
            <a:off x="9652992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7" name="bg object 10947"/>
          <p:cNvSpPr/>
          <p:nvPr/>
        </p:nvSpPr>
        <p:spPr>
          <a:xfrm>
            <a:off x="9646921" y="86086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8" name="bg object 10948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9" name="bg object 10949"/>
          <p:cNvSpPr/>
          <p:nvPr/>
        </p:nvSpPr>
        <p:spPr>
          <a:xfrm>
            <a:off x="9646921" y="8609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0" name="bg object 10950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1" name="bg object 10951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2" name="bg object 10952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3" name="bg object 10953"/>
          <p:cNvSpPr/>
          <p:nvPr/>
        </p:nvSpPr>
        <p:spPr>
          <a:xfrm>
            <a:off x="9646921" y="8608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4" name="bg object 10954"/>
          <p:cNvSpPr/>
          <p:nvPr/>
        </p:nvSpPr>
        <p:spPr>
          <a:xfrm>
            <a:off x="9646921" y="8608660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5" name="bg object 10955"/>
          <p:cNvSpPr/>
          <p:nvPr/>
        </p:nvSpPr>
        <p:spPr>
          <a:xfrm>
            <a:off x="9646921" y="8609661"/>
            <a:ext cx="6350" cy="548640"/>
          </a:xfrm>
          <a:custGeom>
            <a:avLst/>
            <a:gdLst/>
            <a:ahLst/>
            <a:cxnLst/>
            <a:rect l="l" t="t" r="r" b="b"/>
            <a:pathLst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0" y="0"/>
                </a:moveTo>
                <a:lnTo>
                  <a:pt x="0" y="0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0" y="548478"/>
                </a:moveTo>
                <a:lnTo>
                  <a:pt x="6071" y="548478"/>
                </a:lnTo>
              </a:path>
              <a:path w="6350" h="548640">
                <a:moveTo>
                  <a:pt x="6071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  <a:path w="6350" h="548640">
                <a:moveTo>
                  <a:pt x="0" y="547478"/>
                </a:moveTo>
                <a:lnTo>
                  <a:pt x="0" y="54747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6" name="bg object 10956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7" name="bg object 10957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8" name="bg object 10958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9" name="bg object 10959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0" name="bg object 10960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1" name="bg object 10961"/>
          <p:cNvSpPr/>
          <p:nvPr/>
        </p:nvSpPr>
        <p:spPr>
          <a:xfrm>
            <a:off x="9652992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2" name="bg object 10962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3" name="bg object 10963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4" name="bg object 10964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5" name="bg object 10965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6" name="bg object 10966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7" name="bg object 10967"/>
          <p:cNvSpPr/>
          <p:nvPr/>
        </p:nvSpPr>
        <p:spPr>
          <a:xfrm>
            <a:off x="9646921" y="915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8" name="bg object 10968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9" name="bg object 10969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0" name="bg object 10970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1" name="bg object 10971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2" name="bg object 10972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3" name="bg object 10973"/>
          <p:cNvSpPr/>
          <p:nvPr/>
        </p:nvSpPr>
        <p:spPr>
          <a:xfrm>
            <a:off x="9652992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4" name="bg object 10974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5" name="bg object 10975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6" name="bg object 10976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7" name="bg object 10977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8" name="bg object 10978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9" name="bg object 10979"/>
          <p:cNvSpPr/>
          <p:nvPr/>
        </p:nvSpPr>
        <p:spPr>
          <a:xfrm>
            <a:off x="9646921" y="915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0" name="bg object 10980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1" name="bg object 10981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2" name="bg object 10982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3" name="bg object 10983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4" name="bg object 10984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5" name="bg object 10985"/>
          <p:cNvSpPr/>
          <p:nvPr/>
        </p:nvSpPr>
        <p:spPr>
          <a:xfrm>
            <a:off x="9652992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6" name="bg object 10986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7" name="bg object 10987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8" name="bg object 10988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9" name="bg object 10989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0" name="bg object 10990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1" name="bg object 10991"/>
          <p:cNvSpPr/>
          <p:nvPr/>
        </p:nvSpPr>
        <p:spPr>
          <a:xfrm>
            <a:off x="9646921" y="915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2" name="bg object 10992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3" name="bg object 10993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4" name="bg object 10994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5" name="bg object 10995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6" name="bg object 10996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7" name="bg object 10997"/>
          <p:cNvSpPr/>
          <p:nvPr/>
        </p:nvSpPr>
        <p:spPr>
          <a:xfrm>
            <a:off x="9652992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8" name="bg object 10998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9" name="bg object 10999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0" name="bg object 11000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1" name="bg object 11001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2" name="bg object 11002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3" name="bg object 11003"/>
          <p:cNvSpPr/>
          <p:nvPr/>
        </p:nvSpPr>
        <p:spPr>
          <a:xfrm>
            <a:off x="9646921" y="915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4" name="bg object 11004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5" name="bg object 11005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6" name="bg object 11006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7" name="bg object 11007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8" name="bg object 11008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9" name="bg object 11009"/>
          <p:cNvSpPr/>
          <p:nvPr/>
        </p:nvSpPr>
        <p:spPr>
          <a:xfrm>
            <a:off x="9652992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0" name="bg object 11010"/>
          <p:cNvSpPr/>
          <p:nvPr/>
        </p:nvSpPr>
        <p:spPr>
          <a:xfrm>
            <a:off x="9652992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1" name="bg object 11011"/>
          <p:cNvSpPr/>
          <p:nvPr/>
        </p:nvSpPr>
        <p:spPr>
          <a:xfrm>
            <a:off x="9646921" y="915713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2" name="bg object 11012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3" name="bg object 11013"/>
          <p:cNvSpPr/>
          <p:nvPr/>
        </p:nvSpPr>
        <p:spPr>
          <a:xfrm>
            <a:off x="9646921" y="9158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4" name="bg object 11014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5" name="bg object 11015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  <a:path h="1270">
                <a:moveTo>
                  <a:pt x="0" y="1000"/>
                </a:moveTo>
                <a:lnTo>
                  <a:pt x="0" y="1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6" name="bg object 11016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7" name="bg object 11017"/>
          <p:cNvSpPr/>
          <p:nvPr/>
        </p:nvSpPr>
        <p:spPr>
          <a:xfrm>
            <a:off x="9646921" y="9157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8" name="bg object 11018"/>
          <p:cNvSpPr/>
          <p:nvPr/>
        </p:nvSpPr>
        <p:spPr>
          <a:xfrm>
            <a:off x="9646921" y="9157139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0"/>
                </a:moveTo>
                <a:lnTo>
                  <a:pt x="1011" y="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9" name="bg object 11019"/>
          <p:cNvSpPr/>
          <p:nvPr/>
        </p:nvSpPr>
        <p:spPr>
          <a:xfrm>
            <a:off x="9646921" y="8592462"/>
            <a:ext cx="6350" cy="565785"/>
          </a:xfrm>
          <a:custGeom>
            <a:avLst/>
            <a:gdLst/>
            <a:ahLst/>
            <a:cxnLst/>
            <a:rect l="l" t="t" r="r" b="b"/>
            <a:pathLst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0" y="1014"/>
                </a:moveTo>
                <a:lnTo>
                  <a:pt x="6071" y="1014"/>
                </a:lnTo>
              </a:path>
              <a:path w="6350" h="565784">
                <a:moveTo>
                  <a:pt x="6071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  <a:path w="6350" h="565784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0" name="bg object 11020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1" name="bg object 11021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2" name="bg object 11022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3" name="bg object 11023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4" name="bg object 11024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5" name="bg object 11025"/>
          <p:cNvSpPr/>
          <p:nvPr/>
        </p:nvSpPr>
        <p:spPr>
          <a:xfrm>
            <a:off x="9652992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6" name="bg object 11026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7" name="bg object 11027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8" name="bg object 11028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9" name="bg object 11029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0" name="bg object 11030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1" name="bg object 11031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2" name="bg object 11032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3" name="bg object 11033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4" name="bg object 11034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5" name="bg object 11035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6" name="bg object 11036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7" name="bg object 11037"/>
          <p:cNvSpPr/>
          <p:nvPr/>
        </p:nvSpPr>
        <p:spPr>
          <a:xfrm>
            <a:off x="9652992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8" name="bg object 11038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9" name="bg object 11039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0" name="bg object 11040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1" name="bg object 11041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2" name="bg object 11042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3" name="bg object 11043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4" name="bg object 11044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5" name="bg object 11045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6" name="bg object 11046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7" name="bg object 11047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8" name="bg object 11048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9" name="bg object 11049"/>
          <p:cNvSpPr/>
          <p:nvPr/>
        </p:nvSpPr>
        <p:spPr>
          <a:xfrm>
            <a:off x="9652992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0" name="bg object 11050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1" name="bg object 11051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2" name="bg object 11052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3" name="bg object 11053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4" name="bg object 11054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5" name="bg object 11055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6" name="bg object 11056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7" name="bg object 11057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8" name="bg object 11058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9" name="bg object 11059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0" name="bg object 11060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1" name="bg object 11061"/>
          <p:cNvSpPr/>
          <p:nvPr/>
        </p:nvSpPr>
        <p:spPr>
          <a:xfrm>
            <a:off x="9652992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2" name="bg object 11062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3" name="bg object 11063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4" name="bg object 11064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5" name="bg object 11065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6" name="bg object 11066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7" name="bg object 11067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8" name="bg object 11068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9" name="bg object 11069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0" name="bg object 11070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1" name="bg object 11071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2" name="bg object 11072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3" name="bg object 11073"/>
          <p:cNvSpPr/>
          <p:nvPr/>
        </p:nvSpPr>
        <p:spPr>
          <a:xfrm>
            <a:off x="9652992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4" name="bg object 11074"/>
          <p:cNvSpPr/>
          <p:nvPr/>
        </p:nvSpPr>
        <p:spPr>
          <a:xfrm>
            <a:off x="9652992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5" name="bg object 11075"/>
          <p:cNvSpPr/>
          <p:nvPr/>
        </p:nvSpPr>
        <p:spPr>
          <a:xfrm>
            <a:off x="9646921" y="859246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6071" y="0"/>
                </a:moveTo>
                <a:lnTo>
                  <a:pt x="6071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  <a:path w="635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6" name="bg object 11076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7" name="bg object 11077"/>
          <p:cNvSpPr/>
          <p:nvPr/>
        </p:nvSpPr>
        <p:spPr>
          <a:xfrm>
            <a:off x="9646921" y="8593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8" name="bg object 11078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9" name="bg object 11079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0"/>
                </a:moveTo>
                <a:lnTo>
                  <a:pt x="0" y="0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  <a:path h="1270">
                <a:moveTo>
                  <a:pt x="0" y="1014"/>
                </a:moveTo>
                <a:lnTo>
                  <a:pt x="0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0" name="bg object 11080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1" name="bg object 11081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2" name="bg object 11082"/>
          <p:cNvSpPr/>
          <p:nvPr/>
        </p:nvSpPr>
        <p:spPr>
          <a:xfrm>
            <a:off x="9646921" y="8592462"/>
            <a:ext cx="0" cy="1270"/>
          </a:xfrm>
          <a:custGeom>
            <a:avLst/>
            <a:gdLst/>
            <a:ahLst/>
            <a:cxnLst/>
            <a:rect l="l" t="t" r="r" b="b"/>
            <a:pathLst>
              <a:path h="1270">
                <a:moveTo>
                  <a:pt x="-1011" y="507"/>
                </a:moveTo>
                <a:lnTo>
                  <a:pt x="1011" y="50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3" name="bg object 11083"/>
          <p:cNvSpPr/>
          <p:nvPr/>
        </p:nvSpPr>
        <p:spPr>
          <a:xfrm>
            <a:off x="9645907" y="8592462"/>
            <a:ext cx="7620" cy="565785"/>
          </a:xfrm>
          <a:custGeom>
            <a:avLst/>
            <a:gdLst/>
            <a:ahLst/>
            <a:cxnLst/>
            <a:rect l="l" t="t" r="r" b="b"/>
            <a:pathLst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1014" y="1014"/>
                </a:moveTo>
                <a:lnTo>
                  <a:pt x="1014" y="1014"/>
                </a:lnTo>
              </a:path>
              <a:path w="7620" h="565784">
                <a:moveTo>
                  <a:pt x="6071" y="0"/>
                </a:moveTo>
                <a:lnTo>
                  <a:pt x="6071" y="565677"/>
                </a:lnTo>
              </a:path>
              <a:path w="7620" h="565784">
                <a:moveTo>
                  <a:pt x="7085" y="565677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77"/>
                </a:lnTo>
              </a:path>
              <a:path w="7620" h="565784">
                <a:moveTo>
                  <a:pt x="7085" y="565677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77"/>
                </a:lnTo>
              </a:path>
              <a:path w="7620" h="565784">
                <a:moveTo>
                  <a:pt x="7085" y="565677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77"/>
                </a:lnTo>
              </a:path>
              <a:path w="7620" h="565784">
                <a:moveTo>
                  <a:pt x="7085" y="565677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6071" y="0"/>
                </a:moveTo>
                <a:lnTo>
                  <a:pt x="6071" y="565677"/>
                </a:lnTo>
              </a:path>
              <a:path w="7620" h="565784">
                <a:moveTo>
                  <a:pt x="7085" y="565677"/>
                </a:moveTo>
                <a:lnTo>
                  <a:pt x="7085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0" y="0"/>
                </a:moveTo>
                <a:lnTo>
                  <a:pt x="0" y="565677"/>
                </a:lnTo>
              </a:path>
              <a:path w="7620" h="565784">
                <a:moveTo>
                  <a:pt x="1014" y="565677"/>
                </a:moveTo>
                <a:lnTo>
                  <a:pt x="1014" y="0"/>
                </a:lnTo>
              </a:path>
              <a:path w="7620" h="565784">
                <a:moveTo>
                  <a:pt x="7085" y="565677"/>
                </a:moveTo>
                <a:lnTo>
                  <a:pt x="7085" y="565677"/>
                </a:lnTo>
              </a:path>
              <a:path w="7620" h="565784">
                <a:moveTo>
                  <a:pt x="7085" y="565677"/>
                </a:moveTo>
                <a:lnTo>
                  <a:pt x="7085" y="565677"/>
                </a:lnTo>
              </a:path>
              <a:path w="7620" h="565784">
                <a:moveTo>
                  <a:pt x="7085" y="565677"/>
                </a:moveTo>
                <a:lnTo>
                  <a:pt x="7085" y="5656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4" name="bg object 11084"/>
          <p:cNvSpPr/>
          <p:nvPr/>
        </p:nvSpPr>
        <p:spPr>
          <a:xfrm>
            <a:off x="9651978" y="91581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5" name="bg object 11085"/>
          <p:cNvSpPr/>
          <p:nvPr/>
        </p:nvSpPr>
        <p:spPr>
          <a:xfrm>
            <a:off x="9646921" y="915814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5056" y="0"/>
                </a:moveTo>
                <a:lnTo>
                  <a:pt x="5056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  <a:path w="5079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6" name="bg object 11086"/>
          <p:cNvSpPr/>
          <p:nvPr/>
        </p:nvSpPr>
        <p:spPr>
          <a:xfrm>
            <a:off x="9645907" y="91581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7" name="bg object 11087"/>
          <p:cNvSpPr/>
          <p:nvPr/>
        </p:nvSpPr>
        <p:spPr>
          <a:xfrm>
            <a:off x="9645907" y="8592462"/>
            <a:ext cx="6350" cy="565785"/>
          </a:xfrm>
          <a:custGeom>
            <a:avLst/>
            <a:gdLst/>
            <a:ahLst/>
            <a:cxnLst/>
            <a:rect l="l" t="t" r="r" b="b"/>
            <a:pathLst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0" y="565677"/>
                </a:moveTo>
                <a:lnTo>
                  <a:pt x="0" y="565677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  <a:path w="6350" h="565784">
                <a:moveTo>
                  <a:pt x="6071" y="0"/>
                </a:moveTo>
                <a:lnTo>
                  <a:pt x="60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8" name="bg object 11088"/>
          <p:cNvSpPr/>
          <p:nvPr/>
        </p:nvSpPr>
        <p:spPr>
          <a:xfrm>
            <a:off x="9651978" y="85924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9" name="bg object 11089"/>
          <p:cNvSpPr/>
          <p:nvPr/>
        </p:nvSpPr>
        <p:spPr>
          <a:xfrm>
            <a:off x="9645907" y="859246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7085" y="0"/>
                </a:moveTo>
                <a:lnTo>
                  <a:pt x="7085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  <a:path w="7620"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0" name="bg object 11090"/>
          <p:cNvSpPr/>
          <p:nvPr/>
        </p:nvSpPr>
        <p:spPr>
          <a:xfrm>
            <a:off x="9645907" y="85924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0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1" name="bg object 11091"/>
          <p:cNvSpPr/>
          <p:nvPr/>
        </p:nvSpPr>
        <p:spPr>
          <a:xfrm>
            <a:off x="9646921" y="85924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2" name="bg object 11092"/>
          <p:cNvSpPr/>
          <p:nvPr/>
        </p:nvSpPr>
        <p:spPr>
          <a:xfrm>
            <a:off x="9637808" y="914701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3" name="bg object 11093"/>
          <p:cNvSpPr/>
          <p:nvPr/>
        </p:nvSpPr>
        <p:spPr>
          <a:xfrm>
            <a:off x="9637808" y="8597532"/>
            <a:ext cx="0" cy="549910"/>
          </a:xfrm>
          <a:custGeom>
            <a:avLst/>
            <a:gdLst/>
            <a:ahLst/>
            <a:cxnLst/>
            <a:rect l="l" t="t" r="r" b="b"/>
            <a:pathLst>
              <a:path h="549909">
                <a:moveTo>
                  <a:pt x="0" y="54947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4" name="bg object 11094"/>
          <p:cNvSpPr/>
          <p:nvPr/>
        </p:nvSpPr>
        <p:spPr>
          <a:xfrm>
            <a:off x="9637808" y="85853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5" name="bg object 11095"/>
          <p:cNvSpPr/>
          <p:nvPr/>
        </p:nvSpPr>
        <p:spPr>
          <a:xfrm>
            <a:off x="9637808" y="8029826"/>
            <a:ext cx="0" cy="555625"/>
          </a:xfrm>
          <a:custGeom>
            <a:avLst/>
            <a:gdLst/>
            <a:ahLst/>
            <a:cxnLst/>
            <a:rect l="l" t="t" r="r" b="b"/>
            <a:pathLst>
              <a:path h="555625">
                <a:moveTo>
                  <a:pt x="0" y="55556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6" name="bg object 11096"/>
          <p:cNvSpPr/>
          <p:nvPr/>
        </p:nvSpPr>
        <p:spPr>
          <a:xfrm>
            <a:off x="9637808" y="801768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7" name="bg object 11097"/>
          <p:cNvSpPr/>
          <p:nvPr/>
        </p:nvSpPr>
        <p:spPr>
          <a:xfrm>
            <a:off x="9637808" y="772016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5">
                <a:moveTo>
                  <a:pt x="0" y="29752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8" name="bg object 11098"/>
          <p:cNvSpPr/>
          <p:nvPr/>
        </p:nvSpPr>
        <p:spPr>
          <a:xfrm>
            <a:off x="9637808" y="7695876"/>
            <a:ext cx="0" cy="24765"/>
          </a:xfrm>
          <a:custGeom>
            <a:avLst/>
            <a:gdLst/>
            <a:ahLst/>
            <a:cxnLst/>
            <a:rect l="l" t="t" r="r" b="b"/>
            <a:pathLst>
              <a:path h="24765">
                <a:moveTo>
                  <a:pt x="0" y="0"/>
                </a:moveTo>
                <a:lnTo>
                  <a:pt x="0" y="24284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9" name="bg object 11099"/>
          <p:cNvSpPr/>
          <p:nvPr/>
        </p:nvSpPr>
        <p:spPr>
          <a:xfrm>
            <a:off x="9637808" y="748033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54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0" name="bg object 11100"/>
          <p:cNvSpPr/>
          <p:nvPr/>
        </p:nvSpPr>
        <p:spPr>
          <a:xfrm>
            <a:off x="9637808" y="7457063"/>
            <a:ext cx="24765" cy="23495"/>
          </a:xfrm>
          <a:custGeom>
            <a:avLst/>
            <a:gdLst/>
            <a:ahLst/>
            <a:cxnLst/>
            <a:rect l="l" t="t" r="r" b="b"/>
            <a:pathLst>
              <a:path w="24765" h="23495">
                <a:moveTo>
                  <a:pt x="0" y="0"/>
                </a:moveTo>
                <a:lnTo>
                  <a:pt x="0" y="23270"/>
                </a:lnTo>
              </a:path>
              <a:path w="24765" h="23495">
                <a:moveTo>
                  <a:pt x="24284" y="0"/>
                </a:moveTo>
                <a:lnTo>
                  <a:pt x="24284" y="2327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1" name="bg object 11101"/>
          <p:cNvSpPr/>
          <p:nvPr/>
        </p:nvSpPr>
        <p:spPr>
          <a:xfrm>
            <a:off x="9662092" y="748033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2" name="bg object 11102"/>
          <p:cNvSpPr/>
          <p:nvPr/>
        </p:nvSpPr>
        <p:spPr>
          <a:xfrm>
            <a:off x="9662092" y="7695876"/>
            <a:ext cx="0" cy="24765"/>
          </a:xfrm>
          <a:custGeom>
            <a:avLst/>
            <a:gdLst/>
            <a:ahLst/>
            <a:cxnLst/>
            <a:rect l="l" t="t" r="r" b="b"/>
            <a:pathLst>
              <a:path h="24765">
                <a:moveTo>
                  <a:pt x="0" y="24284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3" name="bg object 11103"/>
          <p:cNvSpPr/>
          <p:nvPr/>
        </p:nvSpPr>
        <p:spPr>
          <a:xfrm>
            <a:off x="9662092" y="7720160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5">
                <a:moveTo>
                  <a:pt x="0" y="0"/>
                </a:moveTo>
                <a:lnTo>
                  <a:pt x="0" y="2975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4" name="bg object 11104"/>
          <p:cNvSpPr/>
          <p:nvPr/>
        </p:nvSpPr>
        <p:spPr>
          <a:xfrm>
            <a:off x="9662092" y="801768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4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5" name="bg object 11105"/>
          <p:cNvSpPr/>
          <p:nvPr/>
        </p:nvSpPr>
        <p:spPr>
          <a:xfrm>
            <a:off x="9662092" y="8029826"/>
            <a:ext cx="0" cy="555625"/>
          </a:xfrm>
          <a:custGeom>
            <a:avLst/>
            <a:gdLst/>
            <a:ahLst/>
            <a:cxnLst/>
            <a:rect l="l" t="t" r="r" b="b"/>
            <a:pathLst>
              <a:path h="555625">
                <a:moveTo>
                  <a:pt x="0" y="0"/>
                </a:moveTo>
                <a:lnTo>
                  <a:pt x="0" y="5555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6" name="bg object 11106"/>
          <p:cNvSpPr/>
          <p:nvPr/>
        </p:nvSpPr>
        <p:spPr>
          <a:xfrm>
            <a:off x="9662092" y="85853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7" name="bg object 11107"/>
          <p:cNvSpPr/>
          <p:nvPr/>
        </p:nvSpPr>
        <p:spPr>
          <a:xfrm>
            <a:off x="9662092" y="8597532"/>
            <a:ext cx="0" cy="549910"/>
          </a:xfrm>
          <a:custGeom>
            <a:avLst/>
            <a:gdLst/>
            <a:ahLst/>
            <a:cxnLst/>
            <a:rect l="l" t="t" r="r" b="b"/>
            <a:pathLst>
              <a:path h="549909">
                <a:moveTo>
                  <a:pt x="0" y="0"/>
                </a:moveTo>
                <a:lnTo>
                  <a:pt x="0" y="549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8" name="bg object 11108"/>
          <p:cNvSpPr/>
          <p:nvPr/>
        </p:nvSpPr>
        <p:spPr>
          <a:xfrm>
            <a:off x="9637808" y="7457063"/>
            <a:ext cx="24765" cy="1702435"/>
          </a:xfrm>
          <a:custGeom>
            <a:avLst/>
            <a:gdLst/>
            <a:ahLst/>
            <a:cxnLst/>
            <a:rect l="l" t="t" r="r" b="b"/>
            <a:pathLst>
              <a:path w="24765" h="1702434">
                <a:moveTo>
                  <a:pt x="24284" y="1702090"/>
                </a:moveTo>
                <a:lnTo>
                  <a:pt x="24284" y="1689948"/>
                </a:lnTo>
              </a:path>
              <a:path w="24765" h="1702434">
                <a:moveTo>
                  <a:pt x="0" y="0"/>
                </a:moveTo>
                <a:lnTo>
                  <a:pt x="24284" y="0"/>
                </a:lnTo>
              </a:path>
              <a:path w="24765" h="1702434">
                <a:moveTo>
                  <a:pt x="0" y="1702090"/>
                </a:moveTo>
                <a:lnTo>
                  <a:pt x="24284" y="170209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9" name="bg object 11109"/>
          <p:cNvSpPr/>
          <p:nvPr/>
        </p:nvSpPr>
        <p:spPr>
          <a:xfrm>
            <a:off x="9637808" y="8597532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0" name="bg object 11110"/>
          <p:cNvSpPr/>
          <p:nvPr/>
        </p:nvSpPr>
        <p:spPr>
          <a:xfrm>
            <a:off x="9637808" y="8597532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1" name="bg object 11111"/>
          <p:cNvSpPr/>
          <p:nvPr/>
        </p:nvSpPr>
        <p:spPr>
          <a:xfrm>
            <a:off x="9637808" y="7480333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2" name="bg object 11112"/>
          <p:cNvSpPr/>
          <p:nvPr/>
        </p:nvSpPr>
        <p:spPr>
          <a:xfrm>
            <a:off x="9637808" y="7480333"/>
            <a:ext cx="24765" cy="537845"/>
          </a:xfrm>
          <a:custGeom>
            <a:avLst/>
            <a:gdLst/>
            <a:ahLst/>
            <a:cxnLst/>
            <a:rect l="l" t="t" r="r" b="b"/>
            <a:pathLst>
              <a:path w="24765" h="537845">
                <a:moveTo>
                  <a:pt x="0" y="0"/>
                </a:moveTo>
                <a:lnTo>
                  <a:pt x="24284" y="0"/>
                </a:lnTo>
              </a:path>
              <a:path w="24765" h="537845">
                <a:moveTo>
                  <a:pt x="0" y="215543"/>
                </a:moveTo>
                <a:lnTo>
                  <a:pt x="24284" y="215543"/>
                </a:lnTo>
              </a:path>
              <a:path w="24765" h="537845">
                <a:moveTo>
                  <a:pt x="0" y="537350"/>
                </a:moveTo>
                <a:lnTo>
                  <a:pt x="24284" y="53735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3" name="bg object 11113"/>
          <p:cNvSpPr/>
          <p:nvPr/>
        </p:nvSpPr>
        <p:spPr>
          <a:xfrm>
            <a:off x="9637808" y="769587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24284" y="0"/>
                </a:moveTo>
                <a:lnTo>
                  <a:pt x="0" y="0"/>
                </a:lnTo>
              </a:path>
              <a:path w="24765" h="24765">
                <a:moveTo>
                  <a:pt x="0" y="24284"/>
                </a:moveTo>
                <a:lnTo>
                  <a:pt x="24284" y="242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4" name="bg object 11114"/>
          <p:cNvSpPr/>
          <p:nvPr/>
        </p:nvSpPr>
        <p:spPr>
          <a:xfrm>
            <a:off x="9637808" y="7720160"/>
            <a:ext cx="24765" cy="1426845"/>
          </a:xfrm>
          <a:custGeom>
            <a:avLst/>
            <a:gdLst/>
            <a:ahLst/>
            <a:cxnLst/>
            <a:rect l="l" t="t" r="r" b="b"/>
            <a:pathLst>
              <a:path w="24765" h="1426845">
                <a:moveTo>
                  <a:pt x="0" y="0"/>
                </a:moveTo>
                <a:lnTo>
                  <a:pt x="24284" y="0"/>
                </a:lnTo>
              </a:path>
              <a:path w="24765" h="1426845">
                <a:moveTo>
                  <a:pt x="0" y="1426851"/>
                </a:moveTo>
                <a:lnTo>
                  <a:pt x="24284" y="1426851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5" name="bg object 11115"/>
          <p:cNvSpPr/>
          <p:nvPr/>
        </p:nvSpPr>
        <p:spPr>
          <a:xfrm>
            <a:off x="9637808" y="9147012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6" name="bg object 11116"/>
          <p:cNvSpPr/>
          <p:nvPr/>
        </p:nvSpPr>
        <p:spPr>
          <a:xfrm>
            <a:off x="9637808" y="8585390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7" name="bg object 11117"/>
          <p:cNvSpPr/>
          <p:nvPr/>
        </p:nvSpPr>
        <p:spPr>
          <a:xfrm>
            <a:off x="9637808" y="8029826"/>
            <a:ext cx="24765" cy="555625"/>
          </a:xfrm>
          <a:custGeom>
            <a:avLst/>
            <a:gdLst/>
            <a:ahLst/>
            <a:cxnLst/>
            <a:rect l="l" t="t" r="r" b="b"/>
            <a:pathLst>
              <a:path w="24765" h="555625">
                <a:moveTo>
                  <a:pt x="24284" y="555564"/>
                </a:moveTo>
                <a:lnTo>
                  <a:pt x="0" y="555564"/>
                </a:lnTo>
              </a:path>
              <a:path w="24765" h="555625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8" name="bg object 11118"/>
          <p:cNvSpPr/>
          <p:nvPr/>
        </p:nvSpPr>
        <p:spPr>
          <a:xfrm>
            <a:off x="9637808" y="8029826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284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9" name="bg object 11119"/>
          <p:cNvSpPr/>
          <p:nvPr/>
        </p:nvSpPr>
        <p:spPr>
          <a:xfrm>
            <a:off x="9637808" y="8017684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2428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0" name="bg object 11120"/>
          <p:cNvSpPr/>
          <p:nvPr/>
        </p:nvSpPr>
        <p:spPr>
          <a:xfrm>
            <a:off x="7962016" y="10479754"/>
            <a:ext cx="1676400" cy="21590"/>
          </a:xfrm>
          <a:custGeom>
            <a:avLst/>
            <a:gdLst/>
            <a:ahLst/>
            <a:cxnLst/>
            <a:rect l="l" t="t" r="r" b="b"/>
            <a:pathLst>
              <a:path w="1676400" h="21590">
                <a:moveTo>
                  <a:pt x="1675792" y="0"/>
                </a:moveTo>
                <a:lnTo>
                  <a:pt x="21255" y="0"/>
                </a:lnTo>
              </a:path>
              <a:path w="1676400" h="21590">
                <a:moveTo>
                  <a:pt x="0" y="0"/>
                </a:moveTo>
                <a:lnTo>
                  <a:pt x="0" y="21241"/>
                </a:lnTo>
              </a:path>
              <a:path w="1676400" h="21590">
                <a:moveTo>
                  <a:pt x="0" y="21241"/>
                </a:moveTo>
                <a:lnTo>
                  <a:pt x="1675792" y="212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1" name="bg object 11121"/>
          <p:cNvSpPr/>
          <p:nvPr/>
        </p:nvSpPr>
        <p:spPr>
          <a:xfrm>
            <a:off x="9637808" y="10479754"/>
            <a:ext cx="0" cy="21590"/>
          </a:xfrm>
          <a:custGeom>
            <a:avLst/>
            <a:gdLst/>
            <a:ahLst/>
            <a:cxnLst/>
            <a:rect l="l" t="t" r="r" b="b"/>
            <a:pathLst>
              <a:path h="21590">
                <a:moveTo>
                  <a:pt x="0" y="212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2" name="bg object 11122"/>
          <p:cNvSpPr/>
          <p:nvPr/>
        </p:nvSpPr>
        <p:spPr>
          <a:xfrm>
            <a:off x="9671206" y="10500996"/>
            <a:ext cx="21590" cy="969010"/>
          </a:xfrm>
          <a:custGeom>
            <a:avLst/>
            <a:gdLst/>
            <a:ahLst/>
            <a:cxnLst/>
            <a:rect l="l" t="t" r="r" b="b"/>
            <a:pathLst>
              <a:path w="21590" h="969009">
                <a:moveTo>
                  <a:pt x="0" y="0"/>
                </a:moveTo>
                <a:lnTo>
                  <a:pt x="0" y="968437"/>
                </a:lnTo>
              </a:path>
              <a:path w="21590" h="969009">
                <a:moveTo>
                  <a:pt x="0" y="968437"/>
                </a:moveTo>
                <a:lnTo>
                  <a:pt x="21255" y="968437"/>
                </a:lnTo>
              </a:path>
              <a:path w="21590" h="969009">
                <a:moveTo>
                  <a:pt x="21255" y="947195"/>
                </a:moveTo>
                <a:lnTo>
                  <a:pt x="212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3" name="bg object 11123"/>
          <p:cNvSpPr/>
          <p:nvPr/>
        </p:nvSpPr>
        <p:spPr>
          <a:xfrm>
            <a:off x="9671206" y="10500996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212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4" name="bg object 11124"/>
          <p:cNvSpPr/>
          <p:nvPr/>
        </p:nvSpPr>
        <p:spPr>
          <a:xfrm>
            <a:off x="9692461" y="11448191"/>
            <a:ext cx="766445" cy="21590"/>
          </a:xfrm>
          <a:custGeom>
            <a:avLst/>
            <a:gdLst/>
            <a:ahLst/>
            <a:cxnLst/>
            <a:rect l="l" t="t" r="r" b="b"/>
            <a:pathLst>
              <a:path w="766445" h="21590">
                <a:moveTo>
                  <a:pt x="0" y="21241"/>
                </a:moveTo>
                <a:lnTo>
                  <a:pt x="766036" y="21241"/>
                </a:lnTo>
              </a:path>
              <a:path w="766445" h="21590">
                <a:moveTo>
                  <a:pt x="76603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5" name="bg object 11125"/>
          <p:cNvSpPr/>
          <p:nvPr/>
        </p:nvSpPr>
        <p:spPr>
          <a:xfrm>
            <a:off x="10458498" y="11063645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405788"/>
                </a:moveTo>
                <a:lnTo>
                  <a:pt x="0" y="384546"/>
                </a:lnTo>
              </a:path>
              <a:path h="406400">
                <a:moveTo>
                  <a:pt x="0" y="0"/>
                </a:moveTo>
                <a:lnTo>
                  <a:pt x="0" y="303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6" name="bg object 11126"/>
          <p:cNvSpPr/>
          <p:nvPr/>
        </p:nvSpPr>
        <p:spPr>
          <a:xfrm>
            <a:off x="10458498" y="11132455"/>
            <a:ext cx="0" cy="247015"/>
          </a:xfrm>
          <a:custGeom>
            <a:avLst/>
            <a:gdLst/>
            <a:ahLst/>
            <a:cxnLst/>
            <a:rect l="l" t="t" r="r" b="b"/>
            <a:pathLst>
              <a:path h="247015">
                <a:moveTo>
                  <a:pt x="0" y="0"/>
                </a:moveTo>
                <a:lnTo>
                  <a:pt x="0" y="56681"/>
                </a:lnTo>
              </a:path>
              <a:path h="247015">
                <a:moveTo>
                  <a:pt x="0" y="95122"/>
                </a:moveTo>
                <a:lnTo>
                  <a:pt x="0" y="151804"/>
                </a:lnTo>
              </a:path>
              <a:path h="247015">
                <a:moveTo>
                  <a:pt x="0" y="189244"/>
                </a:moveTo>
                <a:lnTo>
                  <a:pt x="0" y="2469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7" name="bg object 11127"/>
          <p:cNvSpPr/>
          <p:nvPr/>
        </p:nvSpPr>
        <p:spPr>
          <a:xfrm>
            <a:off x="10458499" y="11416822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3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8" name="bg object 11128"/>
          <p:cNvSpPr/>
          <p:nvPr/>
        </p:nvSpPr>
        <p:spPr>
          <a:xfrm>
            <a:off x="10458499" y="11448192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9" name="bg object 11129"/>
          <p:cNvSpPr/>
          <p:nvPr/>
        </p:nvSpPr>
        <p:spPr>
          <a:xfrm>
            <a:off x="10514166" y="11063645"/>
            <a:ext cx="0" cy="384810"/>
          </a:xfrm>
          <a:custGeom>
            <a:avLst/>
            <a:gdLst/>
            <a:ahLst/>
            <a:cxnLst/>
            <a:rect l="l" t="t" r="r" b="b"/>
            <a:pathLst>
              <a:path h="384809">
                <a:moveTo>
                  <a:pt x="0" y="384546"/>
                </a:moveTo>
                <a:lnTo>
                  <a:pt x="0" y="353177"/>
                </a:lnTo>
              </a:path>
              <a:path h="384809">
                <a:moveTo>
                  <a:pt x="0" y="315736"/>
                </a:moveTo>
                <a:lnTo>
                  <a:pt x="0" y="258054"/>
                </a:lnTo>
              </a:path>
              <a:path h="384809">
                <a:moveTo>
                  <a:pt x="0" y="220614"/>
                </a:moveTo>
                <a:lnTo>
                  <a:pt x="0" y="163932"/>
                </a:lnTo>
              </a:path>
              <a:path h="384809">
                <a:moveTo>
                  <a:pt x="0" y="125491"/>
                </a:moveTo>
                <a:lnTo>
                  <a:pt x="0" y="68809"/>
                </a:lnTo>
              </a:path>
              <a:path h="384809">
                <a:moveTo>
                  <a:pt x="0" y="3036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0" name="bg object 11130"/>
          <p:cNvSpPr/>
          <p:nvPr/>
        </p:nvSpPr>
        <p:spPr>
          <a:xfrm>
            <a:off x="10458499" y="11063645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5566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1" name="bg object 11131"/>
          <p:cNvSpPr/>
          <p:nvPr/>
        </p:nvSpPr>
        <p:spPr>
          <a:xfrm>
            <a:off x="7962016" y="9250233"/>
            <a:ext cx="435609" cy="1229995"/>
          </a:xfrm>
          <a:custGeom>
            <a:avLst/>
            <a:gdLst/>
            <a:ahLst/>
            <a:cxnLst/>
            <a:rect l="l" t="t" r="r" b="b"/>
            <a:pathLst>
              <a:path w="435609" h="1229995">
                <a:moveTo>
                  <a:pt x="413887" y="0"/>
                </a:moveTo>
                <a:lnTo>
                  <a:pt x="413887" y="301566"/>
                </a:lnTo>
              </a:path>
              <a:path w="435609" h="1229995">
                <a:moveTo>
                  <a:pt x="413887" y="323822"/>
                </a:moveTo>
                <a:lnTo>
                  <a:pt x="435143" y="323822"/>
                </a:lnTo>
              </a:path>
              <a:path w="435609" h="1229995">
                <a:moveTo>
                  <a:pt x="435143" y="323822"/>
                </a:moveTo>
                <a:lnTo>
                  <a:pt x="435143" y="0"/>
                </a:lnTo>
              </a:path>
              <a:path w="435609" h="1229995">
                <a:moveTo>
                  <a:pt x="435143" y="0"/>
                </a:moveTo>
                <a:lnTo>
                  <a:pt x="413887" y="0"/>
                </a:lnTo>
              </a:path>
              <a:path w="435609" h="1229995">
                <a:moveTo>
                  <a:pt x="413887" y="301566"/>
                </a:moveTo>
                <a:lnTo>
                  <a:pt x="0" y="301566"/>
                </a:lnTo>
              </a:path>
              <a:path w="435609" h="1229995">
                <a:moveTo>
                  <a:pt x="0" y="301566"/>
                </a:moveTo>
                <a:lnTo>
                  <a:pt x="0" y="323822"/>
                </a:lnTo>
              </a:path>
              <a:path w="435609" h="1229995">
                <a:moveTo>
                  <a:pt x="21255" y="323822"/>
                </a:moveTo>
                <a:lnTo>
                  <a:pt x="413887" y="323822"/>
                </a:lnTo>
              </a:path>
              <a:path w="435609" h="1229995">
                <a:moveTo>
                  <a:pt x="0" y="323822"/>
                </a:moveTo>
                <a:lnTo>
                  <a:pt x="0" y="1229520"/>
                </a:lnTo>
              </a:path>
              <a:path w="435609" h="1229995">
                <a:moveTo>
                  <a:pt x="21255" y="1229520"/>
                </a:moveTo>
                <a:lnTo>
                  <a:pt x="21255" y="3238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32" name="bg object 11132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9437438" y="10248014"/>
            <a:ext cx="261092" cy="212510"/>
          </a:xfrm>
          <a:prstGeom prst="rect">
            <a:avLst/>
          </a:prstGeom>
        </p:spPr>
      </p:pic>
      <p:sp>
        <p:nvSpPr>
          <p:cNvPr id="11133" name="bg object 11133"/>
          <p:cNvSpPr/>
          <p:nvPr/>
        </p:nvSpPr>
        <p:spPr>
          <a:xfrm>
            <a:off x="9637808" y="9619595"/>
            <a:ext cx="55244" cy="430530"/>
          </a:xfrm>
          <a:custGeom>
            <a:avLst/>
            <a:gdLst/>
            <a:ahLst/>
            <a:cxnLst/>
            <a:rect l="l" t="t" r="r" b="b"/>
            <a:pathLst>
              <a:path w="55245" h="430529">
                <a:moveTo>
                  <a:pt x="54653" y="430072"/>
                </a:moveTo>
                <a:lnTo>
                  <a:pt x="0" y="430072"/>
                </a:lnTo>
              </a:path>
              <a:path w="55245" h="430529">
                <a:moveTo>
                  <a:pt x="0" y="430072"/>
                </a:moveTo>
                <a:lnTo>
                  <a:pt x="0" y="376447"/>
                </a:lnTo>
              </a:path>
              <a:path w="55245" h="430529">
                <a:moveTo>
                  <a:pt x="0" y="337992"/>
                </a:moveTo>
                <a:lnTo>
                  <a:pt x="0" y="281324"/>
                </a:lnTo>
              </a:path>
              <a:path w="55245" h="430529">
                <a:moveTo>
                  <a:pt x="0" y="242870"/>
                </a:moveTo>
                <a:lnTo>
                  <a:pt x="0" y="186202"/>
                </a:lnTo>
              </a:path>
              <a:path w="55245" h="430529">
                <a:moveTo>
                  <a:pt x="0" y="148761"/>
                </a:moveTo>
                <a:lnTo>
                  <a:pt x="0" y="91079"/>
                </a:lnTo>
              </a:path>
              <a:path w="55245" h="430529">
                <a:moveTo>
                  <a:pt x="0" y="53625"/>
                </a:moveTo>
                <a:lnTo>
                  <a:pt x="0" y="0"/>
                </a:lnTo>
              </a:path>
              <a:path w="55245" h="430529">
                <a:moveTo>
                  <a:pt x="0" y="0"/>
                </a:moveTo>
                <a:lnTo>
                  <a:pt x="54653" y="0"/>
                </a:lnTo>
              </a:path>
              <a:path w="55245" h="430529">
                <a:moveTo>
                  <a:pt x="54653" y="0"/>
                </a:moveTo>
                <a:lnTo>
                  <a:pt x="54653" y="53625"/>
                </a:lnTo>
              </a:path>
              <a:path w="55245" h="430529">
                <a:moveTo>
                  <a:pt x="54653" y="91079"/>
                </a:moveTo>
                <a:lnTo>
                  <a:pt x="54653" y="148761"/>
                </a:lnTo>
              </a:path>
              <a:path w="55245" h="430529">
                <a:moveTo>
                  <a:pt x="54653" y="186202"/>
                </a:moveTo>
                <a:lnTo>
                  <a:pt x="54653" y="242870"/>
                </a:lnTo>
              </a:path>
              <a:path w="55245" h="430529">
                <a:moveTo>
                  <a:pt x="54653" y="281324"/>
                </a:moveTo>
                <a:lnTo>
                  <a:pt x="54653" y="337992"/>
                </a:lnTo>
              </a:path>
              <a:path w="55245" h="430529">
                <a:moveTo>
                  <a:pt x="54653" y="376447"/>
                </a:moveTo>
                <a:lnTo>
                  <a:pt x="54653" y="4300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198"/>
            <a:ext cx="18093690" cy="2272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7.png"/><Relationship Id="rId21" Type="http://schemas.openxmlformats.org/officeDocument/2006/relationships/image" Target="../media/image52.png"/><Relationship Id="rId42" Type="http://schemas.openxmlformats.org/officeDocument/2006/relationships/image" Target="../media/image73.png"/><Relationship Id="rId47" Type="http://schemas.openxmlformats.org/officeDocument/2006/relationships/image" Target="../media/image78.png"/><Relationship Id="rId63" Type="http://schemas.openxmlformats.org/officeDocument/2006/relationships/image" Target="../media/image94.png"/><Relationship Id="rId68" Type="http://schemas.openxmlformats.org/officeDocument/2006/relationships/image" Target="../media/image99.png"/><Relationship Id="rId84" Type="http://schemas.openxmlformats.org/officeDocument/2006/relationships/image" Target="../media/image115.png"/><Relationship Id="rId89" Type="http://schemas.openxmlformats.org/officeDocument/2006/relationships/image" Target="../media/image120.png"/><Relationship Id="rId16" Type="http://schemas.openxmlformats.org/officeDocument/2006/relationships/image" Target="../media/image47.png"/><Relationship Id="rId11" Type="http://schemas.openxmlformats.org/officeDocument/2006/relationships/image" Target="../media/image42.png"/><Relationship Id="rId32" Type="http://schemas.openxmlformats.org/officeDocument/2006/relationships/image" Target="../media/image63.png"/><Relationship Id="rId37" Type="http://schemas.openxmlformats.org/officeDocument/2006/relationships/image" Target="../media/image68.png"/><Relationship Id="rId53" Type="http://schemas.openxmlformats.org/officeDocument/2006/relationships/image" Target="../media/image84.png"/><Relationship Id="rId58" Type="http://schemas.openxmlformats.org/officeDocument/2006/relationships/image" Target="../media/image89.png"/><Relationship Id="rId74" Type="http://schemas.openxmlformats.org/officeDocument/2006/relationships/image" Target="../media/image105.png"/><Relationship Id="rId79" Type="http://schemas.openxmlformats.org/officeDocument/2006/relationships/image" Target="../media/image110.png"/><Relationship Id="rId5" Type="http://schemas.openxmlformats.org/officeDocument/2006/relationships/image" Target="../media/image36.png"/><Relationship Id="rId90" Type="http://schemas.openxmlformats.org/officeDocument/2006/relationships/image" Target="../media/image121.png"/><Relationship Id="rId95" Type="http://schemas.openxmlformats.org/officeDocument/2006/relationships/image" Target="../media/image126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43" Type="http://schemas.openxmlformats.org/officeDocument/2006/relationships/image" Target="../media/image74.png"/><Relationship Id="rId48" Type="http://schemas.openxmlformats.org/officeDocument/2006/relationships/image" Target="../media/image79.png"/><Relationship Id="rId64" Type="http://schemas.openxmlformats.org/officeDocument/2006/relationships/image" Target="../media/image95.png"/><Relationship Id="rId69" Type="http://schemas.openxmlformats.org/officeDocument/2006/relationships/image" Target="../media/image100.png"/><Relationship Id="rId8" Type="http://schemas.openxmlformats.org/officeDocument/2006/relationships/image" Target="../media/image39.png"/><Relationship Id="rId51" Type="http://schemas.openxmlformats.org/officeDocument/2006/relationships/image" Target="../media/image82.png"/><Relationship Id="rId72" Type="http://schemas.openxmlformats.org/officeDocument/2006/relationships/image" Target="../media/image103.png"/><Relationship Id="rId80" Type="http://schemas.openxmlformats.org/officeDocument/2006/relationships/image" Target="../media/image111.png"/><Relationship Id="rId85" Type="http://schemas.openxmlformats.org/officeDocument/2006/relationships/image" Target="../media/image116.png"/><Relationship Id="rId93" Type="http://schemas.openxmlformats.org/officeDocument/2006/relationships/image" Target="../media/image124.jpg"/><Relationship Id="rId3" Type="http://schemas.openxmlformats.org/officeDocument/2006/relationships/image" Target="../media/image34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33" Type="http://schemas.openxmlformats.org/officeDocument/2006/relationships/image" Target="../media/image64.png"/><Relationship Id="rId38" Type="http://schemas.openxmlformats.org/officeDocument/2006/relationships/image" Target="../media/image69.png"/><Relationship Id="rId46" Type="http://schemas.openxmlformats.org/officeDocument/2006/relationships/image" Target="../media/image77.png"/><Relationship Id="rId59" Type="http://schemas.openxmlformats.org/officeDocument/2006/relationships/image" Target="../media/image90.png"/><Relationship Id="rId67" Type="http://schemas.openxmlformats.org/officeDocument/2006/relationships/image" Target="../media/image98.png"/><Relationship Id="rId20" Type="http://schemas.openxmlformats.org/officeDocument/2006/relationships/image" Target="../media/image51.png"/><Relationship Id="rId41" Type="http://schemas.openxmlformats.org/officeDocument/2006/relationships/image" Target="../media/image72.png"/><Relationship Id="rId54" Type="http://schemas.openxmlformats.org/officeDocument/2006/relationships/image" Target="../media/image85.png"/><Relationship Id="rId62" Type="http://schemas.openxmlformats.org/officeDocument/2006/relationships/image" Target="../media/image93.png"/><Relationship Id="rId70" Type="http://schemas.openxmlformats.org/officeDocument/2006/relationships/image" Target="../media/image101.png"/><Relationship Id="rId75" Type="http://schemas.openxmlformats.org/officeDocument/2006/relationships/image" Target="../media/image106.png"/><Relationship Id="rId83" Type="http://schemas.openxmlformats.org/officeDocument/2006/relationships/image" Target="../media/image114.png"/><Relationship Id="rId88" Type="http://schemas.openxmlformats.org/officeDocument/2006/relationships/image" Target="../media/image119.png"/><Relationship Id="rId91" Type="http://schemas.openxmlformats.org/officeDocument/2006/relationships/image" Target="../media/image1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36" Type="http://schemas.openxmlformats.org/officeDocument/2006/relationships/image" Target="../media/image67.png"/><Relationship Id="rId49" Type="http://schemas.openxmlformats.org/officeDocument/2006/relationships/image" Target="../media/image80.png"/><Relationship Id="rId57" Type="http://schemas.openxmlformats.org/officeDocument/2006/relationships/image" Target="../media/image88.png"/><Relationship Id="rId10" Type="http://schemas.openxmlformats.org/officeDocument/2006/relationships/image" Target="../media/image41.png"/><Relationship Id="rId31" Type="http://schemas.openxmlformats.org/officeDocument/2006/relationships/image" Target="../media/image62.png"/><Relationship Id="rId44" Type="http://schemas.openxmlformats.org/officeDocument/2006/relationships/image" Target="../media/image75.png"/><Relationship Id="rId52" Type="http://schemas.openxmlformats.org/officeDocument/2006/relationships/image" Target="../media/image83.png"/><Relationship Id="rId60" Type="http://schemas.openxmlformats.org/officeDocument/2006/relationships/image" Target="../media/image91.png"/><Relationship Id="rId65" Type="http://schemas.openxmlformats.org/officeDocument/2006/relationships/image" Target="../media/image96.png"/><Relationship Id="rId73" Type="http://schemas.openxmlformats.org/officeDocument/2006/relationships/image" Target="../media/image104.png"/><Relationship Id="rId78" Type="http://schemas.openxmlformats.org/officeDocument/2006/relationships/image" Target="../media/image109.png"/><Relationship Id="rId81" Type="http://schemas.openxmlformats.org/officeDocument/2006/relationships/image" Target="../media/image112.png"/><Relationship Id="rId86" Type="http://schemas.openxmlformats.org/officeDocument/2006/relationships/image" Target="../media/image117.png"/><Relationship Id="rId94" Type="http://schemas.openxmlformats.org/officeDocument/2006/relationships/image" Target="../media/image125.jp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9" Type="http://schemas.openxmlformats.org/officeDocument/2006/relationships/image" Target="../media/image70.png"/><Relationship Id="rId34" Type="http://schemas.openxmlformats.org/officeDocument/2006/relationships/image" Target="../media/image65.png"/><Relationship Id="rId50" Type="http://schemas.openxmlformats.org/officeDocument/2006/relationships/image" Target="../media/image81.png"/><Relationship Id="rId55" Type="http://schemas.openxmlformats.org/officeDocument/2006/relationships/image" Target="../media/image86.png"/><Relationship Id="rId76" Type="http://schemas.openxmlformats.org/officeDocument/2006/relationships/image" Target="../media/image107.png"/><Relationship Id="rId7" Type="http://schemas.openxmlformats.org/officeDocument/2006/relationships/image" Target="../media/image38.png"/><Relationship Id="rId71" Type="http://schemas.openxmlformats.org/officeDocument/2006/relationships/image" Target="../media/image102.png"/><Relationship Id="rId92" Type="http://schemas.openxmlformats.org/officeDocument/2006/relationships/image" Target="../media/image123.png"/><Relationship Id="rId2" Type="http://schemas.openxmlformats.org/officeDocument/2006/relationships/image" Target="../media/image33.png"/><Relationship Id="rId29" Type="http://schemas.openxmlformats.org/officeDocument/2006/relationships/image" Target="../media/image60.png"/><Relationship Id="rId24" Type="http://schemas.openxmlformats.org/officeDocument/2006/relationships/image" Target="../media/image55.png"/><Relationship Id="rId40" Type="http://schemas.openxmlformats.org/officeDocument/2006/relationships/image" Target="../media/image71.png"/><Relationship Id="rId45" Type="http://schemas.openxmlformats.org/officeDocument/2006/relationships/image" Target="../media/image76.png"/><Relationship Id="rId66" Type="http://schemas.openxmlformats.org/officeDocument/2006/relationships/image" Target="../media/image97.png"/><Relationship Id="rId87" Type="http://schemas.openxmlformats.org/officeDocument/2006/relationships/image" Target="../media/image118.png"/><Relationship Id="rId61" Type="http://schemas.openxmlformats.org/officeDocument/2006/relationships/image" Target="../media/image92.png"/><Relationship Id="rId82" Type="http://schemas.openxmlformats.org/officeDocument/2006/relationships/image" Target="../media/image113.png"/><Relationship Id="rId19" Type="http://schemas.openxmlformats.org/officeDocument/2006/relationships/image" Target="../media/image50.png"/><Relationship Id="rId14" Type="http://schemas.openxmlformats.org/officeDocument/2006/relationships/image" Target="../media/image45.png"/><Relationship Id="rId30" Type="http://schemas.openxmlformats.org/officeDocument/2006/relationships/image" Target="../media/image61.png"/><Relationship Id="rId35" Type="http://schemas.openxmlformats.org/officeDocument/2006/relationships/image" Target="../media/image66.png"/><Relationship Id="rId56" Type="http://schemas.openxmlformats.org/officeDocument/2006/relationships/image" Target="../media/image87.png"/><Relationship Id="rId77" Type="http://schemas.openxmlformats.org/officeDocument/2006/relationships/image" Target="../media/image1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0458" y="2503038"/>
            <a:ext cx="8255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85" dirty="0">
                <a:latin typeface="Arial MT"/>
                <a:cs typeface="Arial MT"/>
              </a:rPr>
              <a:t>P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93036" y="1852356"/>
            <a:ext cx="8255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85" dirty="0">
                <a:latin typeface="Arial MT"/>
                <a:cs typeface="Arial MT"/>
              </a:rPr>
              <a:t>P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2237" y="3173800"/>
            <a:ext cx="289560" cy="2413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5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 </a:t>
            </a:r>
            <a:r>
              <a:rPr sz="300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dirty="0">
                <a:latin typeface="Arial MT"/>
                <a:cs typeface="Arial MT"/>
              </a:rPr>
              <a:t>  </a:t>
            </a:r>
            <a:r>
              <a:rPr sz="300" spc="-25" dirty="0">
                <a:latin typeface="Arial MT"/>
                <a:cs typeface="Arial MT"/>
              </a:rPr>
              <a:t> </a:t>
            </a: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</a:t>
            </a:r>
            <a:r>
              <a:rPr sz="300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spc="5" dirty="0">
                <a:latin typeface="Arial MT"/>
                <a:cs typeface="Arial MT"/>
              </a:rPr>
              <a:t>27</a:t>
            </a:r>
            <a:r>
              <a:rPr sz="300" spc="25" dirty="0">
                <a:latin typeface="Arial MT"/>
                <a:cs typeface="Arial MT"/>
              </a:rPr>
              <a:t> </a:t>
            </a: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u="sng" spc="-2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endParaRPr sz="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 </a:t>
            </a:r>
            <a:r>
              <a:rPr sz="300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dirty="0">
                <a:latin typeface="Arial MT"/>
                <a:cs typeface="Arial MT"/>
              </a:rPr>
              <a:t>  </a:t>
            </a:r>
            <a:r>
              <a:rPr sz="300" spc="-20" dirty="0">
                <a:latin typeface="Arial MT"/>
                <a:cs typeface="Arial MT"/>
              </a:rPr>
              <a:t> </a:t>
            </a: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</a:t>
            </a:r>
            <a:r>
              <a:rPr sz="300" u="sng" spc="-4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spc="5" dirty="0">
                <a:latin typeface="Arial MT"/>
                <a:cs typeface="Arial MT"/>
              </a:rPr>
              <a:t>28</a:t>
            </a:r>
            <a:endParaRPr sz="300">
              <a:latin typeface="Arial MT"/>
              <a:cs typeface="Arial MT"/>
            </a:endParaRPr>
          </a:p>
          <a:p>
            <a:pPr marL="156210">
              <a:lnSpc>
                <a:spcPct val="100000"/>
              </a:lnSpc>
              <a:spcBef>
                <a:spcPts val="204"/>
              </a:spcBef>
            </a:pPr>
            <a:r>
              <a:rPr sz="300" spc="5" dirty="0">
                <a:latin typeface="Arial MT"/>
                <a:cs typeface="Arial MT"/>
              </a:rPr>
              <a:t>29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5940" y="3125980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26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5940" y="3054134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25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5940" y="2982282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24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5940" y="2910435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23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45940" y="2839600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22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5940" y="2767749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21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5940" y="2695902"/>
            <a:ext cx="8128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trike="sngStrike" spc="5" dirty="0">
                <a:latin typeface="Arial MT"/>
                <a:cs typeface="Arial MT"/>
              </a:rPr>
              <a:t>20 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45940" y="2624050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19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5940" y="2552204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18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7201" y="2552204"/>
            <a:ext cx="281305" cy="7366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 </a:t>
            </a:r>
            <a:r>
              <a:rPr sz="300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dirty="0">
                <a:latin typeface="Arial MT"/>
                <a:cs typeface="Arial MT"/>
              </a:rPr>
              <a:t>  </a:t>
            </a:r>
            <a:r>
              <a:rPr sz="300" spc="-25" dirty="0">
                <a:latin typeface="Arial MT"/>
                <a:cs typeface="Arial MT"/>
              </a:rPr>
              <a:t> </a:t>
            </a: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 </a:t>
            </a:r>
            <a:r>
              <a:rPr sz="300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dirty="0">
                <a:latin typeface="Arial MT"/>
                <a:cs typeface="Arial MT"/>
              </a:rPr>
              <a:t>  </a:t>
            </a:r>
            <a:r>
              <a:rPr sz="300" spc="-20" dirty="0">
                <a:latin typeface="Arial MT"/>
                <a:cs typeface="Arial MT"/>
              </a:rPr>
              <a:t> </a:t>
            </a: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62499" y="2624050"/>
            <a:ext cx="8128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trike="sngStrike" dirty="0">
                <a:latin typeface="Arial MT"/>
                <a:cs typeface="Arial MT"/>
              </a:rPr>
              <a:t> </a:t>
            </a:r>
            <a:r>
              <a:rPr sz="300" strike="sngStrike" spc="5" dirty="0">
                <a:latin typeface="Arial MT"/>
                <a:cs typeface="Arial MT"/>
              </a:rPr>
              <a:t>3</a:t>
            </a:r>
            <a:r>
              <a:rPr sz="300" strike="noStrike" spc="5" dirty="0">
                <a:latin typeface="Arial MT"/>
                <a:cs typeface="Arial MT"/>
              </a:rPr>
              <a:t>8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5831" y="2671880"/>
            <a:ext cx="13779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010" marR="5080" indent="-67945">
              <a:lnSpc>
                <a:spcPct val="157100"/>
              </a:lnSpc>
              <a:spcBef>
                <a:spcPts val="95"/>
              </a:spcBef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     </a:t>
            </a:r>
            <a:r>
              <a:rPr sz="3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300" spc="-40" dirty="0">
                <a:latin typeface="Arial MT"/>
                <a:cs typeface="Arial MT"/>
              </a:rPr>
              <a:t>37 </a:t>
            </a:r>
            <a:r>
              <a:rPr sz="300" spc="5" dirty="0">
                <a:latin typeface="Arial MT"/>
                <a:cs typeface="Arial MT"/>
              </a:rPr>
              <a:t> 36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73628" y="2816589"/>
            <a:ext cx="69850" cy="38290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" spc="5" dirty="0">
                <a:latin typeface="Arial MT"/>
                <a:cs typeface="Arial MT"/>
              </a:rPr>
              <a:t>35</a:t>
            </a:r>
            <a:endParaRPr sz="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300" spc="5" dirty="0">
                <a:latin typeface="Arial MT"/>
                <a:cs typeface="Arial MT"/>
              </a:rPr>
              <a:t>34</a:t>
            </a:r>
            <a:endParaRPr sz="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300" spc="5" dirty="0">
                <a:latin typeface="Arial MT"/>
                <a:cs typeface="Arial MT"/>
              </a:rPr>
              <a:t>33</a:t>
            </a:r>
            <a:endParaRPr sz="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300" spc="5" dirty="0">
                <a:latin typeface="Arial MT"/>
                <a:cs typeface="Arial MT"/>
              </a:rPr>
              <a:t>32</a:t>
            </a:r>
            <a:endParaRPr sz="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300" spc="5" dirty="0">
                <a:latin typeface="Arial MT"/>
                <a:cs typeface="Arial MT"/>
              </a:rPr>
              <a:t>31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73628" y="3197827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30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11718" y="1829671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18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11718" y="1757819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17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11718" y="1685972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16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11718" y="1615138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15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11718" y="1543286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14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11718" y="1471439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13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11718" y="1399587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12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11718" y="1327741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11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38392" y="1184042"/>
            <a:ext cx="69850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10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49527" y="1255894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9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49527" y="1327741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8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49527" y="1399587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7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49527" y="1471439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6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49527" y="1543286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5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49527" y="1615138"/>
            <a:ext cx="47625" cy="73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latin typeface="Arial MT"/>
                <a:cs typeface="Arial MT"/>
              </a:rPr>
              <a:t>4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833317" y="7678677"/>
            <a:ext cx="35560" cy="36830"/>
          </a:xfrm>
          <a:custGeom>
            <a:avLst/>
            <a:gdLst/>
            <a:ahLst/>
            <a:cxnLst/>
            <a:rect l="l" t="t" r="r" b="b"/>
            <a:pathLst>
              <a:path w="35559" h="36829">
                <a:moveTo>
                  <a:pt x="0" y="36426"/>
                </a:moveTo>
                <a:lnTo>
                  <a:pt x="0" y="0"/>
                </a:lnTo>
              </a:path>
              <a:path w="35559" h="36829">
                <a:moveTo>
                  <a:pt x="0" y="0"/>
                </a:moveTo>
                <a:lnTo>
                  <a:pt x="35412" y="0"/>
                </a:lnTo>
              </a:path>
              <a:path w="35559" h="36829">
                <a:moveTo>
                  <a:pt x="0" y="36426"/>
                </a:moveTo>
                <a:lnTo>
                  <a:pt x="35412" y="36426"/>
                </a:lnTo>
              </a:path>
              <a:path w="35559" h="36829">
                <a:moveTo>
                  <a:pt x="35412" y="36426"/>
                </a:moveTo>
                <a:lnTo>
                  <a:pt x="354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57960" y="8428529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0" y="35425"/>
                </a:moveTo>
                <a:lnTo>
                  <a:pt x="0" y="0"/>
                </a:lnTo>
              </a:path>
              <a:path w="35559" h="35559">
                <a:moveTo>
                  <a:pt x="0" y="0"/>
                </a:moveTo>
                <a:lnTo>
                  <a:pt x="35425" y="0"/>
                </a:lnTo>
              </a:path>
              <a:path w="35559" h="35559">
                <a:moveTo>
                  <a:pt x="0" y="35425"/>
                </a:moveTo>
                <a:lnTo>
                  <a:pt x="35425" y="35425"/>
                </a:lnTo>
              </a:path>
              <a:path w="35559" h="35559">
                <a:moveTo>
                  <a:pt x="35425" y="35425"/>
                </a:moveTo>
                <a:lnTo>
                  <a:pt x="3542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784618" y="9315001"/>
            <a:ext cx="12065" cy="0"/>
          </a:xfrm>
          <a:custGeom>
            <a:avLst/>
            <a:gdLst/>
            <a:ahLst/>
            <a:cxnLst/>
            <a:rect l="l" t="t" r="r" b="b"/>
            <a:pathLst>
              <a:path w="12065">
                <a:moveTo>
                  <a:pt x="0" y="0"/>
                </a:moveTo>
                <a:lnTo>
                  <a:pt x="12059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11111" y="9315001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708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176154" y="931500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3156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302647" y="931500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45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568787" y="9315001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6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465853" y="11484618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13156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465853" y="11219492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79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465853" y="1109300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465853" y="1082684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804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465853" y="10700354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13156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465853" y="1043522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79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65853" y="1030873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465853" y="100425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804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4465853" y="9916090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13169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465853" y="965096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79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465853" y="95244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42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465853" y="9315001"/>
            <a:ext cx="204470" cy="95250"/>
          </a:xfrm>
          <a:custGeom>
            <a:avLst/>
            <a:gdLst/>
            <a:ahLst/>
            <a:cxnLst/>
            <a:rect l="l" t="t" r="r" b="b"/>
            <a:pathLst>
              <a:path w="204469" h="95250">
                <a:moveTo>
                  <a:pt x="0" y="0"/>
                </a:moveTo>
                <a:lnTo>
                  <a:pt x="204333" y="0"/>
                </a:lnTo>
              </a:path>
              <a:path w="204469" h="95250">
                <a:moveTo>
                  <a:pt x="0" y="95122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465853" y="11611110"/>
            <a:ext cx="204470" cy="95250"/>
          </a:xfrm>
          <a:custGeom>
            <a:avLst/>
            <a:gdLst/>
            <a:ahLst/>
            <a:cxnLst/>
            <a:rect l="l" t="t" r="r" b="b"/>
            <a:pathLst>
              <a:path w="204469" h="95250">
                <a:moveTo>
                  <a:pt x="0" y="95122"/>
                </a:moveTo>
                <a:lnTo>
                  <a:pt x="0" y="0"/>
                </a:lnTo>
              </a:path>
              <a:path w="204469" h="95250">
                <a:moveTo>
                  <a:pt x="204333" y="95122"/>
                </a:moveTo>
                <a:lnTo>
                  <a:pt x="0" y="95122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899748" y="965096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899748" y="1004258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804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899748" y="1043522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899748" y="11219492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79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14758254" y="9313482"/>
            <a:ext cx="2346325" cy="3529329"/>
            <a:chOff x="14758254" y="9313482"/>
            <a:chExt cx="2346325" cy="3529329"/>
          </a:xfrm>
        </p:grpSpPr>
        <p:sp>
          <p:nvSpPr>
            <p:cNvPr id="59" name="object 59"/>
            <p:cNvSpPr/>
            <p:nvPr/>
          </p:nvSpPr>
          <p:spPr>
            <a:xfrm>
              <a:off x="14759266" y="9446549"/>
              <a:ext cx="2343785" cy="3395345"/>
            </a:xfrm>
            <a:custGeom>
              <a:avLst/>
              <a:gdLst/>
              <a:ahLst/>
              <a:cxnLst/>
              <a:rect l="l" t="t" r="r" b="b"/>
              <a:pathLst>
                <a:path w="2343784" h="3395345">
                  <a:moveTo>
                    <a:pt x="130603" y="3313129"/>
                  </a:moveTo>
                  <a:lnTo>
                    <a:pt x="114432" y="3296930"/>
                  </a:lnTo>
                </a:path>
                <a:path w="2343784" h="3395345">
                  <a:moveTo>
                    <a:pt x="214611" y="3296930"/>
                  </a:moveTo>
                  <a:lnTo>
                    <a:pt x="90038" y="3172467"/>
                  </a:lnTo>
                </a:path>
                <a:path w="2343784" h="3395345">
                  <a:moveTo>
                    <a:pt x="298482" y="3279731"/>
                  </a:moveTo>
                  <a:lnTo>
                    <a:pt x="65781" y="3046975"/>
                  </a:lnTo>
                </a:path>
                <a:path w="2343784" h="3395345">
                  <a:moveTo>
                    <a:pt x="382490" y="3263533"/>
                  </a:moveTo>
                  <a:lnTo>
                    <a:pt x="41524" y="2921497"/>
                  </a:lnTo>
                </a:path>
                <a:path w="2343784" h="3395345">
                  <a:moveTo>
                    <a:pt x="466498" y="3247348"/>
                  </a:moveTo>
                  <a:lnTo>
                    <a:pt x="16171" y="2797034"/>
                  </a:lnTo>
                </a:path>
                <a:path w="2343784" h="3395345">
                  <a:moveTo>
                    <a:pt x="551466" y="3230149"/>
                  </a:moveTo>
                  <a:lnTo>
                    <a:pt x="24256" y="2703926"/>
                  </a:lnTo>
                </a:path>
                <a:path w="2343784" h="3395345">
                  <a:moveTo>
                    <a:pt x="635474" y="3213950"/>
                  </a:moveTo>
                  <a:lnTo>
                    <a:pt x="104290" y="2683684"/>
                  </a:lnTo>
                </a:path>
                <a:path w="2343784" h="3395345">
                  <a:moveTo>
                    <a:pt x="719482" y="3197765"/>
                  </a:moveTo>
                  <a:lnTo>
                    <a:pt x="188298" y="2666485"/>
                  </a:lnTo>
                </a:path>
                <a:path w="2343784" h="3395345">
                  <a:moveTo>
                    <a:pt x="803491" y="3180566"/>
                  </a:moveTo>
                  <a:lnTo>
                    <a:pt x="272170" y="2650300"/>
                  </a:lnTo>
                </a:path>
                <a:path w="2343784" h="3395345">
                  <a:moveTo>
                    <a:pt x="887499" y="3164367"/>
                  </a:moveTo>
                  <a:lnTo>
                    <a:pt x="357274" y="2634102"/>
                  </a:lnTo>
                </a:path>
                <a:path w="2343784" h="3395345">
                  <a:moveTo>
                    <a:pt x="1008920" y="3184609"/>
                  </a:moveTo>
                  <a:lnTo>
                    <a:pt x="441282" y="2616903"/>
                  </a:lnTo>
                </a:path>
                <a:path w="2343784" h="3395345">
                  <a:moveTo>
                    <a:pt x="1133356" y="3208893"/>
                  </a:moveTo>
                  <a:lnTo>
                    <a:pt x="525291" y="2600718"/>
                  </a:lnTo>
                </a:path>
                <a:path w="2343784" h="3395345">
                  <a:moveTo>
                    <a:pt x="1258889" y="3234191"/>
                  </a:moveTo>
                  <a:lnTo>
                    <a:pt x="609162" y="2584519"/>
                  </a:lnTo>
                </a:path>
                <a:path w="2343784" h="3395345">
                  <a:moveTo>
                    <a:pt x="1384422" y="3258476"/>
                  </a:moveTo>
                  <a:lnTo>
                    <a:pt x="689196" y="2563277"/>
                  </a:lnTo>
                </a:path>
                <a:path w="2343784" h="3395345">
                  <a:moveTo>
                    <a:pt x="1508858" y="3282760"/>
                  </a:moveTo>
                  <a:lnTo>
                    <a:pt x="760047" y="2533922"/>
                  </a:lnTo>
                </a:path>
                <a:path w="2343784" h="3395345">
                  <a:moveTo>
                    <a:pt x="1634390" y="3307058"/>
                  </a:moveTo>
                  <a:lnTo>
                    <a:pt x="844056" y="2516723"/>
                  </a:lnTo>
                </a:path>
                <a:path w="2343784" h="3395345">
                  <a:moveTo>
                    <a:pt x="1759786" y="3332356"/>
                  </a:moveTo>
                  <a:lnTo>
                    <a:pt x="888458" y="2460055"/>
                  </a:lnTo>
                </a:path>
                <a:path w="2343784" h="3395345">
                  <a:moveTo>
                    <a:pt x="1885319" y="3356641"/>
                  </a:moveTo>
                  <a:lnTo>
                    <a:pt x="888458" y="2359876"/>
                  </a:lnTo>
                </a:path>
                <a:path w="2343784" h="3395345">
                  <a:moveTo>
                    <a:pt x="2009755" y="3380925"/>
                  </a:moveTo>
                  <a:lnTo>
                    <a:pt x="888458" y="2259683"/>
                  </a:lnTo>
                </a:path>
                <a:path w="2343784" h="3395345">
                  <a:moveTo>
                    <a:pt x="2088693" y="3359683"/>
                  </a:moveTo>
                  <a:lnTo>
                    <a:pt x="888458" y="2158489"/>
                  </a:lnTo>
                </a:path>
                <a:path w="2343784" h="3395345">
                  <a:moveTo>
                    <a:pt x="132521" y="2107892"/>
                  </a:moveTo>
                  <a:lnTo>
                    <a:pt x="0" y="1975329"/>
                  </a:lnTo>
                </a:path>
                <a:path w="2343784" h="3395345">
                  <a:moveTo>
                    <a:pt x="233797" y="2107892"/>
                  </a:moveTo>
                  <a:lnTo>
                    <a:pt x="0" y="1875150"/>
                  </a:lnTo>
                </a:path>
                <a:path w="2343784" h="3395345">
                  <a:moveTo>
                    <a:pt x="333977" y="2107892"/>
                  </a:moveTo>
                  <a:lnTo>
                    <a:pt x="0" y="1773956"/>
                  </a:lnTo>
                </a:path>
                <a:path w="2343784" h="3395345">
                  <a:moveTo>
                    <a:pt x="435115" y="2107892"/>
                  </a:moveTo>
                  <a:lnTo>
                    <a:pt x="0" y="1673763"/>
                  </a:lnTo>
                </a:path>
                <a:path w="2343784" h="3395345">
                  <a:moveTo>
                    <a:pt x="535295" y="2107892"/>
                  </a:moveTo>
                  <a:lnTo>
                    <a:pt x="0" y="1572570"/>
                  </a:lnTo>
                </a:path>
                <a:path w="2343784" h="3395345">
                  <a:moveTo>
                    <a:pt x="636571" y="2107892"/>
                  </a:moveTo>
                  <a:lnTo>
                    <a:pt x="20282" y="1492632"/>
                  </a:lnTo>
                </a:path>
                <a:path w="2343784" h="3395345">
                  <a:moveTo>
                    <a:pt x="758951" y="2130148"/>
                  </a:moveTo>
                  <a:lnTo>
                    <a:pt x="46595" y="1417737"/>
                  </a:lnTo>
                </a:path>
                <a:path w="2343784" h="3395345">
                  <a:moveTo>
                    <a:pt x="859131" y="2130148"/>
                  </a:moveTo>
                  <a:lnTo>
                    <a:pt x="46595" y="1317558"/>
                  </a:lnTo>
                </a:path>
                <a:path w="2343784" h="3395345">
                  <a:moveTo>
                    <a:pt x="2105823" y="3275689"/>
                  </a:moveTo>
                  <a:lnTo>
                    <a:pt x="46595" y="1217378"/>
                  </a:lnTo>
                </a:path>
                <a:path w="2343784" h="3395345">
                  <a:moveTo>
                    <a:pt x="2122131" y="3191694"/>
                  </a:moveTo>
                  <a:lnTo>
                    <a:pt x="1515984" y="2585533"/>
                  </a:lnTo>
                </a:path>
                <a:path w="2343784" h="3395345">
                  <a:moveTo>
                    <a:pt x="1506802" y="2576420"/>
                  </a:moveTo>
                  <a:lnTo>
                    <a:pt x="46595" y="1116185"/>
                  </a:lnTo>
                </a:path>
                <a:path w="2343784" h="3395345">
                  <a:moveTo>
                    <a:pt x="2138303" y="3106685"/>
                  </a:moveTo>
                  <a:lnTo>
                    <a:pt x="1641380" y="2609817"/>
                  </a:lnTo>
                </a:path>
                <a:path w="2343784" h="3395345">
                  <a:moveTo>
                    <a:pt x="1506802" y="2475226"/>
                  </a:moveTo>
                  <a:lnTo>
                    <a:pt x="46595" y="1016005"/>
                  </a:lnTo>
                </a:path>
                <a:path w="2343784" h="3395345">
                  <a:moveTo>
                    <a:pt x="2154474" y="3022705"/>
                  </a:moveTo>
                  <a:lnTo>
                    <a:pt x="1845850" y="2714053"/>
                  </a:lnTo>
                </a:path>
                <a:path w="2343784" h="3395345">
                  <a:moveTo>
                    <a:pt x="1843794" y="2711011"/>
                  </a:moveTo>
                  <a:lnTo>
                    <a:pt x="1766912" y="2635116"/>
                  </a:lnTo>
                </a:path>
                <a:path w="2343784" h="3395345">
                  <a:moveTo>
                    <a:pt x="1506802" y="2375047"/>
                  </a:moveTo>
                  <a:lnTo>
                    <a:pt x="46595" y="914812"/>
                  </a:lnTo>
                </a:path>
                <a:path w="2343784" h="3395345">
                  <a:moveTo>
                    <a:pt x="2171604" y="2938710"/>
                  </a:moveTo>
                  <a:lnTo>
                    <a:pt x="1971246" y="2738338"/>
                  </a:lnTo>
                </a:path>
                <a:path w="2343784" h="3395345">
                  <a:moveTo>
                    <a:pt x="1506802" y="2273853"/>
                  </a:moveTo>
                  <a:lnTo>
                    <a:pt x="46595" y="814619"/>
                  </a:lnTo>
                </a:path>
                <a:path w="2343784" h="3395345">
                  <a:moveTo>
                    <a:pt x="2187913" y="2854716"/>
                  </a:moveTo>
                  <a:lnTo>
                    <a:pt x="2096778" y="2763636"/>
                  </a:lnTo>
                </a:path>
                <a:path w="2343784" h="3395345">
                  <a:moveTo>
                    <a:pt x="1506802" y="2173674"/>
                  </a:moveTo>
                  <a:lnTo>
                    <a:pt x="818702" y="1484532"/>
                  </a:lnTo>
                </a:path>
                <a:path w="2343784" h="3395345">
                  <a:moveTo>
                    <a:pt x="741821" y="1408637"/>
                  </a:moveTo>
                  <a:lnTo>
                    <a:pt x="46595" y="713425"/>
                  </a:lnTo>
                </a:path>
                <a:path w="2343784" h="3395345">
                  <a:moveTo>
                    <a:pt x="1563539" y="2130148"/>
                  </a:moveTo>
                  <a:lnTo>
                    <a:pt x="918882" y="1484532"/>
                  </a:lnTo>
                </a:path>
                <a:path w="2343784" h="3395345">
                  <a:moveTo>
                    <a:pt x="741821" y="1308444"/>
                  </a:moveTo>
                  <a:lnTo>
                    <a:pt x="46595" y="613246"/>
                  </a:lnTo>
                </a:path>
                <a:path w="2343784" h="3395345">
                  <a:moveTo>
                    <a:pt x="1645491" y="2110935"/>
                  </a:moveTo>
                  <a:lnTo>
                    <a:pt x="1019061" y="1484532"/>
                  </a:lnTo>
                </a:path>
                <a:path w="2343784" h="3395345">
                  <a:moveTo>
                    <a:pt x="741821" y="1207251"/>
                  </a:moveTo>
                  <a:lnTo>
                    <a:pt x="46595" y="512052"/>
                  </a:lnTo>
                </a:path>
                <a:path w="2343784" h="3395345">
                  <a:moveTo>
                    <a:pt x="1743615" y="2107892"/>
                  </a:moveTo>
                  <a:lnTo>
                    <a:pt x="1120200" y="1484532"/>
                  </a:lnTo>
                </a:path>
                <a:path w="2343784" h="3395345">
                  <a:moveTo>
                    <a:pt x="669872" y="1035233"/>
                  </a:moveTo>
                  <a:lnTo>
                    <a:pt x="46595" y="411859"/>
                  </a:lnTo>
                </a:path>
                <a:path w="2343784" h="3395345">
                  <a:moveTo>
                    <a:pt x="1843794" y="2107892"/>
                  </a:moveTo>
                  <a:lnTo>
                    <a:pt x="1220379" y="1484532"/>
                  </a:lnTo>
                </a:path>
                <a:path w="2343784" h="3395345">
                  <a:moveTo>
                    <a:pt x="669872" y="934025"/>
                  </a:moveTo>
                  <a:lnTo>
                    <a:pt x="46595" y="310665"/>
                  </a:lnTo>
                </a:path>
                <a:path w="2343784" h="3395345">
                  <a:moveTo>
                    <a:pt x="1943974" y="2107892"/>
                  </a:moveTo>
                  <a:lnTo>
                    <a:pt x="1321655" y="1484532"/>
                  </a:lnTo>
                </a:path>
                <a:path w="2343784" h="3395345">
                  <a:moveTo>
                    <a:pt x="669872" y="833846"/>
                  </a:moveTo>
                  <a:lnTo>
                    <a:pt x="46595" y="210486"/>
                  </a:lnTo>
                </a:path>
                <a:path w="2343784" h="3395345">
                  <a:moveTo>
                    <a:pt x="2045112" y="2107892"/>
                  </a:moveTo>
                  <a:lnTo>
                    <a:pt x="1421835" y="1484532"/>
                  </a:lnTo>
                </a:path>
                <a:path w="2343784" h="3395345">
                  <a:moveTo>
                    <a:pt x="669872" y="732652"/>
                  </a:moveTo>
                  <a:lnTo>
                    <a:pt x="46595" y="110307"/>
                  </a:lnTo>
                </a:path>
                <a:path w="2343784" h="3395345">
                  <a:moveTo>
                    <a:pt x="2145292" y="2107892"/>
                  </a:moveTo>
                  <a:lnTo>
                    <a:pt x="1522973" y="1484532"/>
                  </a:lnTo>
                </a:path>
                <a:path w="2343784" h="3395345">
                  <a:moveTo>
                    <a:pt x="669872" y="632473"/>
                  </a:moveTo>
                  <a:lnTo>
                    <a:pt x="46595" y="9113"/>
                  </a:lnTo>
                </a:path>
                <a:path w="2343784" h="3395345">
                  <a:moveTo>
                    <a:pt x="2246568" y="2107892"/>
                  </a:moveTo>
                  <a:lnTo>
                    <a:pt x="1623153" y="1484532"/>
                  </a:lnTo>
                </a:path>
                <a:path w="2343784" h="3395345">
                  <a:moveTo>
                    <a:pt x="669872" y="531279"/>
                  </a:moveTo>
                  <a:lnTo>
                    <a:pt x="138688" y="0"/>
                  </a:lnTo>
                </a:path>
                <a:path w="2343784" h="3395345">
                  <a:moveTo>
                    <a:pt x="2343732" y="2104864"/>
                  </a:moveTo>
                  <a:lnTo>
                    <a:pt x="1648506" y="1409651"/>
                  </a:lnTo>
                </a:path>
                <a:path w="2343784" h="3395345">
                  <a:moveTo>
                    <a:pt x="669872" y="431100"/>
                  </a:moveTo>
                  <a:lnTo>
                    <a:pt x="239827" y="0"/>
                  </a:lnTo>
                </a:path>
                <a:path w="2343784" h="3395345">
                  <a:moveTo>
                    <a:pt x="2343732" y="2003657"/>
                  </a:moveTo>
                  <a:lnTo>
                    <a:pt x="1648506" y="1308444"/>
                  </a:lnTo>
                </a:path>
                <a:path w="2343784" h="3395345">
                  <a:moveTo>
                    <a:pt x="669872" y="329906"/>
                  </a:moveTo>
                  <a:lnTo>
                    <a:pt x="340007" y="0"/>
                  </a:lnTo>
                </a:path>
                <a:path w="2343784" h="3395345">
                  <a:moveTo>
                    <a:pt x="2343732" y="1903477"/>
                  </a:moveTo>
                  <a:lnTo>
                    <a:pt x="1648506" y="1208265"/>
                  </a:lnTo>
                </a:path>
                <a:path w="2343784" h="3395345">
                  <a:moveTo>
                    <a:pt x="669872" y="229713"/>
                  </a:moveTo>
                  <a:lnTo>
                    <a:pt x="440186" y="0"/>
                  </a:lnTo>
                </a:path>
                <a:path w="2343784" h="3395345">
                  <a:moveTo>
                    <a:pt x="2343732" y="1802284"/>
                  </a:moveTo>
                  <a:lnTo>
                    <a:pt x="1674819" y="1133384"/>
                  </a:lnTo>
                </a:path>
                <a:path w="2343784" h="3395345">
                  <a:moveTo>
                    <a:pt x="669872" y="129534"/>
                  </a:moveTo>
                  <a:lnTo>
                    <a:pt x="541462" y="0"/>
                  </a:lnTo>
                </a:path>
                <a:path w="2343784" h="3395345">
                  <a:moveTo>
                    <a:pt x="2343732" y="1702104"/>
                  </a:moveTo>
                  <a:lnTo>
                    <a:pt x="1723332" y="1081773"/>
                  </a:lnTo>
                </a:path>
                <a:path w="2343784" h="3395345">
                  <a:moveTo>
                    <a:pt x="669872" y="28340"/>
                  </a:moveTo>
                  <a:lnTo>
                    <a:pt x="641641" y="0"/>
                  </a:lnTo>
                </a:path>
                <a:path w="2343784" h="3395345">
                  <a:moveTo>
                    <a:pt x="2343732" y="1600911"/>
                  </a:moveTo>
                  <a:lnTo>
                    <a:pt x="1723332" y="980579"/>
                  </a:lnTo>
                </a:path>
                <a:path w="2343784" h="3395345">
                  <a:moveTo>
                    <a:pt x="2343732" y="1500731"/>
                  </a:moveTo>
                  <a:lnTo>
                    <a:pt x="1723332" y="880400"/>
                  </a:lnTo>
                </a:path>
                <a:path w="2343784" h="3395345">
                  <a:moveTo>
                    <a:pt x="2343732" y="1400538"/>
                  </a:moveTo>
                  <a:lnTo>
                    <a:pt x="1723332" y="779206"/>
                  </a:lnTo>
                </a:path>
                <a:path w="2343784" h="3395345">
                  <a:moveTo>
                    <a:pt x="2343732" y="1299344"/>
                  </a:moveTo>
                  <a:lnTo>
                    <a:pt x="1723332" y="679027"/>
                  </a:lnTo>
                </a:path>
                <a:path w="2343784" h="3395345">
                  <a:moveTo>
                    <a:pt x="2343732" y="1199165"/>
                  </a:moveTo>
                  <a:lnTo>
                    <a:pt x="1723332" y="577833"/>
                  </a:lnTo>
                </a:path>
                <a:path w="2343784" h="3395345">
                  <a:moveTo>
                    <a:pt x="2343732" y="1097971"/>
                  </a:moveTo>
                  <a:lnTo>
                    <a:pt x="1723332" y="477640"/>
                  </a:lnTo>
                </a:path>
                <a:path w="2343784" h="3395345">
                  <a:moveTo>
                    <a:pt x="2343732" y="997778"/>
                  </a:moveTo>
                  <a:lnTo>
                    <a:pt x="1723332" y="376447"/>
                  </a:lnTo>
                </a:path>
                <a:path w="2343784" h="3395345">
                  <a:moveTo>
                    <a:pt x="2343732" y="896585"/>
                  </a:moveTo>
                  <a:lnTo>
                    <a:pt x="1805285" y="359248"/>
                  </a:lnTo>
                </a:path>
                <a:path w="2343784" h="3395345">
                  <a:moveTo>
                    <a:pt x="2343732" y="796405"/>
                  </a:moveTo>
                  <a:lnTo>
                    <a:pt x="1906561" y="359248"/>
                  </a:lnTo>
                </a:path>
                <a:path w="2343784" h="3395345">
                  <a:moveTo>
                    <a:pt x="2343732" y="695212"/>
                  </a:moveTo>
                  <a:lnTo>
                    <a:pt x="2006740" y="359248"/>
                  </a:lnTo>
                </a:path>
                <a:path w="2343784" h="3395345">
                  <a:moveTo>
                    <a:pt x="2343732" y="595032"/>
                  </a:moveTo>
                  <a:lnTo>
                    <a:pt x="2107879" y="359248"/>
                  </a:lnTo>
                </a:path>
                <a:path w="2343784" h="3395345">
                  <a:moveTo>
                    <a:pt x="2343732" y="493839"/>
                  </a:moveTo>
                  <a:lnTo>
                    <a:pt x="2208058" y="359248"/>
                  </a:lnTo>
                </a:path>
                <a:path w="2343784" h="3395345">
                  <a:moveTo>
                    <a:pt x="2343732" y="393646"/>
                  </a:moveTo>
                  <a:lnTo>
                    <a:pt x="2308238" y="359248"/>
                  </a:lnTo>
                </a:path>
                <a:path w="2343784" h="3395345">
                  <a:moveTo>
                    <a:pt x="46595" y="0"/>
                  </a:moveTo>
                  <a:lnTo>
                    <a:pt x="46595" y="1492632"/>
                  </a:lnTo>
                </a:path>
                <a:path w="2343784" h="3395345">
                  <a:moveTo>
                    <a:pt x="46595" y="1492632"/>
                  </a:moveTo>
                  <a:lnTo>
                    <a:pt x="0" y="1492632"/>
                  </a:lnTo>
                </a:path>
                <a:path w="2343784" h="3395345">
                  <a:moveTo>
                    <a:pt x="0" y="1492632"/>
                  </a:moveTo>
                  <a:lnTo>
                    <a:pt x="0" y="2049196"/>
                  </a:lnTo>
                </a:path>
                <a:path w="2343784" h="3395345">
                  <a:moveTo>
                    <a:pt x="0" y="2049196"/>
                  </a:moveTo>
                  <a:lnTo>
                    <a:pt x="1096" y="2055267"/>
                  </a:lnTo>
                </a:path>
                <a:path w="2343784" h="3395345">
                  <a:moveTo>
                    <a:pt x="1096" y="2055267"/>
                  </a:moveTo>
                  <a:lnTo>
                    <a:pt x="1096" y="2060324"/>
                  </a:lnTo>
                </a:path>
                <a:path w="2343784" h="3395345">
                  <a:moveTo>
                    <a:pt x="1096" y="2060324"/>
                  </a:moveTo>
                  <a:lnTo>
                    <a:pt x="3014" y="2066395"/>
                  </a:lnTo>
                </a:path>
                <a:path w="2343784" h="3395345">
                  <a:moveTo>
                    <a:pt x="3014" y="2066395"/>
                  </a:moveTo>
                  <a:lnTo>
                    <a:pt x="5070" y="2071466"/>
                  </a:lnTo>
                </a:path>
                <a:path w="2343784" h="3395345">
                  <a:moveTo>
                    <a:pt x="5070" y="2071466"/>
                  </a:moveTo>
                  <a:lnTo>
                    <a:pt x="7126" y="2076523"/>
                  </a:lnTo>
                </a:path>
                <a:path w="2343784" h="3395345">
                  <a:moveTo>
                    <a:pt x="7126" y="2076523"/>
                  </a:moveTo>
                  <a:lnTo>
                    <a:pt x="10141" y="2081580"/>
                  </a:lnTo>
                </a:path>
                <a:path w="2343784" h="3395345">
                  <a:moveTo>
                    <a:pt x="10141" y="2081580"/>
                  </a:moveTo>
                  <a:lnTo>
                    <a:pt x="14252" y="2086637"/>
                  </a:lnTo>
                </a:path>
                <a:path w="2343784" h="3395345">
                  <a:moveTo>
                    <a:pt x="14252" y="2086637"/>
                  </a:moveTo>
                  <a:lnTo>
                    <a:pt x="17267" y="2090693"/>
                  </a:lnTo>
                </a:path>
                <a:path w="2343784" h="3395345">
                  <a:moveTo>
                    <a:pt x="17267" y="2090693"/>
                  </a:moveTo>
                  <a:lnTo>
                    <a:pt x="22338" y="2094736"/>
                  </a:lnTo>
                </a:path>
                <a:path w="2343784" h="3395345">
                  <a:moveTo>
                    <a:pt x="22338" y="2094736"/>
                  </a:moveTo>
                  <a:lnTo>
                    <a:pt x="26312" y="2097779"/>
                  </a:lnTo>
                </a:path>
                <a:path w="2343784" h="3395345">
                  <a:moveTo>
                    <a:pt x="26312" y="2097779"/>
                  </a:moveTo>
                  <a:lnTo>
                    <a:pt x="31383" y="2100807"/>
                  </a:lnTo>
                </a:path>
                <a:path w="2343784" h="3395345">
                  <a:moveTo>
                    <a:pt x="31383" y="2100807"/>
                  </a:moveTo>
                  <a:lnTo>
                    <a:pt x="36453" y="2103850"/>
                  </a:lnTo>
                </a:path>
                <a:path w="2343784" h="3395345">
                  <a:moveTo>
                    <a:pt x="36453" y="2103850"/>
                  </a:moveTo>
                  <a:lnTo>
                    <a:pt x="42483" y="2105878"/>
                  </a:lnTo>
                </a:path>
                <a:path w="2343784" h="3395345">
                  <a:moveTo>
                    <a:pt x="42483" y="2105878"/>
                  </a:moveTo>
                  <a:lnTo>
                    <a:pt x="47554" y="2106878"/>
                  </a:lnTo>
                </a:path>
                <a:path w="2343784" h="3395345">
                  <a:moveTo>
                    <a:pt x="47554" y="2106878"/>
                  </a:moveTo>
                  <a:lnTo>
                    <a:pt x="53721" y="2107892"/>
                  </a:lnTo>
                </a:path>
                <a:path w="2343784" h="3395345">
                  <a:moveTo>
                    <a:pt x="53721" y="2107892"/>
                  </a:moveTo>
                  <a:lnTo>
                    <a:pt x="58654" y="2107892"/>
                  </a:lnTo>
                </a:path>
                <a:path w="2343784" h="3395345">
                  <a:moveTo>
                    <a:pt x="58654" y="2107892"/>
                  </a:moveTo>
                  <a:lnTo>
                    <a:pt x="686181" y="2107892"/>
                  </a:lnTo>
                </a:path>
                <a:path w="2343784" h="3395345">
                  <a:moveTo>
                    <a:pt x="686181" y="2107892"/>
                  </a:moveTo>
                  <a:lnTo>
                    <a:pt x="686181" y="2130148"/>
                  </a:lnTo>
                </a:path>
                <a:path w="2343784" h="3395345">
                  <a:moveTo>
                    <a:pt x="686181" y="2130148"/>
                  </a:moveTo>
                  <a:lnTo>
                    <a:pt x="888458" y="2130148"/>
                  </a:lnTo>
                </a:path>
                <a:path w="2343784" h="3395345">
                  <a:moveTo>
                    <a:pt x="888458" y="2130148"/>
                  </a:moveTo>
                  <a:lnTo>
                    <a:pt x="888458" y="2508624"/>
                  </a:lnTo>
                </a:path>
                <a:path w="2343784" h="3395345">
                  <a:moveTo>
                    <a:pt x="888458" y="2508624"/>
                  </a:moveTo>
                  <a:lnTo>
                    <a:pt x="686181" y="2548093"/>
                  </a:lnTo>
                </a:path>
                <a:path w="2343784" h="3395345">
                  <a:moveTo>
                    <a:pt x="686181" y="2548093"/>
                  </a:moveTo>
                  <a:lnTo>
                    <a:pt x="690155" y="2568334"/>
                  </a:lnTo>
                </a:path>
                <a:path w="2343784" h="3395345">
                  <a:moveTo>
                    <a:pt x="690155" y="2568334"/>
                  </a:moveTo>
                  <a:lnTo>
                    <a:pt x="42483" y="2694826"/>
                  </a:lnTo>
                </a:path>
                <a:path w="2343784" h="3395345">
                  <a:moveTo>
                    <a:pt x="42483" y="2694826"/>
                  </a:moveTo>
                  <a:lnTo>
                    <a:pt x="38509" y="2696854"/>
                  </a:lnTo>
                </a:path>
                <a:path w="2343784" h="3395345">
                  <a:moveTo>
                    <a:pt x="38509" y="2696854"/>
                  </a:moveTo>
                  <a:lnTo>
                    <a:pt x="33438" y="2697855"/>
                  </a:lnTo>
                </a:path>
                <a:path w="2343784" h="3395345">
                  <a:moveTo>
                    <a:pt x="33438" y="2697855"/>
                  </a:moveTo>
                  <a:lnTo>
                    <a:pt x="28368" y="2700897"/>
                  </a:lnTo>
                </a:path>
                <a:path w="2343784" h="3395345">
                  <a:moveTo>
                    <a:pt x="28368" y="2700897"/>
                  </a:moveTo>
                  <a:lnTo>
                    <a:pt x="24256" y="2703926"/>
                  </a:lnTo>
                </a:path>
                <a:path w="2343784" h="3395345">
                  <a:moveTo>
                    <a:pt x="24256" y="2703926"/>
                  </a:moveTo>
                  <a:lnTo>
                    <a:pt x="20282" y="2706968"/>
                  </a:lnTo>
                </a:path>
                <a:path w="2343784" h="3395345">
                  <a:moveTo>
                    <a:pt x="20282" y="2706968"/>
                  </a:moveTo>
                  <a:lnTo>
                    <a:pt x="17267" y="2709997"/>
                  </a:lnTo>
                </a:path>
                <a:path w="2343784" h="3395345">
                  <a:moveTo>
                    <a:pt x="17267" y="2709997"/>
                  </a:moveTo>
                  <a:lnTo>
                    <a:pt x="14252" y="2714053"/>
                  </a:lnTo>
                </a:path>
                <a:path w="2343784" h="3395345">
                  <a:moveTo>
                    <a:pt x="14252" y="2714053"/>
                  </a:moveTo>
                  <a:lnTo>
                    <a:pt x="11100" y="2719110"/>
                  </a:lnTo>
                </a:path>
                <a:path w="2343784" h="3395345">
                  <a:moveTo>
                    <a:pt x="11100" y="2719110"/>
                  </a:moveTo>
                  <a:lnTo>
                    <a:pt x="9181" y="2723167"/>
                  </a:lnTo>
                </a:path>
                <a:path w="2343784" h="3395345">
                  <a:moveTo>
                    <a:pt x="9181" y="2723167"/>
                  </a:moveTo>
                  <a:lnTo>
                    <a:pt x="8085" y="2728224"/>
                  </a:lnTo>
                </a:path>
                <a:path w="2343784" h="3395345">
                  <a:moveTo>
                    <a:pt x="8085" y="2728224"/>
                  </a:moveTo>
                  <a:lnTo>
                    <a:pt x="7126" y="2733281"/>
                  </a:lnTo>
                </a:path>
                <a:path w="2343784" h="3395345">
                  <a:moveTo>
                    <a:pt x="7126" y="2733281"/>
                  </a:moveTo>
                  <a:lnTo>
                    <a:pt x="6029" y="2738338"/>
                  </a:lnTo>
                </a:path>
                <a:path w="2343784" h="3395345">
                  <a:moveTo>
                    <a:pt x="6029" y="2738338"/>
                  </a:moveTo>
                  <a:lnTo>
                    <a:pt x="6029" y="2743395"/>
                  </a:lnTo>
                </a:path>
                <a:path w="2343784" h="3395345">
                  <a:moveTo>
                    <a:pt x="6029" y="2743395"/>
                  </a:moveTo>
                  <a:lnTo>
                    <a:pt x="7126" y="2748465"/>
                  </a:lnTo>
                </a:path>
                <a:path w="2343784" h="3395345">
                  <a:moveTo>
                    <a:pt x="7126" y="2748465"/>
                  </a:moveTo>
                  <a:lnTo>
                    <a:pt x="118406" y="3315144"/>
                  </a:lnTo>
                </a:path>
                <a:path w="2343784" h="3395345">
                  <a:moveTo>
                    <a:pt x="118406" y="3315144"/>
                  </a:moveTo>
                  <a:lnTo>
                    <a:pt x="896544" y="3162339"/>
                  </a:lnTo>
                </a:path>
                <a:path w="2343784" h="3395345">
                  <a:moveTo>
                    <a:pt x="896544" y="3162339"/>
                  </a:moveTo>
                  <a:lnTo>
                    <a:pt x="2081566" y="3395095"/>
                  </a:lnTo>
                </a:path>
                <a:path w="2343784" h="3395345">
                  <a:moveTo>
                    <a:pt x="2081566" y="3395095"/>
                  </a:moveTo>
                  <a:lnTo>
                    <a:pt x="2202028" y="2783877"/>
                  </a:lnTo>
                </a:path>
                <a:path w="2343784" h="3395345">
                  <a:moveTo>
                    <a:pt x="2202028" y="2783877"/>
                  </a:moveTo>
                  <a:lnTo>
                    <a:pt x="1842835" y="2713039"/>
                  </a:lnTo>
                </a:path>
                <a:path w="2343784" h="3395345">
                  <a:moveTo>
                    <a:pt x="1842835" y="2713039"/>
                  </a:moveTo>
                  <a:lnTo>
                    <a:pt x="1854895" y="2652315"/>
                  </a:lnTo>
                </a:path>
                <a:path w="2343784" h="3395345">
                  <a:moveTo>
                    <a:pt x="1854895" y="2652315"/>
                  </a:moveTo>
                  <a:lnTo>
                    <a:pt x="1506802" y="2583505"/>
                  </a:lnTo>
                </a:path>
                <a:path w="2343784" h="3395345">
                  <a:moveTo>
                    <a:pt x="1506802" y="2583505"/>
                  </a:moveTo>
                  <a:lnTo>
                    <a:pt x="1506802" y="2130148"/>
                  </a:lnTo>
                </a:path>
                <a:path w="2343784" h="3395345">
                  <a:moveTo>
                    <a:pt x="1506802" y="2130148"/>
                  </a:moveTo>
                  <a:lnTo>
                    <a:pt x="1645491" y="2130148"/>
                  </a:lnTo>
                </a:path>
                <a:path w="2343784" h="3395345">
                  <a:moveTo>
                    <a:pt x="1645491" y="2130148"/>
                  </a:moveTo>
                  <a:lnTo>
                    <a:pt x="1645491" y="2107892"/>
                  </a:lnTo>
                </a:path>
                <a:path w="2343784" h="3395345">
                  <a:moveTo>
                    <a:pt x="1645491" y="2107892"/>
                  </a:moveTo>
                  <a:lnTo>
                    <a:pt x="2343732" y="2107892"/>
                  </a:lnTo>
                </a:path>
                <a:path w="2343784" h="3395345">
                  <a:moveTo>
                    <a:pt x="2343732" y="2107892"/>
                  </a:moveTo>
                  <a:lnTo>
                    <a:pt x="2343732" y="359248"/>
                  </a:lnTo>
                </a:path>
                <a:path w="2343784" h="3395345">
                  <a:moveTo>
                    <a:pt x="2343732" y="359248"/>
                  </a:moveTo>
                  <a:lnTo>
                    <a:pt x="1723332" y="359248"/>
                  </a:lnTo>
                </a:path>
                <a:path w="2343784" h="3395345">
                  <a:moveTo>
                    <a:pt x="1723332" y="359248"/>
                  </a:moveTo>
                  <a:lnTo>
                    <a:pt x="1723332" y="1133384"/>
                  </a:lnTo>
                </a:path>
                <a:path w="2343784" h="3395345">
                  <a:moveTo>
                    <a:pt x="1723332" y="1133384"/>
                  </a:moveTo>
                  <a:lnTo>
                    <a:pt x="1648506" y="1133384"/>
                  </a:lnTo>
                </a:path>
                <a:path w="2343784" h="3395345">
                  <a:moveTo>
                    <a:pt x="1648506" y="1133384"/>
                  </a:moveTo>
                  <a:lnTo>
                    <a:pt x="1648506" y="1484532"/>
                  </a:lnTo>
                </a:path>
                <a:path w="2343784" h="3395345">
                  <a:moveTo>
                    <a:pt x="1648506" y="1484532"/>
                  </a:moveTo>
                  <a:lnTo>
                    <a:pt x="741821" y="1484532"/>
                  </a:lnTo>
                </a:path>
                <a:path w="2343784" h="3395345">
                  <a:moveTo>
                    <a:pt x="741821" y="1484532"/>
                  </a:moveTo>
                  <a:lnTo>
                    <a:pt x="741821" y="1133384"/>
                  </a:lnTo>
                </a:path>
                <a:path w="2343784" h="3395345">
                  <a:moveTo>
                    <a:pt x="741821" y="1133384"/>
                  </a:moveTo>
                  <a:lnTo>
                    <a:pt x="669872" y="1133384"/>
                  </a:lnTo>
                </a:path>
                <a:path w="2343784" h="3395345">
                  <a:moveTo>
                    <a:pt x="669872" y="1133384"/>
                  </a:moveTo>
                  <a:lnTo>
                    <a:pt x="669872" y="0"/>
                  </a:lnTo>
                </a:path>
                <a:path w="2343784" h="3395345">
                  <a:moveTo>
                    <a:pt x="669872" y="0"/>
                  </a:moveTo>
                  <a:lnTo>
                    <a:pt x="465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784619" y="9315000"/>
              <a:ext cx="1115695" cy="2391410"/>
            </a:xfrm>
            <a:custGeom>
              <a:avLst/>
              <a:gdLst/>
              <a:ahLst/>
              <a:cxnLst/>
              <a:rect l="l" t="t" r="r" b="b"/>
              <a:pathLst>
                <a:path w="1115694" h="2391409">
                  <a:moveTo>
                    <a:pt x="1115129" y="2391232"/>
                  </a:moveTo>
                  <a:lnTo>
                    <a:pt x="910659" y="2391232"/>
                  </a:lnTo>
                </a:path>
                <a:path w="1115694" h="2391409">
                  <a:moveTo>
                    <a:pt x="796364" y="2391232"/>
                  </a:moveTo>
                  <a:lnTo>
                    <a:pt x="784167" y="2391232"/>
                  </a:lnTo>
                </a:path>
                <a:path w="1115694" h="2391409">
                  <a:moveTo>
                    <a:pt x="669872" y="2391232"/>
                  </a:moveTo>
                  <a:lnTo>
                    <a:pt x="518027" y="2391232"/>
                  </a:lnTo>
                </a:path>
                <a:path w="1115694" h="2391409">
                  <a:moveTo>
                    <a:pt x="404691" y="2391232"/>
                  </a:moveTo>
                  <a:lnTo>
                    <a:pt x="391535" y="2391232"/>
                  </a:lnTo>
                </a:path>
                <a:path w="1115694" h="2391409">
                  <a:moveTo>
                    <a:pt x="278200" y="2391232"/>
                  </a:moveTo>
                  <a:lnTo>
                    <a:pt x="126491" y="2391232"/>
                  </a:lnTo>
                </a:path>
                <a:path w="1115694" h="2391409">
                  <a:moveTo>
                    <a:pt x="12059" y="2391232"/>
                  </a:moveTo>
                  <a:lnTo>
                    <a:pt x="0" y="2391232"/>
                  </a:lnTo>
                </a:path>
                <a:path w="1115694" h="2391409">
                  <a:moveTo>
                    <a:pt x="910659" y="0"/>
                  </a:moveTo>
                  <a:lnTo>
                    <a:pt x="1115129" y="0"/>
                  </a:lnTo>
                </a:path>
                <a:path w="1115694" h="2391409">
                  <a:moveTo>
                    <a:pt x="1115129" y="0"/>
                  </a:moveTo>
                  <a:lnTo>
                    <a:pt x="1115129" y="95122"/>
                  </a:lnTo>
                </a:path>
                <a:path w="1115694" h="2391409">
                  <a:moveTo>
                    <a:pt x="1115129" y="209472"/>
                  </a:moveTo>
                  <a:lnTo>
                    <a:pt x="1115129" y="221614"/>
                  </a:lnTo>
                </a:path>
                <a:path w="1115694" h="2391409">
                  <a:moveTo>
                    <a:pt x="1115129" y="601090"/>
                  </a:moveTo>
                  <a:lnTo>
                    <a:pt x="1115129" y="614260"/>
                  </a:lnTo>
                </a:path>
                <a:path w="1115694" h="2391409">
                  <a:moveTo>
                    <a:pt x="1115129" y="993736"/>
                  </a:moveTo>
                  <a:lnTo>
                    <a:pt x="1115129" y="1005878"/>
                  </a:lnTo>
                </a:path>
                <a:path w="1115694" h="2391409">
                  <a:moveTo>
                    <a:pt x="1115129" y="1385353"/>
                  </a:moveTo>
                  <a:lnTo>
                    <a:pt x="1115129" y="1398510"/>
                  </a:lnTo>
                </a:path>
                <a:path w="1115694" h="2391409">
                  <a:moveTo>
                    <a:pt x="1115129" y="1511845"/>
                  </a:moveTo>
                  <a:lnTo>
                    <a:pt x="1115129" y="1663649"/>
                  </a:lnTo>
                </a:path>
                <a:path w="1115694" h="2391409">
                  <a:moveTo>
                    <a:pt x="1115129" y="1777999"/>
                  </a:moveTo>
                  <a:lnTo>
                    <a:pt x="1115129" y="1790141"/>
                  </a:lnTo>
                </a:path>
                <a:path w="1115694" h="2391409">
                  <a:moveTo>
                    <a:pt x="1115129" y="2169617"/>
                  </a:moveTo>
                  <a:lnTo>
                    <a:pt x="1115129" y="2182773"/>
                  </a:lnTo>
                </a:path>
                <a:path w="1115694" h="2391409">
                  <a:moveTo>
                    <a:pt x="1115129" y="2296109"/>
                  </a:moveTo>
                  <a:lnTo>
                    <a:pt x="1115129" y="2391232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6185541" y="3313874"/>
            <a:ext cx="5911850" cy="10252075"/>
            <a:chOff x="6185541" y="3313874"/>
            <a:chExt cx="5911850" cy="10252075"/>
          </a:xfrm>
        </p:grpSpPr>
        <p:sp>
          <p:nvSpPr>
            <p:cNvPr id="62" name="object 62"/>
            <p:cNvSpPr/>
            <p:nvPr/>
          </p:nvSpPr>
          <p:spPr>
            <a:xfrm>
              <a:off x="11952145" y="7861837"/>
              <a:ext cx="144145" cy="574040"/>
            </a:xfrm>
            <a:custGeom>
              <a:avLst/>
              <a:gdLst/>
              <a:ahLst/>
              <a:cxnLst/>
              <a:rect l="l" t="t" r="r" b="b"/>
              <a:pathLst>
                <a:path w="144145" h="574040">
                  <a:moveTo>
                    <a:pt x="71838" y="238827"/>
                  </a:moveTo>
                  <a:lnTo>
                    <a:pt x="143691" y="263111"/>
                  </a:lnTo>
                </a:path>
                <a:path w="144145" h="574040">
                  <a:moveTo>
                    <a:pt x="143691" y="263111"/>
                  </a:moveTo>
                  <a:lnTo>
                    <a:pt x="0" y="310665"/>
                  </a:lnTo>
                </a:path>
                <a:path w="144145" h="574040">
                  <a:moveTo>
                    <a:pt x="0" y="310665"/>
                  </a:moveTo>
                  <a:lnTo>
                    <a:pt x="71838" y="334963"/>
                  </a:lnTo>
                </a:path>
                <a:path w="144145" h="574040">
                  <a:moveTo>
                    <a:pt x="71838" y="334963"/>
                  </a:moveTo>
                  <a:lnTo>
                    <a:pt x="71838" y="573777"/>
                  </a:lnTo>
                </a:path>
                <a:path w="144145" h="574040">
                  <a:moveTo>
                    <a:pt x="71838" y="0"/>
                  </a:moveTo>
                  <a:lnTo>
                    <a:pt x="71838" y="2388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023983" y="8435614"/>
              <a:ext cx="0" cy="4624705"/>
            </a:xfrm>
            <a:custGeom>
              <a:avLst/>
              <a:gdLst/>
              <a:ahLst/>
              <a:cxnLst/>
              <a:rect l="l" t="t" r="r" b="b"/>
              <a:pathLst>
                <a:path h="4624705">
                  <a:moveTo>
                    <a:pt x="0" y="0"/>
                  </a:moveTo>
                  <a:lnTo>
                    <a:pt x="0" y="4624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213614" y="3315144"/>
              <a:ext cx="1810385" cy="9733280"/>
            </a:xfrm>
            <a:custGeom>
              <a:avLst/>
              <a:gdLst/>
              <a:ahLst/>
              <a:cxnLst/>
              <a:rect l="l" t="t" r="r" b="b"/>
              <a:pathLst>
                <a:path w="1810384" h="9733280">
                  <a:moveTo>
                    <a:pt x="1810369" y="0"/>
                  </a:moveTo>
                  <a:lnTo>
                    <a:pt x="1810369" y="4546693"/>
                  </a:lnTo>
                </a:path>
                <a:path w="1810384" h="9733280">
                  <a:moveTo>
                    <a:pt x="1023077" y="9697519"/>
                  </a:moveTo>
                  <a:lnTo>
                    <a:pt x="903670" y="9697519"/>
                  </a:lnTo>
                </a:path>
                <a:path w="1810384" h="9733280">
                  <a:moveTo>
                    <a:pt x="1191066" y="9697519"/>
                  </a:moveTo>
                  <a:lnTo>
                    <a:pt x="1071645" y="9697519"/>
                  </a:lnTo>
                </a:path>
                <a:path w="1810384" h="9733280">
                  <a:moveTo>
                    <a:pt x="1071645" y="9697519"/>
                  </a:moveTo>
                  <a:lnTo>
                    <a:pt x="1059503" y="9662106"/>
                  </a:lnTo>
                </a:path>
                <a:path w="1810384" h="9733280">
                  <a:moveTo>
                    <a:pt x="1059503" y="9662106"/>
                  </a:moveTo>
                  <a:lnTo>
                    <a:pt x="1035219" y="9732931"/>
                  </a:lnTo>
                </a:path>
                <a:path w="1810384" h="9733280">
                  <a:moveTo>
                    <a:pt x="1035219" y="9732931"/>
                  </a:moveTo>
                  <a:lnTo>
                    <a:pt x="1023077" y="9697519"/>
                  </a:lnTo>
                </a:path>
                <a:path w="1810384" h="9733280">
                  <a:moveTo>
                    <a:pt x="903670" y="9697519"/>
                  </a:moveTo>
                  <a:lnTo>
                    <a:pt x="0" y="9697519"/>
                  </a:lnTo>
                </a:path>
                <a:path w="1810384" h="9733280">
                  <a:moveTo>
                    <a:pt x="1809355" y="9697519"/>
                  </a:moveTo>
                  <a:lnTo>
                    <a:pt x="1191066" y="96975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94774" y="7456051"/>
              <a:ext cx="182141" cy="333945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85541" y="13347109"/>
              <a:ext cx="218579" cy="218579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9346370" y="7457063"/>
              <a:ext cx="291465" cy="1903730"/>
            </a:xfrm>
            <a:custGeom>
              <a:avLst/>
              <a:gdLst/>
              <a:ahLst/>
              <a:cxnLst/>
              <a:rect l="l" t="t" r="r" b="b"/>
              <a:pathLst>
                <a:path w="291465" h="1903729">
                  <a:moveTo>
                    <a:pt x="0" y="1903477"/>
                  </a:moveTo>
                  <a:lnTo>
                    <a:pt x="7085" y="1855909"/>
                  </a:lnTo>
                </a:path>
                <a:path w="291465" h="1903729">
                  <a:moveTo>
                    <a:pt x="12142" y="1820497"/>
                  </a:moveTo>
                  <a:lnTo>
                    <a:pt x="18213" y="1785071"/>
                  </a:lnTo>
                </a:path>
                <a:path w="291465" h="1903729">
                  <a:moveTo>
                    <a:pt x="23270" y="1749658"/>
                  </a:moveTo>
                  <a:lnTo>
                    <a:pt x="28327" y="1714233"/>
                  </a:lnTo>
                </a:path>
                <a:path w="291465" h="1903729">
                  <a:moveTo>
                    <a:pt x="34411" y="1678820"/>
                  </a:moveTo>
                  <a:lnTo>
                    <a:pt x="39468" y="1643394"/>
                  </a:lnTo>
                </a:path>
                <a:path w="291465" h="1903729">
                  <a:moveTo>
                    <a:pt x="45539" y="1607982"/>
                  </a:moveTo>
                  <a:lnTo>
                    <a:pt x="50596" y="1572570"/>
                  </a:lnTo>
                </a:path>
                <a:path w="291465" h="1903729">
                  <a:moveTo>
                    <a:pt x="55653" y="1537144"/>
                  </a:moveTo>
                  <a:lnTo>
                    <a:pt x="61724" y="1500717"/>
                  </a:lnTo>
                </a:path>
                <a:path w="291465" h="1903729">
                  <a:moveTo>
                    <a:pt x="66795" y="1465305"/>
                  </a:moveTo>
                  <a:lnTo>
                    <a:pt x="71852" y="1429879"/>
                  </a:lnTo>
                </a:path>
                <a:path w="291465" h="1903729">
                  <a:moveTo>
                    <a:pt x="77923" y="1394467"/>
                  </a:moveTo>
                  <a:lnTo>
                    <a:pt x="82980" y="1359041"/>
                  </a:lnTo>
                </a:path>
                <a:path w="291465" h="1903729">
                  <a:moveTo>
                    <a:pt x="88037" y="1323629"/>
                  </a:moveTo>
                  <a:lnTo>
                    <a:pt x="94108" y="1288203"/>
                  </a:lnTo>
                </a:path>
                <a:path w="291465" h="1903729">
                  <a:moveTo>
                    <a:pt x="99165" y="1252790"/>
                  </a:moveTo>
                  <a:lnTo>
                    <a:pt x="105236" y="1217378"/>
                  </a:lnTo>
                </a:path>
                <a:path w="291465" h="1903729">
                  <a:moveTo>
                    <a:pt x="110307" y="1181952"/>
                  </a:moveTo>
                  <a:lnTo>
                    <a:pt x="115363" y="1146526"/>
                  </a:lnTo>
                </a:path>
                <a:path w="291465" h="1903729">
                  <a:moveTo>
                    <a:pt x="121435" y="1111114"/>
                  </a:moveTo>
                  <a:lnTo>
                    <a:pt x="126491" y="1075702"/>
                  </a:lnTo>
                </a:path>
                <a:path w="291465" h="1903729">
                  <a:moveTo>
                    <a:pt x="131548" y="1040276"/>
                  </a:moveTo>
                  <a:lnTo>
                    <a:pt x="137619" y="1004864"/>
                  </a:lnTo>
                </a:path>
                <a:path w="291465" h="1903729">
                  <a:moveTo>
                    <a:pt x="142676" y="969438"/>
                  </a:moveTo>
                  <a:lnTo>
                    <a:pt x="147747" y="934025"/>
                  </a:lnTo>
                </a:path>
                <a:path w="291465" h="1903729">
                  <a:moveTo>
                    <a:pt x="153818" y="898599"/>
                  </a:moveTo>
                  <a:lnTo>
                    <a:pt x="158875" y="863187"/>
                  </a:lnTo>
                </a:path>
                <a:path w="291465" h="1903729">
                  <a:moveTo>
                    <a:pt x="164946" y="827775"/>
                  </a:moveTo>
                  <a:lnTo>
                    <a:pt x="170003" y="792349"/>
                  </a:lnTo>
                </a:path>
                <a:path w="291465" h="1903729">
                  <a:moveTo>
                    <a:pt x="175060" y="756937"/>
                  </a:moveTo>
                  <a:lnTo>
                    <a:pt x="181131" y="721511"/>
                  </a:lnTo>
                </a:path>
                <a:path w="291465" h="1903729">
                  <a:moveTo>
                    <a:pt x="186202" y="686098"/>
                  </a:moveTo>
                  <a:lnTo>
                    <a:pt x="191259" y="650672"/>
                  </a:lnTo>
                </a:path>
                <a:path w="291465" h="1903729">
                  <a:moveTo>
                    <a:pt x="197330" y="615260"/>
                  </a:moveTo>
                  <a:lnTo>
                    <a:pt x="202387" y="579848"/>
                  </a:lnTo>
                </a:path>
                <a:path w="291465" h="1903729">
                  <a:moveTo>
                    <a:pt x="208458" y="544422"/>
                  </a:moveTo>
                  <a:lnTo>
                    <a:pt x="213515" y="509010"/>
                  </a:lnTo>
                </a:path>
                <a:path w="291465" h="1903729">
                  <a:moveTo>
                    <a:pt x="218585" y="473584"/>
                  </a:moveTo>
                  <a:lnTo>
                    <a:pt x="224656" y="438171"/>
                  </a:lnTo>
                </a:path>
                <a:path w="291465" h="1903729">
                  <a:moveTo>
                    <a:pt x="229713" y="402745"/>
                  </a:moveTo>
                  <a:lnTo>
                    <a:pt x="234770" y="367333"/>
                  </a:lnTo>
                </a:path>
                <a:path w="291465" h="1903729">
                  <a:moveTo>
                    <a:pt x="240841" y="331921"/>
                  </a:moveTo>
                  <a:lnTo>
                    <a:pt x="245898" y="296495"/>
                  </a:lnTo>
                </a:path>
                <a:path w="291465" h="1903729">
                  <a:moveTo>
                    <a:pt x="250969" y="260069"/>
                  </a:moveTo>
                  <a:lnTo>
                    <a:pt x="257040" y="224643"/>
                  </a:lnTo>
                </a:path>
                <a:path w="291465" h="1903729">
                  <a:moveTo>
                    <a:pt x="262097" y="189230"/>
                  </a:moveTo>
                  <a:lnTo>
                    <a:pt x="268168" y="153818"/>
                  </a:lnTo>
                </a:path>
                <a:path w="291465" h="1903729">
                  <a:moveTo>
                    <a:pt x="273225" y="118392"/>
                  </a:moveTo>
                  <a:lnTo>
                    <a:pt x="278282" y="82966"/>
                  </a:lnTo>
                </a:path>
                <a:path w="291465" h="1903729">
                  <a:moveTo>
                    <a:pt x="284353" y="47554"/>
                  </a:moveTo>
                  <a:lnTo>
                    <a:pt x="291438" y="0"/>
                  </a:lnTo>
                </a:path>
                <a:path w="291465" h="1903729">
                  <a:moveTo>
                    <a:pt x="291438" y="1903477"/>
                  </a:moveTo>
                  <a:lnTo>
                    <a:pt x="284353" y="1855909"/>
                  </a:lnTo>
                </a:path>
                <a:path w="291465" h="1903729">
                  <a:moveTo>
                    <a:pt x="278282" y="1820497"/>
                  </a:moveTo>
                  <a:lnTo>
                    <a:pt x="273225" y="1785071"/>
                  </a:lnTo>
                </a:path>
                <a:path w="291465" h="1903729">
                  <a:moveTo>
                    <a:pt x="268168" y="1749658"/>
                  </a:moveTo>
                  <a:lnTo>
                    <a:pt x="262097" y="1714233"/>
                  </a:lnTo>
                </a:path>
                <a:path w="291465" h="1903729">
                  <a:moveTo>
                    <a:pt x="257040" y="1678820"/>
                  </a:moveTo>
                  <a:lnTo>
                    <a:pt x="250969" y="1643394"/>
                  </a:lnTo>
                </a:path>
                <a:path w="291465" h="1903729">
                  <a:moveTo>
                    <a:pt x="245898" y="1607982"/>
                  </a:moveTo>
                  <a:lnTo>
                    <a:pt x="240841" y="1572570"/>
                  </a:lnTo>
                </a:path>
                <a:path w="291465" h="1903729">
                  <a:moveTo>
                    <a:pt x="234770" y="1537144"/>
                  </a:moveTo>
                  <a:lnTo>
                    <a:pt x="229713" y="1500717"/>
                  </a:lnTo>
                </a:path>
                <a:path w="291465" h="1903729">
                  <a:moveTo>
                    <a:pt x="224656" y="1465305"/>
                  </a:moveTo>
                  <a:lnTo>
                    <a:pt x="218585" y="1429879"/>
                  </a:lnTo>
                </a:path>
                <a:path w="291465" h="1903729">
                  <a:moveTo>
                    <a:pt x="213515" y="1394467"/>
                  </a:moveTo>
                  <a:lnTo>
                    <a:pt x="208458" y="1359041"/>
                  </a:lnTo>
                </a:path>
                <a:path w="291465" h="1903729">
                  <a:moveTo>
                    <a:pt x="202387" y="1323629"/>
                  </a:moveTo>
                  <a:lnTo>
                    <a:pt x="197330" y="1288203"/>
                  </a:lnTo>
                </a:path>
                <a:path w="291465" h="1903729">
                  <a:moveTo>
                    <a:pt x="191259" y="1252790"/>
                  </a:moveTo>
                  <a:lnTo>
                    <a:pt x="186202" y="1217378"/>
                  </a:lnTo>
                </a:path>
                <a:path w="291465" h="1903729">
                  <a:moveTo>
                    <a:pt x="181131" y="1181952"/>
                  </a:moveTo>
                  <a:lnTo>
                    <a:pt x="175060" y="1146526"/>
                  </a:lnTo>
                </a:path>
                <a:path w="291465" h="1903729">
                  <a:moveTo>
                    <a:pt x="170003" y="1111114"/>
                  </a:moveTo>
                  <a:lnTo>
                    <a:pt x="164946" y="1075702"/>
                  </a:lnTo>
                </a:path>
                <a:path w="291465" h="1903729">
                  <a:moveTo>
                    <a:pt x="158875" y="1040276"/>
                  </a:moveTo>
                  <a:lnTo>
                    <a:pt x="153818" y="1004864"/>
                  </a:lnTo>
                </a:path>
                <a:path w="291465" h="1903729">
                  <a:moveTo>
                    <a:pt x="147747" y="969438"/>
                  </a:moveTo>
                  <a:lnTo>
                    <a:pt x="142676" y="934025"/>
                  </a:lnTo>
                </a:path>
                <a:path w="291465" h="1903729">
                  <a:moveTo>
                    <a:pt x="137619" y="898599"/>
                  </a:moveTo>
                  <a:lnTo>
                    <a:pt x="131548" y="863187"/>
                  </a:lnTo>
                </a:path>
                <a:path w="291465" h="1903729">
                  <a:moveTo>
                    <a:pt x="126491" y="827775"/>
                  </a:moveTo>
                  <a:lnTo>
                    <a:pt x="121435" y="792349"/>
                  </a:lnTo>
                </a:path>
                <a:path w="291465" h="1903729">
                  <a:moveTo>
                    <a:pt x="115363" y="756937"/>
                  </a:moveTo>
                  <a:lnTo>
                    <a:pt x="110307" y="721511"/>
                  </a:lnTo>
                </a:path>
                <a:path w="291465" h="1903729">
                  <a:moveTo>
                    <a:pt x="105236" y="686098"/>
                  </a:moveTo>
                  <a:lnTo>
                    <a:pt x="99165" y="650672"/>
                  </a:lnTo>
                </a:path>
                <a:path w="291465" h="1903729">
                  <a:moveTo>
                    <a:pt x="94108" y="615260"/>
                  </a:moveTo>
                  <a:lnTo>
                    <a:pt x="88037" y="579848"/>
                  </a:lnTo>
                </a:path>
                <a:path w="291465" h="1903729">
                  <a:moveTo>
                    <a:pt x="82980" y="544422"/>
                  </a:moveTo>
                  <a:lnTo>
                    <a:pt x="77923" y="509010"/>
                  </a:lnTo>
                </a:path>
                <a:path w="291465" h="1903729">
                  <a:moveTo>
                    <a:pt x="71852" y="473584"/>
                  </a:moveTo>
                  <a:lnTo>
                    <a:pt x="66795" y="438171"/>
                  </a:lnTo>
                </a:path>
                <a:path w="291465" h="1903729">
                  <a:moveTo>
                    <a:pt x="61724" y="402745"/>
                  </a:moveTo>
                  <a:lnTo>
                    <a:pt x="55653" y="367333"/>
                  </a:lnTo>
                </a:path>
                <a:path w="291465" h="1903729">
                  <a:moveTo>
                    <a:pt x="50596" y="331921"/>
                  </a:moveTo>
                  <a:lnTo>
                    <a:pt x="45539" y="296495"/>
                  </a:lnTo>
                </a:path>
                <a:path w="291465" h="1903729">
                  <a:moveTo>
                    <a:pt x="39468" y="260069"/>
                  </a:moveTo>
                  <a:lnTo>
                    <a:pt x="34411" y="224643"/>
                  </a:lnTo>
                </a:path>
                <a:path w="291465" h="1903729">
                  <a:moveTo>
                    <a:pt x="28327" y="189230"/>
                  </a:moveTo>
                  <a:lnTo>
                    <a:pt x="23270" y="153818"/>
                  </a:lnTo>
                </a:path>
                <a:path w="291465" h="1903729">
                  <a:moveTo>
                    <a:pt x="18213" y="118392"/>
                  </a:moveTo>
                  <a:lnTo>
                    <a:pt x="12142" y="82966"/>
                  </a:lnTo>
                </a:path>
                <a:path w="291465" h="1903729">
                  <a:moveTo>
                    <a:pt x="7085" y="4755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600561" y="8826218"/>
              <a:ext cx="35560" cy="36830"/>
            </a:xfrm>
            <a:custGeom>
              <a:avLst/>
              <a:gdLst/>
              <a:ahLst/>
              <a:cxnLst/>
              <a:rect l="l" t="t" r="r" b="b"/>
              <a:pathLst>
                <a:path w="35559" h="36829">
                  <a:moveTo>
                    <a:pt x="0" y="36440"/>
                  </a:moveTo>
                  <a:lnTo>
                    <a:pt x="0" y="0"/>
                  </a:lnTo>
                </a:path>
                <a:path w="35559" h="36829">
                  <a:moveTo>
                    <a:pt x="0" y="0"/>
                  </a:moveTo>
                  <a:lnTo>
                    <a:pt x="35412" y="0"/>
                  </a:lnTo>
                </a:path>
                <a:path w="35559" h="36829">
                  <a:moveTo>
                    <a:pt x="0" y="36440"/>
                  </a:moveTo>
                  <a:lnTo>
                    <a:pt x="35412" y="36440"/>
                  </a:lnTo>
                </a:path>
                <a:path w="35559" h="36829">
                  <a:moveTo>
                    <a:pt x="35412" y="36440"/>
                  </a:moveTo>
                  <a:lnTo>
                    <a:pt x="3541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6252281" y="13376988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70" name="object 7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85541" y="659288"/>
            <a:ext cx="218579" cy="217569"/>
          </a:xfrm>
          <a:prstGeom prst="rect">
            <a:avLst/>
          </a:prstGeom>
        </p:spPr>
      </p:pic>
      <p:sp>
        <p:nvSpPr>
          <p:cNvPr id="71" name="object 71"/>
          <p:cNvSpPr txBox="1"/>
          <p:nvPr/>
        </p:nvSpPr>
        <p:spPr>
          <a:xfrm>
            <a:off x="6252281" y="6891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294323" y="1238828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94323" y="1147753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94323" y="1132574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94323" y="1026218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94323" y="988270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294323" y="973090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94323" y="935142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294323" y="882014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94323" y="8288880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94323" y="81370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94323" y="775761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94323" y="760581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294323" y="707454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294323" y="669505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294323" y="548071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94323" y="510124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294323" y="494945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294323" y="456996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94323" y="441817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94323" y="335562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294323" y="297613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94323" y="244487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294323" y="229308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94323" y="176180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6" name="object 96"/>
          <p:cNvGrpSpPr/>
          <p:nvPr/>
        </p:nvGrpSpPr>
        <p:grpSpPr>
          <a:xfrm>
            <a:off x="6293053" y="875080"/>
            <a:ext cx="1306195" cy="12691110"/>
            <a:chOff x="6293053" y="875080"/>
            <a:chExt cx="1306195" cy="12691110"/>
          </a:xfrm>
        </p:grpSpPr>
        <p:sp>
          <p:nvSpPr>
            <p:cNvPr id="97" name="object 97"/>
            <p:cNvSpPr/>
            <p:nvPr/>
          </p:nvSpPr>
          <p:spPr>
            <a:xfrm>
              <a:off x="6294323" y="876350"/>
              <a:ext cx="0" cy="12473305"/>
            </a:xfrm>
            <a:custGeom>
              <a:avLst/>
              <a:gdLst/>
              <a:ahLst/>
              <a:cxnLst/>
              <a:rect l="l" t="t" r="r" b="b"/>
              <a:pathLst>
                <a:path h="12473305">
                  <a:moveTo>
                    <a:pt x="0" y="2023905"/>
                  </a:moveTo>
                  <a:lnTo>
                    <a:pt x="0" y="1947996"/>
                  </a:lnTo>
                </a:path>
                <a:path h="12473305">
                  <a:moveTo>
                    <a:pt x="0" y="5742809"/>
                  </a:moveTo>
                  <a:lnTo>
                    <a:pt x="0" y="5666914"/>
                  </a:lnTo>
                </a:path>
                <a:path h="12473305">
                  <a:moveTo>
                    <a:pt x="0" y="9842217"/>
                  </a:moveTo>
                  <a:lnTo>
                    <a:pt x="0" y="9537622"/>
                  </a:lnTo>
                </a:path>
                <a:path h="12473305">
                  <a:moveTo>
                    <a:pt x="0" y="430078"/>
                  </a:moveTo>
                  <a:lnTo>
                    <a:pt x="0" y="354178"/>
                  </a:lnTo>
                </a:path>
                <a:path h="12473305">
                  <a:moveTo>
                    <a:pt x="0" y="809555"/>
                  </a:moveTo>
                  <a:lnTo>
                    <a:pt x="0" y="505974"/>
                  </a:lnTo>
                </a:path>
                <a:path h="12473305">
                  <a:moveTo>
                    <a:pt x="0" y="278285"/>
                  </a:moveTo>
                  <a:lnTo>
                    <a:pt x="0" y="0"/>
                  </a:lnTo>
                </a:path>
                <a:path h="12473305">
                  <a:moveTo>
                    <a:pt x="0" y="11967323"/>
                  </a:moveTo>
                  <a:lnTo>
                    <a:pt x="0" y="11663728"/>
                  </a:lnTo>
                </a:path>
                <a:path h="12473305">
                  <a:moveTo>
                    <a:pt x="0" y="12119113"/>
                  </a:moveTo>
                  <a:lnTo>
                    <a:pt x="0" y="12043218"/>
                  </a:lnTo>
                </a:path>
                <a:path h="12473305">
                  <a:moveTo>
                    <a:pt x="0" y="12473290"/>
                  </a:moveTo>
                  <a:lnTo>
                    <a:pt x="0" y="121950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80650" y="13347109"/>
              <a:ext cx="218579" cy="218579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6294323" y="1913605"/>
              <a:ext cx="0" cy="10399395"/>
            </a:xfrm>
            <a:custGeom>
              <a:avLst/>
              <a:gdLst/>
              <a:ahLst/>
              <a:cxnLst/>
              <a:rect l="l" t="t" r="r" b="b"/>
              <a:pathLst>
                <a:path h="10399395">
                  <a:moveTo>
                    <a:pt x="0" y="8956753"/>
                  </a:moveTo>
                  <a:lnTo>
                    <a:pt x="0" y="8880871"/>
                  </a:lnTo>
                </a:path>
                <a:path h="10399395">
                  <a:moveTo>
                    <a:pt x="0" y="4553764"/>
                  </a:moveTo>
                  <a:lnTo>
                    <a:pt x="0" y="4250184"/>
                  </a:lnTo>
                </a:path>
                <a:path h="10399395">
                  <a:moveTo>
                    <a:pt x="0" y="4174288"/>
                  </a:moveTo>
                  <a:lnTo>
                    <a:pt x="0" y="4098393"/>
                  </a:lnTo>
                </a:path>
                <a:path h="10399395">
                  <a:moveTo>
                    <a:pt x="0" y="5616310"/>
                  </a:moveTo>
                  <a:lnTo>
                    <a:pt x="0" y="5312730"/>
                  </a:lnTo>
                </a:path>
                <a:path h="10399395">
                  <a:moveTo>
                    <a:pt x="0" y="6830660"/>
                  </a:moveTo>
                  <a:lnTo>
                    <a:pt x="0" y="6754751"/>
                  </a:lnTo>
                </a:path>
                <a:path h="10399395">
                  <a:moveTo>
                    <a:pt x="0" y="10019312"/>
                  </a:moveTo>
                  <a:lnTo>
                    <a:pt x="0" y="9943417"/>
                  </a:lnTo>
                </a:path>
                <a:path h="10399395">
                  <a:moveTo>
                    <a:pt x="0" y="2428672"/>
                  </a:moveTo>
                  <a:lnTo>
                    <a:pt x="0" y="2125092"/>
                  </a:lnTo>
                </a:path>
                <a:path h="10399395">
                  <a:moveTo>
                    <a:pt x="0" y="303580"/>
                  </a:moveTo>
                  <a:lnTo>
                    <a:pt x="0" y="0"/>
                  </a:lnTo>
                </a:path>
                <a:path h="10399395">
                  <a:moveTo>
                    <a:pt x="0" y="10398788"/>
                  </a:moveTo>
                  <a:lnTo>
                    <a:pt x="0" y="100952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/>
          <p:nvPr/>
        </p:nvSpPr>
        <p:spPr>
          <a:xfrm>
            <a:off x="6294323" y="3507417"/>
            <a:ext cx="106680" cy="455930"/>
          </a:xfrm>
          <a:custGeom>
            <a:avLst/>
            <a:gdLst/>
            <a:ahLst/>
            <a:cxnLst/>
            <a:rect l="l" t="t" r="r" b="b"/>
            <a:pathLst>
              <a:path w="106679" h="455929">
                <a:moveTo>
                  <a:pt x="0" y="455384"/>
                </a:moveTo>
                <a:lnTo>
                  <a:pt x="0" y="379475"/>
                </a:lnTo>
              </a:path>
              <a:path w="106679" h="455929">
                <a:moveTo>
                  <a:pt x="0" y="303594"/>
                </a:moveTo>
                <a:lnTo>
                  <a:pt x="0" y="0"/>
                </a:lnTo>
              </a:path>
              <a:path w="106679" h="455929">
                <a:moveTo>
                  <a:pt x="106264" y="335964"/>
                </a:moveTo>
                <a:lnTo>
                  <a:pt x="30369" y="3359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94323" y="5632509"/>
            <a:ext cx="106680" cy="304165"/>
          </a:xfrm>
          <a:custGeom>
            <a:avLst/>
            <a:gdLst/>
            <a:ahLst/>
            <a:cxnLst/>
            <a:rect l="l" t="t" r="r" b="b"/>
            <a:pathLst>
              <a:path w="106679" h="304164">
                <a:moveTo>
                  <a:pt x="0" y="303594"/>
                </a:moveTo>
                <a:lnTo>
                  <a:pt x="0" y="0"/>
                </a:lnTo>
              </a:path>
              <a:path w="106679" h="304164">
                <a:moveTo>
                  <a:pt x="30369" y="4056"/>
                </a:moveTo>
                <a:lnTo>
                  <a:pt x="106264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94323" y="9199636"/>
            <a:ext cx="106680" cy="76200"/>
          </a:xfrm>
          <a:custGeom>
            <a:avLst/>
            <a:gdLst/>
            <a:ahLst/>
            <a:cxnLst/>
            <a:rect l="l" t="t" r="r" b="b"/>
            <a:pathLst>
              <a:path w="106679" h="76200">
                <a:moveTo>
                  <a:pt x="0" y="75895"/>
                </a:moveTo>
                <a:lnTo>
                  <a:pt x="0" y="0"/>
                </a:lnTo>
              </a:path>
              <a:path w="106679" h="76200">
                <a:moveTo>
                  <a:pt x="30369" y="22256"/>
                </a:moveTo>
                <a:lnTo>
                  <a:pt x="106264" y="222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94323" y="10946267"/>
            <a:ext cx="106680" cy="304165"/>
          </a:xfrm>
          <a:custGeom>
            <a:avLst/>
            <a:gdLst/>
            <a:ahLst/>
            <a:cxnLst/>
            <a:rect l="l" t="t" r="r" b="b"/>
            <a:pathLst>
              <a:path w="106679" h="304165">
                <a:moveTo>
                  <a:pt x="0" y="303580"/>
                </a:moveTo>
                <a:lnTo>
                  <a:pt x="0" y="0"/>
                </a:lnTo>
              </a:path>
              <a:path w="106679" h="304165">
                <a:moveTo>
                  <a:pt x="30369" y="68809"/>
                </a:moveTo>
                <a:lnTo>
                  <a:pt x="106264" y="68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447393" y="13376988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105" name="object 10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80650" y="659288"/>
            <a:ext cx="218579" cy="217569"/>
          </a:xfrm>
          <a:prstGeom prst="rect">
            <a:avLst/>
          </a:prstGeom>
        </p:spPr>
      </p:pic>
      <p:sp>
        <p:nvSpPr>
          <p:cNvPr id="106" name="object 106"/>
          <p:cNvSpPr txBox="1"/>
          <p:nvPr/>
        </p:nvSpPr>
        <p:spPr>
          <a:xfrm>
            <a:off x="7447393" y="6891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489446" y="1238828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89446" y="1147753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489446" y="1132574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489446" y="1026218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89446" y="988270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489446" y="973090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489446" y="935142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489446" y="919963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489446" y="882014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489446" y="8288880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489446" y="81370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89446" y="760581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489446" y="707454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489446" y="669505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489446" y="6163789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489446" y="548071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489446" y="510124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489446" y="494945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489446" y="456996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489446" y="441817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489446" y="403869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489446" y="335562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489446" y="297613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489446" y="244487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489446" y="229308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489446" y="176180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3" name="object 133"/>
          <p:cNvGrpSpPr/>
          <p:nvPr/>
        </p:nvGrpSpPr>
        <p:grpSpPr>
          <a:xfrm>
            <a:off x="7488177" y="875080"/>
            <a:ext cx="1904364" cy="12691110"/>
            <a:chOff x="7488177" y="875080"/>
            <a:chExt cx="1904364" cy="12691110"/>
          </a:xfrm>
        </p:grpSpPr>
        <p:sp>
          <p:nvSpPr>
            <p:cNvPr id="134" name="object 134"/>
            <p:cNvSpPr/>
            <p:nvPr/>
          </p:nvSpPr>
          <p:spPr>
            <a:xfrm>
              <a:off x="7489447" y="876350"/>
              <a:ext cx="0" cy="11967845"/>
            </a:xfrm>
            <a:custGeom>
              <a:avLst/>
              <a:gdLst/>
              <a:ahLst/>
              <a:cxnLst/>
              <a:rect l="l" t="t" r="r" b="b"/>
              <a:pathLst>
                <a:path h="11967845">
                  <a:moveTo>
                    <a:pt x="0" y="2023905"/>
                  </a:moveTo>
                  <a:lnTo>
                    <a:pt x="0" y="1947996"/>
                  </a:lnTo>
                </a:path>
                <a:path h="11967845">
                  <a:moveTo>
                    <a:pt x="0" y="5742809"/>
                  </a:moveTo>
                  <a:lnTo>
                    <a:pt x="0" y="5666914"/>
                  </a:lnTo>
                </a:path>
                <a:path h="11967845">
                  <a:moveTo>
                    <a:pt x="0" y="9842217"/>
                  </a:moveTo>
                  <a:lnTo>
                    <a:pt x="0" y="9537622"/>
                  </a:lnTo>
                </a:path>
                <a:path h="11967845">
                  <a:moveTo>
                    <a:pt x="0" y="430078"/>
                  </a:moveTo>
                  <a:lnTo>
                    <a:pt x="0" y="354178"/>
                  </a:lnTo>
                </a:path>
                <a:path h="11967845">
                  <a:moveTo>
                    <a:pt x="0" y="809555"/>
                  </a:moveTo>
                  <a:lnTo>
                    <a:pt x="0" y="505974"/>
                  </a:lnTo>
                </a:path>
                <a:path h="11967845">
                  <a:moveTo>
                    <a:pt x="0" y="278285"/>
                  </a:moveTo>
                  <a:lnTo>
                    <a:pt x="0" y="0"/>
                  </a:lnTo>
                </a:path>
                <a:path h="11967845">
                  <a:moveTo>
                    <a:pt x="0" y="11967323"/>
                  </a:moveTo>
                  <a:lnTo>
                    <a:pt x="0" y="1166372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5" name="object 1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73835" y="13347109"/>
              <a:ext cx="218579" cy="218579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7489447" y="1913605"/>
              <a:ext cx="0" cy="11436350"/>
            </a:xfrm>
            <a:custGeom>
              <a:avLst/>
              <a:gdLst/>
              <a:ahLst/>
              <a:cxnLst/>
              <a:rect l="l" t="t" r="r" b="b"/>
              <a:pathLst>
                <a:path h="11436350">
                  <a:moveTo>
                    <a:pt x="0" y="11081858"/>
                  </a:moveTo>
                  <a:lnTo>
                    <a:pt x="0" y="11005963"/>
                  </a:lnTo>
                </a:path>
                <a:path h="11436350">
                  <a:moveTo>
                    <a:pt x="0" y="11436036"/>
                  </a:moveTo>
                  <a:lnTo>
                    <a:pt x="0" y="11157754"/>
                  </a:lnTo>
                </a:path>
                <a:path h="11436350">
                  <a:moveTo>
                    <a:pt x="0" y="6147590"/>
                  </a:moveTo>
                  <a:lnTo>
                    <a:pt x="0" y="5844009"/>
                  </a:lnTo>
                </a:path>
                <a:path h="11436350">
                  <a:moveTo>
                    <a:pt x="0" y="303580"/>
                  </a:moveTo>
                  <a:lnTo>
                    <a:pt x="0" y="0"/>
                  </a:lnTo>
                </a:path>
                <a:path h="11436350">
                  <a:moveTo>
                    <a:pt x="0" y="8956753"/>
                  </a:moveTo>
                  <a:lnTo>
                    <a:pt x="0" y="8880871"/>
                  </a:lnTo>
                </a:path>
                <a:path h="11436350">
                  <a:moveTo>
                    <a:pt x="0" y="4174288"/>
                  </a:moveTo>
                  <a:lnTo>
                    <a:pt x="0" y="4098393"/>
                  </a:lnTo>
                </a:path>
                <a:path h="11436350">
                  <a:moveTo>
                    <a:pt x="0" y="5616310"/>
                  </a:moveTo>
                  <a:lnTo>
                    <a:pt x="0" y="5312730"/>
                  </a:lnTo>
                </a:path>
                <a:path h="11436350">
                  <a:moveTo>
                    <a:pt x="0" y="6830660"/>
                  </a:moveTo>
                  <a:lnTo>
                    <a:pt x="0" y="6754751"/>
                  </a:lnTo>
                </a:path>
                <a:path h="11436350">
                  <a:moveTo>
                    <a:pt x="0" y="10019312"/>
                  </a:moveTo>
                  <a:lnTo>
                    <a:pt x="0" y="9943417"/>
                  </a:lnTo>
                </a:path>
                <a:path h="11436350">
                  <a:moveTo>
                    <a:pt x="0" y="10398788"/>
                  </a:moveTo>
                  <a:lnTo>
                    <a:pt x="0" y="100952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" name="object 137"/>
          <p:cNvSpPr/>
          <p:nvPr/>
        </p:nvSpPr>
        <p:spPr>
          <a:xfrm>
            <a:off x="7387225" y="3507417"/>
            <a:ext cx="102235" cy="455930"/>
          </a:xfrm>
          <a:custGeom>
            <a:avLst/>
            <a:gdLst/>
            <a:ahLst/>
            <a:cxnLst/>
            <a:rect l="l" t="t" r="r" b="b"/>
            <a:pathLst>
              <a:path w="102234" h="455929">
                <a:moveTo>
                  <a:pt x="102221" y="455384"/>
                </a:moveTo>
                <a:lnTo>
                  <a:pt x="102221" y="379475"/>
                </a:lnTo>
              </a:path>
              <a:path w="102234" h="455929">
                <a:moveTo>
                  <a:pt x="102221" y="303594"/>
                </a:moveTo>
                <a:lnTo>
                  <a:pt x="102221" y="0"/>
                </a:lnTo>
              </a:path>
              <a:path w="102234" h="455929">
                <a:moveTo>
                  <a:pt x="75908" y="335964"/>
                </a:moveTo>
                <a:lnTo>
                  <a:pt x="0" y="3359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87225" y="5632509"/>
            <a:ext cx="102235" cy="304165"/>
          </a:xfrm>
          <a:custGeom>
            <a:avLst/>
            <a:gdLst/>
            <a:ahLst/>
            <a:cxnLst/>
            <a:rect l="l" t="t" r="r" b="b"/>
            <a:pathLst>
              <a:path w="102234" h="304164">
                <a:moveTo>
                  <a:pt x="102221" y="303594"/>
                </a:moveTo>
                <a:lnTo>
                  <a:pt x="102221" y="0"/>
                </a:lnTo>
              </a:path>
              <a:path w="102234" h="304164">
                <a:moveTo>
                  <a:pt x="0" y="4056"/>
                </a:moveTo>
                <a:lnTo>
                  <a:pt x="75908" y="405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87225" y="10946267"/>
            <a:ext cx="102235" cy="304165"/>
          </a:xfrm>
          <a:custGeom>
            <a:avLst/>
            <a:gdLst/>
            <a:ahLst/>
            <a:cxnLst/>
            <a:rect l="l" t="t" r="r" b="b"/>
            <a:pathLst>
              <a:path w="102234" h="304165">
                <a:moveTo>
                  <a:pt x="102221" y="303580"/>
                </a:moveTo>
                <a:lnTo>
                  <a:pt x="102221" y="0"/>
                </a:lnTo>
              </a:path>
              <a:path w="102234" h="304165">
                <a:moveTo>
                  <a:pt x="0" y="68809"/>
                </a:moveTo>
                <a:lnTo>
                  <a:pt x="75908" y="68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9240568" y="13376988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3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8979533" y="659288"/>
            <a:ext cx="1608455" cy="12907010"/>
            <a:chOff x="8979533" y="659288"/>
            <a:chExt cx="1608455" cy="12907010"/>
          </a:xfrm>
        </p:grpSpPr>
        <p:pic>
          <p:nvPicPr>
            <p:cNvPr id="142" name="object 1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69957" y="13347109"/>
              <a:ext cx="217565" cy="218579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9282617" y="6429929"/>
              <a:ext cx="0" cy="4174490"/>
            </a:xfrm>
            <a:custGeom>
              <a:avLst/>
              <a:gdLst/>
              <a:ahLst/>
              <a:cxnLst/>
              <a:rect l="l" t="t" r="r" b="b"/>
              <a:pathLst>
                <a:path h="4174490">
                  <a:moveTo>
                    <a:pt x="0" y="455370"/>
                  </a:moveTo>
                  <a:lnTo>
                    <a:pt x="0" y="151790"/>
                  </a:lnTo>
                </a:path>
                <a:path h="4174490">
                  <a:moveTo>
                    <a:pt x="0" y="75895"/>
                  </a:moveTo>
                  <a:lnTo>
                    <a:pt x="0" y="0"/>
                  </a:lnTo>
                </a:path>
                <a:path h="4174490">
                  <a:moveTo>
                    <a:pt x="0" y="4174288"/>
                  </a:moveTo>
                  <a:lnTo>
                    <a:pt x="0" y="38707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44" name="object 1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79533" y="659288"/>
              <a:ext cx="217578" cy="217569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9088315" y="876350"/>
              <a:ext cx="194310" cy="12473305"/>
            </a:xfrm>
            <a:custGeom>
              <a:avLst/>
              <a:gdLst/>
              <a:ahLst/>
              <a:cxnLst/>
              <a:rect l="l" t="t" r="r" b="b"/>
              <a:pathLst>
                <a:path w="194309" h="12473305">
                  <a:moveTo>
                    <a:pt x="0" y="141669"/>
                  </a:moveTo>
                  <a:lnTo>
                    <a:pt x="0" y="0"/>
                  </a:lnTo>
                </a:path>
                <a:path w="194309" h="12473305">
                  <a:moveTo>
                    <a:pt x="194301" y="695205"/>
                  </a:moveTo>
                  <a:lnTo>
                    <a:pt x="194301" y="303584"/>
                  </a:lnTo>
                </a:path>
                <a:path w="194309" h="12473305">
                  <a:moveTo>
                    <a:pt x="194301" y="303584"/>
                  </a:moveTo>
                  <a:lnTo>
                    <a:pt x="0" y="141669"/>
                  </a:lnTo>
                </a:path>
                <a:path w="194309" h="12473305">
                  <a:moveTo>
                    <a:pt x="194301" y="11852959"/>
                  </a:moveTo>
                  <a:lnTo>
                    <a:pt x="194301" y="11549378"/>
                  </a:lnTo>
                </a:path>
                <a:path w="194309" h="12473305">
                  <a:moveTo>
                    <a:pt x="194301" y="12473290"/>
                  </a:moveTo>
                  <a:lnTo>
                    <a:pt x="194301" y="12080658"/>
                  </a:lnTo>
                </a:path>
                <a:path w="194309" h="12473305">
                  <a:moveTo>
                    <a:pt x="194301" y="6540229"/>
                  </a:moveTo>
                  <a:lnTo>
                    <a:pt x="194301" y="6236648"/>
                  </a:lnTo>
                </a:path>
                <a:path w="194309" h="12473305">
                  <a:moveTo>
                    <a:pt x="194301" y="8665321"/>
                  </a:moveTo>
                  <a:lnTo>
                    <a:pt x="194301" y="8361740"/>
                  </a:lnTo>
                </a:path>
                <a:path w="194309" h="12473305">
                  <a:moveTo>
                    <a:pt x="194301" y="9879671"/>
                  </a:moveTo>
                  <a:lnTo>
                    <a:pt x="194301" y="9803762"/>
                  </a:lnTo>
                </a:path>
                <a:path w="194309" h="12473305">
                  <a:moveTo>
                    <a:pt x="194301" y="4946403"/>
                  </a:moveTo>
                  <a:lnTo>
                    <a:pt x="194301" y="4641808"/>
                  </a:lnTo>
                </a:path>
                <a:path w="194309" h="12473305">
                  <a:moveTo>
                    <a:pt x="194301" y="2972101"/>
                  </a:moveTo>
                  <a:lnTo>
                    <a:pt x="194301" y="2896192"/>
                  </a:lnTo>
                </a:path>
                <a:path w="194309" h="12473305">
                  <a:moveTo>
                    <a:pt x="194301" y="12004763"/>
                  </a:moveTo>
                  <a:lnTo>
                    <a:pt x="194301" y="11928868"/>
                  </a:lnTo>
                </a:path>
                <a:path w="194309" h="12473305">
                  <a:moveTo>
                    <a:pt x="194301" y="11473483"/>
                  </a:moveTo>
                  <a:lnTo>
                    <a:pt x="194301" y="11397588"/>
                  </a:lnTo>
                </a:path>
                <a:path w="194309" h="12473305">
                  <a:moveTo>
                    <a:pt x="194301" y="10259147"/>
                  </a:moveTo>
                  <a:lnTo>
                    <a:pt x="194301" y="9955566"/>
                  </a:lnTo>
                </a:path>
                <a:path w="194309" h="12473305">
                  <a:moveTo>
                    <a:pt x="194301" y="5477683"/>
                  </a:moveTo>
                  <a:lnTo>
                    <a:pt x="194301" y="5174102"/>
                  </a:lnTo>
                </a:path>
                <a:path w="194309" h="12473305">
                  <a:moveTo>
                    <a:pt x="194301" y="5098193"/>
                  </a:moveTo>
                  <a:lnTo>
                    <a:pt x="194301" y="5022312"/>
                  </a:lnTo>
                </a:path>
                <a:path w="194309" h="12473305">
                  <a:moveTo>
                    <a:pt x="194301" y="9196601"/>
                  </a:moveTo>
                  <a:lnTo>
                    <a:pt x="194301" y="8893006"/>
                  </a:lnTo>
                </a:path>
                <a:path w="194309" h="12473305">
                  <a:moveTo>
                    <a:pt x="194301" y="11321693"/>
                  </a:moveTo>
                  <a:lnTo>
                    <a:pt x="194301" y="11018112"/>
                  </a:lnTo>
                </a:path>
                <a:path w="194309" h="12473305">
                  <a:moveTo>
                    <a:pt x="194301" y="8817111"/>
                  </a:moveTo>
                  <a:lnTo>
                    <a:pt x="194301" y="8741216"/>
                  </a:lnTo>
                </a:path>
                <a:path w="194309" h="12473305">
                  <a:moveTo>
                    <a:pt x="194301" y="8285845"/>
                  </a:moveTo>
                  <a:lnTo>
                    <a:pt x="194301" y="8209950"/>
                  </a:lnTo>
                </a:path>
                <a:path w="194309" h="12473305">
                  <a:moveTo>
                    <a:pt x="194301" y="8134041"/>
                  </a:moveTo>
                  <a:lnTo>
                    <a:pt x="194301" y="78304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6" name="object 146"/>
          <p:cNvSpPr txBox="1"/>
          <p:nvPr/>
        </p:nvSpPr>
        <p:spPr>
          <a:xfrm>
            <a:off x="9046274" y="6891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3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9282617" y="1174267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282617" y="1136318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282617" y="1121139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282617" y="1014884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282617" y="855502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282617" y="817554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282617" y="802375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282617" y="764426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282617" y="749247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282617" y="69612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282617" y="536636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282617" y="498689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282617" y="483510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282617" y="445561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282617" y="43038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282617" y="392433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282617" y="339306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282617" y="324127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282617" y="286180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282617" y="270999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282617" y="233052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282617" y="217873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282617" y="164745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132841" y="1799241"/>
            <a:ext cx="304165" cy="304165"/>
          </a:xfrm>
          <a:custGeom>
            <a:avLst/>
            <a:gdLst/>
            <a:ahLst/>
            <a:cxnLst/>
            <a:rect l="l" t="t" r="r" b="b"/>
            <a:pathLst>
              <a:path w="304165" h="304164">
                <a:moveTo>
                  <a:pt x="149775" y="303594"/>
                </a:moveTo>
                <a:lnTo>
                  <a:pt x="149775" y="0"/>
                </a:lnTo>
              </a:path>
              <a:path w="304165" h="304164">
                <a:moveTo>
                  <a:pt x="303594" y="250969"/>
                </a:moveTo>
                <a:lnTo>
                  <a:pt x="0" y="250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10435681" y="13376988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4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172" name="object 17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69957" y="659288"/>
            <a:ext cx="217565" cy="217569"/>
          </a:xfrm>
          <a:prstGeom prst="rect">
            <a:avLst/>
          </a:prstGeom>
        </p:spPr>
      </p:pic>
      <p:sp>
        <p:nvSpPr>
          <p:cNvPr id="173" name="object 173"/>
          <p:cNvSpPr txBox="1"/>
          <p:nvPr/>
        </p:nvSpPr>
        <p:spPr>
          <a:xfrm>
            <a:off x="10435681" y="6891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4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10477726" y="1132574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0477726" y="1079447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0477726" y="1026218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477726" y="988270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477726" y="973090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477726" y="882014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477726" y="86683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0477726" y="8288880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0477726" y="81370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477726" y="775761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0477726" y="760581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0477726" y="707454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477726" y="669505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477726" y="65432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477726" y="6163789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477726" y="601199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477726" y="548071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477726" y="510124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477726" y="494945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0477726" y="456996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477726" y="441817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0477726" y="403869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0477726" y="388689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0477726" y="335562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0477726" y="297613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477726" y="282434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0477726" y="244487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0477726" y="229308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0477726" y="176180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0477726" y="138232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477726" y="12305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5" name="object 205"/>
          <p:cNvGrpSpPr/>
          <p:nvPr/>
        </p:nvGrpSpPr>
        <p:grpSpPr>
          <a:xfrm>
            <a:off x="10476455" y="875080"/>
            <a:ext cx="1306195" cy="12691110"/>
            <a:chOff x="10476455" y="875080"/>
            <a:chExt cx="1306195" cy="12691110"/>
          </a:xfrm>
        </p:grpSpPr>
        <p:sp>
          <p:nvSpPr>
            <p:cNvPr id="206" name="object 206"/>
            <p:cNvSpPr/>
            <p:nvPr/>
          </p:nvSpPr>
          <p:spPr>
            <a:xfrm>
              <a:off x="10477725" y="3507417"/>
              <a:ext cx="0" cy="9842500"/>
            </a:xfrm>
            <a:custGeom>
              <a:avLst/>
              <a:gdLst/>
              <a:ahLst/>
              <a:cxnLst/>
              <a:rect l="l" t="t" r="r" b="b"/>
              <a:pathLst>
                <a:path h="9842500">
                  <a:moveTo>
                    <a:pt x="0" y="9842224"/>
                  </a:moveTo>
                  <a:lnTo>
                    <a:pt x="0" y="9563941"/>
                  </a:lnTo>
                </a:path>
                <a:path h="9842500">
                  <a:moveTo>
                    <a:pt x="0" y="9488046"/>
                  </a:moveTo>
                  <a:lnTo>
                    <a:pt x="0" y="9412151"/>
                  </a:lnTo>
                </a:path>
                <a:path h="9842500">
                  <a:moveTo>
                    <a:pt x="0" y="9336256"/>
                  </a:moveTo>
                  <a:lnTo>
                    <a:pt x="0" y="9032662"/>
                  </a:lnTo>
                </a:path>
                <a:path h="9842500">
                  <a:moveTo>
                    <a:pt x="0" y="8956766"/>
                  </a:moveTo>
                  <a:lnTo>
                    <a:pt x="0" y="8880871"/>
                  </a:lnTo>
                </a:path>
                <a:path h="9842500">
                  <a:moveTo>
                    <a:pt x="0" y="8804976"/>
                  </a:moveTo>
                  <a:lnTo>
                    <a:pt x="0" y="8501395"/>
                  </a:lnTo>
                </a:path>
                <a:path h="9842500">
                  <a:moveTo>
                    <a:pt x="0" y="8425500"/>
                  </a:moveTo>
                  <a:lnTo>
                    <a:pt x="0" y="8349605"/>
                  </a:lnTo>
                </a:path>
                <a:path h="9842500">
                  <a:moveTo>
                    <a:pt x="0" y="8273696"/>
                  </a:moveTo>
                  <a:lnTo>
                    <a:pt x="0" y="7970116"/>
                  </a:lnTo>
                </a:path>
                <a:path h="9842500">
                  <a:moveTo>
                    <a:pt x="0" y="7742430"/>
                  </a:moveTo>
                  <a:lnTo>
                    <a:pt x="0" y="7438849"/>
                  </a:lnTo>
                </a:path>
                <a:path h="9842500">
                  <a:moveTo>
                    <a:pt x="0" y="7211150"/>
                  </a:moveTo>
                  <a:lnTo>
                    <a:pt x="0" y="6906555"/>
                  </a:lnTo>
                </a:path>
                <a:path h="9842500">
                  <a:moveTo>
                    <a:pt x="0" y="6147604"/>
                  </a:moveTo>
                  <a:lnTo>
                    <a:pt x="0" y="5844009"/>
                  </a:lnTo>
                </a:path>
                <a:path h="9842500">
                  <a:moveTo>
                    <a:pt x="0" y="5768114"/>
                  </a:moveTo>
                  <a:lnTo>
                    <a:pt x="0" y="5692219"/>
                  </a:lnTo>
                </a:path>
                <a:path h="9842500">
                  <a:moveTo>
                    <a:pt x="0" y="4022498"/>
                  </a:moveTo>
                  <a:lnTo>
                    <a:pt x="0" y="3718917"/>
                  </a:lnTo>
                </a:path>
                <a:path h="9842500">
                  <a:moveTo>
                    <a:pt x="0" y="2428686"/>
                  </a:moveTo>
                  <a:lnTo>
                    <a:pt x="0" y="2125092"/>
                  </a:lnTo>
                </a:path>
                <a:path h="9842500">
                  <a:moveTo>
                    <a:pt x="0" y="3035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7" name="object 20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65066" y="13347109"/>
              <a:ext cx="217565" cy="218579"/>
            </a:xfrm>
            <a:prstGeom prst="rect">
              <a:avLst/>
            </a:prstGeom>
          </p:spPr>
        </p:pic>
        <p:sp>
          <p:nvSpPr>
            <p:cNvPr id="208" name="object 208"/>
            <p:cNvSpPr/>
            <p:nvPr/>
          </p:nvSpPr>
          <p:spPr>
            <a:xfrm>
              <a:off x="10477725" y="876350"/>
              <a:ext cx="0" cy="1341120"/>
            </a:xfrm>
            <a:custGeom>
              <a:avLst/>
              <a:gdLst/>
              <a:ahLst/>
              <a:cxnLst/>
              <a:rect l="l" t="t" r="r" b="b"/>
              <a:pathLst>
                <a:path h="1341120">
                  <a:moveTo>
                    <a:pt x="0" y="278285"/>
                  </a:moveTo>
                  <a:lnTo>
                    <a:pt x="0" y="0"/>
                  </a:lnTo>
                </a:path>
                <a:path h="1341120">
                  <a:moveTo>
                    <a:pt x="0" y="1340835"/>
                  </a:moveTo>
                  <a:lnTo>
                    <a:pt x="0" y="10372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9" name="object 209"/>
          <p:cNvSpPr txBox="1"/>
          <p:nvPr/>
        </p:nvSpPr>
        <p:spPr>
          <a:xfrm>
            <a:off x="11631806" y="13376988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5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210" name="object 2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565066" y="659288"/>
            <a:ext cx="217565" cy="217569"/>
          </a:xfrm>
          <a:prstGeom prst="rect">
            <a:avLst/>
          </a:prstGeom>
        </p:spPr>
      </p:pic>
      <p:sp>
        <p:nvSpPr>
          <p:cNvPr id="211" name="object 211"/>
          <p:cNvSpPr txBox="1"/>
          <p:nvPr/>
        </p:nvSpPr>
        <p:spPr>
          <a:xfrm>
            <a:off x="11631806" y="689160"/>
            <a:ext cx="819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5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11673849" y="13071358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278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673849" y="1238828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673849" y="1079447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673849" y="1026218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673849" y="988270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1673849" y="973090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1673849" y="9351426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673849" y="882014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673849" y="866835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1673849" y="8288880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673849" y="81370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1673849" y="775761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1673849" y="760581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1673849" y="707454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1673849" y="669505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5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1673849" y="6543264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1673849" y="6163789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1673849" y="601199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673849" y="548071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1673849" y="510124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1673849" y="494945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1673849" y="456996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1673849" y="441817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1673849" y="403869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1673849" y="388689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1673849" y="335562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1673849" y="2976137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9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1673849" y="2824347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9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1673849" y="2444871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1673849" y="229308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1673849" y="176180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1673849" y="1382325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5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1673849" y="12305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589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5" name="object 245"/>
          <p:cNvGrpSpPr/>
          <p:nvPr/>
        </p:nvGrpSpPr>
        <p:grpSpPr>
          <a:xfrm>
            <a:off x="11672579" y="875080"/>
            <a:ext cx="1259205" cy="12122150"/>
            <a:chOff x="11672579" y="875080"/>
            <a:chExt cx="1259205" cy="12122150"/>
          </a:xfrm>
        </p:grpSpPr>
        <p:sp>
          <p:nvSpPr>
            <p:cNvPr id="246" name="object 246"/>
            <p:cNvSpPr/>
            <p:nvPr/>
          </p:nvSpPr>
          <p:spPr>
            <a:xfrm>
              <a:off x="11673849" y="3507417"/>
              <a:ext cx="0" cy="9488170"/>
            </a:xfrm>
            <a:custGeom>
              <a:avLst/>
              <a:gdLst/>
              <a:ahLst/>
              <a:cxnLst/>
              <a:rect l="l" t="t" r="r" b="b"/>
              <a:pathLst>
                <a:path h="9488170">
                  <a:moveTo>
                    <a:pt x="0" y="9488046"/>
                  </a:moveTo>
                  <a:lnTo>
                    <a:pt x="0" y="9412151"/>
                  </a:lnTo>
                </a:path>
                <a:path h="9488170">
                  <a:moveTo>
                    <a:pt x="0" y="9336256"/>
                  </a:moveTo>
                  <a:lnTo>
                    <a:pt x="0" y="9032662"/>
                  </a:lnTo>
                </a:path>
                <a:path h="9488170">
                  <a:moveTo>
                    <a:pt x="0" y="8804976"/>
                  </a:moveTo>
                  <a:lnTo>
                    <a:pt x="0" y="8501395"/>
                  </a:lnTo>
                </a:path>
                <a:path h="9488170">
                  <a:moveTo>
                    <a:pt x="0" y="8425500"/>
                  </a:moveTo>
                  <a:lnTo>
                    <a:pt x="0" y="8349605"/>
                  </a:lnTo>
                </a:path>
                <a:path h="9488170">
                  <a:moveTo>
                    <a:pt x="0" y="8273696"/>
                  </a:moveTo>
                  <a:lnTo>
                    <a:pt x="0" y="7970116"/>
                  </a:lnTo>
                </a:path>
                <a:path h="9488170">
                  <a:moveTo>
                    <a:pt x="0" y="7894220"/>
                  </a:moveTo>
                  <a:lnTo>
                    <a:pt x="0" y="7818325"/>
                  </a:lnTo>
                </a:path>
                <a:path h="9488170">
                  <a:moveTo>
                    <a:pt x="0" y="7742430"/>
                  </a:moveTo>
                  <a:lnTo>
                    <a:pt x="0" y="7438849"/>
                  </a:lnTo>
                </a:path>
                <a:path h="9488170">
                  <a:moveTo>
                    <a:pt x="0" y="7211150"/>
                  </a:moveTo>
                  <a:lnTo>
                    <a:pt x="0" y="6906555"/>
                  </a:lnTo>
                </a:path>
                <a:path h="9488170">
                  <a:moveTo>
                    <a:pt x="0" y="5768114"/>
                  </a:moveTo>
                  <a:lnTo>
                    <a:pt x="0" y="5692219"/>
                  </a:lnTo>
                </a:path>
                <a:path h="9488170">
                  <a:moveTo>
                    <a:pt x="0" y="4022498"/>
                  </a:moveTo>
                  <a:lnTo>
                    <a:pt x="0" y="3718917"/>
                  </a:lnTo>
                </a:path>
                <a:path h="9488170">
                  <a:moveTo>
                    <a:pt x="0" y="2428686"/>
                  </a:moveTo>
                  <a:lnTo>
                    <a:pt x="0" y="2125092"/>
                  </a:lnTo>
                </a:path>
                <a:path h="9488170">
                  <a:moveTo>
                    <a:pt x="0" y="3035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7" name="object 2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12621" y="1940414"/>
              <a:ext cx="218579" cy="218579"/>
            </a:xfrm>
            <a:prstGeom prst="rect">
              <a:avLst/>
            </a:prstGeom>
          </p:spPr>
        </p:pic>
        <p:sp>
          <p:nvSpPr>
            <p:cNvPr id="248" name="object 248"/>
            <p:cNvSpPr/>
            <p:nvPr/>
          </p:nvSpPr>
          <p:spPr>
            <a:xfrm>
              <a:off x="11673849" y="876350"/>
              <a:ext cx="0" cy="278765"/>
            </a:xfrm>
            <a:custGeom>
              <a:avLst/>
              <a:gdLst/>
              <a:ahLst/>
              <a:cxnLst/>
              <a:rect l="l" t="t" r="r" b="b"/>
              <a:pathLst>
                <a:path h="278765">
                  <a:moveTo>
                    <a:pt x="0" y="2782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9" name="object 249"/>
          <p:cNvSpPr/>
          <p:nvPr/>
        </p:nvSpPr>
        <p:spPr>
          <a:xfrm>
            <a:off x="11637422" y="1913605"/>
            <a:ext cx="76200" cy="304165"/>
          </a:xfrm>
          <a:custGeom>
            <a:avLst/>
            <a:gdLst/>
            <a:ahLst/>
            <a:cxnLst/>
            <a:rect l="l" t="t" r="r" b="b"/>
            <a:pathLst>
              <a:path w="76200" h="304164">
                <a:moveTo>
                  <a:pt x="36426" y="303580"/>
                </a:moveTo>
                <a:lnTo>
                  <a:pt x="36426" y="0"/>
                </a:lnTo>
              </a:path>
              <a:path w="76200" h="304164">
                <a:moveTo>
                  <a:pt x="75895" y="136605"/>
                </a:moveTo>
                <a:lnTo>
                  <a:pt x="0" y="1366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12774297" y="1970290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A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251" name="object 251"/>
          <p:cNvGrpSpPr/>
          <p:nvPr/>
        </p:nvGrpSpPr>
        <p:grpSpPr>
          <a:xfrm>
            <a:off x="4045264" y="1940414"/>
            <a:ext cx="8886190" cy="2012314"/>
            <a:chOff x="4045264" y="1940414"/>
            <a:chExt cx="8886190" cy="2012314"/>
          </a:xfrm>
        </p:grpSpPr>
        <p:sp>
          <p:nvSpPr>
            <p:cNvPr id="252" name="object 252"/>
            <p:cNvSpPr/>
            <p:nvPr/>
          </p:nvSpPr>
          <p:spPr>
            <a:xfrm>
              <a:off x="8070295" y="2050210"/>
              <a:ext cx="304165" cy="0"/>
            </a:xfrm>
            <a:custGeom>
              <a:avLst/>
              <a:gdLst/>
              <a:ahLst/>
              <a:cxnLst/>
              <a:rect l="l" t="t" r="r" b="b"/>
              <a:pathLst>
                <a:path w="304165">
                  <a:moveTo>
                    <a:pt x="30359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3" name="object 2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45264" y="1940414"/>
              <a:ext cx="217578" cy="218579"/>
            </a:xfrm>
            <a:prstGeom prst="rect">
              <a:avLst/>
            </a:prstGeom>
          </p:spPr>
        </p:pic>
        <p:sp>
          <p:nvSpPr>
            <p:cNvPr id="254" name="object 254"/>
            <p:cNvSpPr/>
            <p:nvPr/>
          </p:nvSpPr>
          <p:spPr>
            <a:xfrm>
              <a:off x="4261325" y="2050210"/>
              <a:ext cx="8453120" cy="0"/>
            </a:xfrm>
            <a:custGeom>
              <a:avLst/>
              <a:gdLst/>
              <a:ahLst/>
              <a:cxnLst/>
              <a:rect l="l" t="t" r="r" b="b"/>
              <a:pathLst>
                <a:path w="8453120">
                  <a:moveTo>
                    <a:pt x="392632" y="0"/>
                  </a:moveTo>
                  <a:lnTo>
                    <a:pt x="0" y="0"/>
                  </a:lnTo>
                </a:path>
                <a:path w="8453120">
                  <a:moveTo>
                    <a:pt x="923898" y="0"/>
                  </a:moveTo>
                  <a:lnTo>
                    <a:pt x="620317" y="0"/>
                  </a:lnTo>
                </a:path>
                <a:path w="8453120">
                  <a:moveTo>
                    <a:pt x="6768922" y="0"/>
                  </a:moveTo>
                  <a:lnTo>
                    <a:pt x="6465341" y="0"/>
                  </a:lnTo>
                </a:path>
                <a:path w="8453120">
                  <a:moveTo>
                    <a:pt x="6389446" y="0"/>
                  </a:moveTo>
                  <a:lnTo>
                    <a:pt x="6313551" y="0"/>
                  </a:lnTo>
                </a:path>
                <a:path w="8453120">
                  <a:moveTo>
                    <a:pt x="8452813" y="0"/>
                  </a:moveTo>
                  <a:lnTo>
                    <a:pt x="80591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5" name="object 2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712620" y="3733584"/>
              <a:ext cx="218579" cy="218579"/>
            </a:xfrm>
            <a:prstGeom prst="rect">
              <a:avLst/>
            </a:prstGeom>
          </p:spPr>
        </p:pic>
        <p:sp>
          <p:nvSpPr>
            <p:cNvPr id="256" name="object 256"/>
            <p:cNvSpPr/>
            <p:nvPr/>
          </p:nvSpPr>
          <p:spPr>
            <a:xfrm>
              <a:off x="4729852" y="2050210"/>
              <a:ext cx="5769610" cy="0"/>
            </a:xfrm>
            <a:custGeom>
              <a:avLst/>
              <a:gdLst/>
              <a:ahLst/>
              <a:cxnLst/>
              <a:rect l="l" t="t" r="r" b="b"/>
              <a:pathLst>
                <a:path w="5769609">
                  <a:moveTo>
                    <a:pt x="2733281" y="0"/>
                  </a:moveTo>
                  <a:lnTo>
                    <a:pt x="2657372" y="0"/>
                  </a:lnTo>
                </a:path>
                <a:path w="5769609">
                  <a:moveTo>
                    <a:pt x="75895" y="0"/>
                  </a:moveTo>
                  <a:lnTo>
                    <a:pt x="0" y="0"/>
                  </a:lnTo>
                </a:path>
                <a:path w="5769609">
                  <a:moveTo>
                    <a:pt x="2581490" y="0"/>
                  </a:moveTo>
                  <a:lnTo>
                    <a:pt x="2277896" y="0"/>
                  </a:lnTo>
                </a:path>
                <a:path w="5769609">
                  <a:moveTo>
                    <a:pt x="2202001" y="0"/>
                  </a:moveTo>
                  <a:lnTo>
                    <a:pt x="2126106" y="0"/>
                  </a:lnTo>
                </a:path>
                <a:path w="5769609">
                  <a:moveTo>
                    <a:pt x="5769128" y="0"/>
                  </a:moveTo>
                  <a:lnTo>
                    <a:pt x="5465534" y="0"/>
                  </a:lnTo>
                </a:path>
                <a:path w="5769609">
                  <a:moveTo>
                    <a:pt x="1670735" y="0"/>
                  </a:moveTo>
                  <a:lnTo>
                    <a:pt x="1594839" y="0"/>
                  </a:lnTo>
                </a:path>
                <a:path w="5769609">
                  <a:moveTo>
                    <a:pt x="1518931" y="0"/>
                  </a:moveTo>
                  <a:lnTo>
                    <a:pt x="1215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7" name="object 257"/>
          <p:cNvSpPr txBox="1"/>
          <p:nvPr/>
        </p:nvSpPr>
        <p:spPr>
          <a:xfrm>
            <a:off x="4106947" y="1970290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A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12168702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1789212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1257946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1106143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0043597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90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9664120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512331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81051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601574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449785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918505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539028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476483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792399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412923" y="205021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261132" y="205021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 txBox="1"/>
          <p:nvPr/>
        </p:nvSpPr>
        <p:spPr>
          <a:xfrm>
            <a:off x="12774297" y="3763466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B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275" name="object 27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045264" y="3733584"/>
            <a:ext cx="217578" cy="218579"/>
          </a:xfrm>
          <a:prstGeom prst="rect">
            <a:avLst/>
          </a:prstGeom>
        </p:spPr>
      </p:pic>
      <p:sp>
        <p:nvSpPr>
          <p:cNvPr id="276" name="object 276"/>
          <p:cNvSpPr txBox="1"/>
          <p:nvPr/>
        </p:nvSpPr>
        <p:spPr>
          <a:xfrm>
            <a:off x="4106947" y="3763466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B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12168702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0043597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90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664120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512331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981051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601574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449785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918505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539028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007749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9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855959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476483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792399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412923" y="384338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3035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261132" y="38433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758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2" name="object 292"/>
          <p:cNvGrpSpPr/>
          <p:nvPr/>
        </p:nvGrpSpPr>
        <p:grpSpPr>
          <a:xfrm>
            <a:off x="4045264" y="3842111"/>
            <a:ext cx="8670290" cy="1902460"/>
            <a:chOff x="4045264" y="3842111"/>
            <a:chExt cx="8670290" cy="1902460"/>
          </a:xfrm>
        </p:grpSpPr>
        <p:sp>
          <p:nvSpPr>
            <p:cNvPr id="293" name="object 293"/>
            <p:cNvSpPr/>
            <p:nvPr/>
          </p:nvSpPr>
          <p:spPr>
            <a:xfrm>
              <a:off x="4261325" y="3843381"/>
              <a:ext cx="7832090" cy="0"/>
            </a:xfrm>
            <a:custGeom>
              <a:avLst/>
              <a:gdLst/>
              <a:ahLst/>
              <a:cxnLst/>
              <a:rect l="l" t="t" r="r" b="b"/>
              <a:pathLst>
                <a:path w="7832090">
                  <a:moveTo>
                    <a:pt x="7831468" y="0"/>
                  </a:moveTo>
                  <a:lnTo>
                    <a:pt x="7527887" y="0"/>
                  </a:lnTo>
                </a:path>
                <a:path w="7832090">
                  <a:moveTo>
                    <a:pt x="7451992" y="0"/>
                  </a:moveTo>
                  <a:lnTo>
                    <a:pt x="7376097" y="0"/>
                  </a:lnTo>
                </a:path>
                <a:path w="7832090">
                  <a:moveTo>
                    <a:pt x="7300202" y="0"/>
                  </a:moveTo>
                  <a:lnTo>
                    <a:pt x="6996621" y="0"/>
                  </a:lnTo>
                </a:path>
                <a:path w="7832090">
                  <a:moveTo>
                    <a:pt x="6920712" y="0"/>
                  </a:moveTo>
                  <a:lnTo>
                    <a:pt x="6844817" y="0"/>
                  </a:lnTo>
                </a:path>
                <a:path w="7832090">
                  <a:moveTo>
                    <a:pt x="6768922" y="0"/>
                  </a:moveTo>
                  <a:lnTo>
                    <a:pt x="6465341" y="0"/>
                  </a:lnTo>
                </a:path>
                <a:path w="7832090">
                  <a:moveTo>
                    <a:pt x="6389446" y="0"/>
                  </a:moveTo>
                  <a:lnTo>
                    <a:pt x="6313551" y="0"/>
                  </a:lnTo>
                </a:path>
                <a:path w="7832090">
                  <a:moveTo>
                    <a:pt x="6237656" y="0"/>
                  </a:moveTo>
                  <a:lnTo>
                    <a:pt x="5934061" y="0"/>
                  </a:lnTo>
                </a:path>
                <a:path w="7832090">
                  <a:moveTo>
                    <a:pt x="4112564" y="0"/>
                  </a:moveTo>
                  <a:lnTo>
                    <a:pt x="3808969" y="0"/>
                  </a:lnTo>
                </a:path>
                <a:path w="7832090">
                  <a:moveTo>
                    <a:pt x="39263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4" name="object 29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45264" y="5526769"/>
              <a:ext cx="217578" cy="217565"/>
            </a:xfrm>
            <a:prstGeom prst="rect">
              <a:avLst/>
            </a:prstGeom>
          </p:spPr>
        </p:pic>
        <p:sp>
          <p:nvSpPr>
            <p:cNvPr id="295" name="object 295"/>
            <p:cNvSpPr/>
            <p:nvPr/>
          </p:nvSpPr>
          <p:spPr>
            <a:xfrm>
              <a:off x="4729852" y="3843381"/>
              <a:ext cx="7984490" cy="0"/>
            </a:xfrm>
            <a:custGeom>
              <a:avLst/>
              <a:gdLst/>
              <a:ahLst/>
              <a:cxnLst/>
              <a:rect l="l" t="t" r="r" b="b"/>
              <a:pathLst>
                <a:path w="7984490">
                  <a:moveTo>
                    <a:pt x="455370" y="0"/>
                  </a:moveTo>
                  <a:lnTo>
                    <a:pt x="151790" y="0"/>
                  </a:lnTo>
                </a:path>
                <a:path w="7984490">
                  <a:moveTo>
                    <a:pt x="7984286" y="0"/>
                  </a:moveTo>
                  <a:lnTo>
                    <a:pt x="7590640" y="0"/>
                  </a:lnTo>
                </a:path>
                <a:path w="7984490">
                  <a:moveTo>
                    <a:pt x="4706582" y="0"/>
                  </a:moveTo>
                  <a:lnTo>
                    <a:pt x="4402988" y="0"/>
                  </a:lnTo>
                </a:path>
                <a:path w="7984490">
                  <a:moveTo>
                    <a:pt x="1518931" y="0"/>
                  </a:moveTo>
                  <a:lnTo>
                    <a:pt x="1215350" y="0"/>
                  </a:lnTo>
                </a:path>
                <a:path w="7984490">
                  <a:moveTo>
                    <a:pt x="7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6" name="object 296"/>
          <p:cNvSpPr txBox="1"/>
          <p:nvPr/>
        </p:nvSpPr>
        <p:spPr>
          <a:xfrm>
            <a:off x="4102899" y="5555628"/>
            <a:ext cx="98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C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297" name="object 297"/>
          <p:cNvGrpSpPr/>
          <p:nvPr/>
        </p:nvGrpSpPr>
        <p:grpSpPr>
          <a:xfrm>
            <a:off x="4045264" y="5526769"/>
            <a:ext cx="8886190" cy="2011045"/>
            <a:chOff x="4045264" y="5526769"/>
            <a:chExt cx="8886190" cy="2011045"/>
          </a:xfrm>
        </p:grpSpPr>
        <p:sp>
          <p:nvSpPr>
            <p:cNvPr id="298" name="object 298"/>
            <p:cNvSpPr/>
            <p:nvPr/>
          </p:nvSpPr>
          <p:spPr>
            <a:xfrm>
              <a:off x="4261325" y="5636565"/>
              <a:ext cx="7832090" cy="0"/>
            </a:xfrm>
            <a:custGeom>
              <a:avLst/>
              <a:gdLst/>
              <a:ahLst/>
              <a:cxnLst/>
              <a:rect l="l" t="t" r="r" b="b"/>
              <a:pathLst>
                <a:path w="7832090">
                  <a:moveTo>
                    <a:pt x="5934061" y="0"/>
                  </a:moveTo>
                  <a:lnTo>
                    <a:pt x="6237656" y="0"/>
                  </a:lnTo>
                </a:path>
                <a:path w="7832090">
                  <a:moveTo>
                    <a:pt x="6313551" y="0"/>
                  </a:moveTo>
                  <a:lnTo>
                    <a:pt x="6389446" y="0"/>
                  </a:lnTo>
                </a:path>
                <a:path w="7832090">
                  <a:moveTo>
                    <a:pt x="6465341" y="0"/>
                  </a:moveTo>
                  <a:lnTo>
                    <a:pt x="6768922" y="0"/>
                  </a:lnTo>
                </a:path>
                <a:path w="7832090">
                  <a:moveTo>
                    <a:pt x="6844817" y="0"/>
                  </a:moveTo>
                  <a:lnTo>
                    <a:pt x="6920712" y="0"/>
                  </a:lnTo>
                </a:path>
                <a:path w="7832090">
                  <a:moveTo>
                    <a:pt x="6996621" y="0"/>
                  </a:moveTo>
                  <a:lnTo>
                    <a:pt x="7300202" y="0"/>
                  </a:lnTo>
                </a:path>
                <a:path w="7832090">
                  <a:moveTo>
                    <a:pt x="7376097" y="0"/>
                  </a:moveTo>
                  <a:lnTo>
                    <a:pt x="7451992" y="0"/>
                  </a:lnTo>
                </a:path>
                <a:path w="7832090">
                  <a:moveTo>
                    <a:pt x="7527887" y="0"/>
                  </a:moveTo>
                  <a:lnTo>
                    <a:pt x="7831468" y="0"/>
                  </a:lnTo>
                </a:path>
                <a:path w="7832090">
                  <a:moveTo>
                    <a:pt x="3808969" y="0"/>
                  </a:moveTo>
                  <a:lnTo>
                    <a:pt x="4112564" y="0"/>
                  </a:lnTo>
                </a:path>
                <a:path w="7832090">
                  <a:moveTo>
                    <a:pt x="0" y="0"/>
                  </a:moveTo>
                  <a:lnTo>
                    <a:pt x="3926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9" name="object 29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45264" y="7319939"/>
              <a:ext cx="217578" cy="217565"/>
            </a:xfrm>
            <a:prstGeom prst="rect">
              <a:avLst/>
            </a:prstGeom>
          </p:spPr>
        </p:pic>
        <p:sp>
          <p:nvSpPr>
            <p:cNvPr id="300" name="object 300"/>
            <p:cNvSpPr/>
            <p:nvPr/>
          </p:nvSpPr>
          <p:spPr>
            <a:xfrm>
              <a:off x="4881643" y="5636565"/>
              <a:ext cx="304165" cy="0"/>
            </a:xfrm>
            <a:custGeom>
              <a:avLst/>
              <a:gdLst/>
              <a:ahLst/>
              <a:cxnLst/>
              <a:rect l="l" t="t" r="r" b="b"/>
              <a:pathLst>
                <a:path w="304164">
                  <a:moveTo>
                    <a:pt x="0" y="0"/>
                  </a:moveTo>
                  <a:lnTo>
                    <a:pt x="3035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1" name="object 30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712620" y="5526769"/>
              <a:ext cx="218579" cy="217565"/>
            </a:xfrm>
            <a:prstGeom prst="rect">
              <a:avLst/>
            </a:prstGeom>
          </p:spPr>
        </p:pic>
        <p:sp>
          <p:nvSpPr>
            <p:cNvPr id="302" name="object 302"/>
            <p:cNvSpPr/>
            <p:nvPr/>
          </p:nvSpPr>
          <p:spPr>
            <a:xfrm>
              <a:off x="4729852" y="5636565"/>
              <a:ext cx="7984490" cy="0"/>
            </a:xfrm>
            <a:custGeom>
              <a:avLst/>
              <a:gdLst/>
              <a:ahLst/>
              <a:cxnLst/>
              <a:rect l="l" t="t" r="r" b="b"/>
              <a:pathLst>
                <a:path w="7984490">
                  <a:moveTo>
                    <a:pt x="7590640" y="0"/>
                  </a:moveTo>
                  <a:lnTo>
                    <a:pt x="7984286" y="0"/>
                  </a:lnTo>
                </a:path>
                <a:path w="7984490">
                  <a:moveTo>
                    <a:pt x="4402988" y="0"/>
                  </a:moveTo>
                  <a:lnTo>
                    <a:pt x="4706582" y="0"/>
                  </a:lnTo>
                </a:path>
                <a:path w="798449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3" name="object 303"/>
          <p:cNvSpPr txBox="1"/>
          <p:nvPr/>
        </p:nvSpPr>
        <p:spPr>
          <a:xfrm>
            <a:off x="12771261" y="5555628"/>
            <a:ext cx="98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C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5261132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412923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792399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945203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476483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855959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007749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539028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918505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449785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601574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981051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9512331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664120" y="563656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0043597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2168702" y="563656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 txBox="1"/>
          <p:nvPr/>
        </p:nvSpPr>
        <p:spPr>
          <a:xfrm>
            <a:off x="4102899" y="7348803"/>
            <a:ext cx="98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D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321" name="object 32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712621" y="7319940"/>
            <a:ext cx="218579" cy="217565"/>
          </a:xfrm>
          <a:prstGeom prst="rect">
            <a:avLst/>
          </a:prstGeom>
        </p:spPr>
      </p:pic>
      <p:sp>
        <p:nvSpPr>
          <p:cNvPr id="322" name="object 322"/>
          <p:cNvSpPr txBox="1"/>
          <p:nvPr/>
        </p:nvSpPr>
        <p:spPr>
          <a:xfrm>
            <a:off x="12771261" y="7348803"/>
            <a:ext cx="98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D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5261132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412923" y="742973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92399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945203" y="742973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476483" y="742973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855959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007749" y="742973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918505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449785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601574" y="742973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981051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0043597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2168702" y="74297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6" name="object 336"/>
          <p:cNvGrpSpPr/>
          <p:nvPr/>
        </p:nvGrpSpPr>
        <p:grpSpPr>
          <a:xfrm>
            <a:off x="4045264" y="7428466"/>
            <a:ext cx="8670290" cy="1902460"/>
            <a:chOff x="4045264" y="7428466"/>
            <a:chExt cx="8670290" cy="1902460"/>
          </a:xfrm>
        </p:grpSpPr>
        <p:sp>
          <p:nvSpPr>
            <p:cNvPr id="337" name="object 337"/>
            <p:cNvSpPr/>
            <p:nvPr/>
          </p:nvSpPr>
          <p:spPr>
            <a:xfrm>
              <a:off x="4261325" y="7429736"/>
              <a:ext cx="7832090" cy="0"/>
            </a:xfrm>
            <a:custGeom>
              <a:avLst/>
              <a:gdLst/>
              <a:ahLst/>
              <a:cxnLst/>
              <a:rect l="l" t="t" r="r" b="b"/>
              <a:pathLst>
                <a:path w="7832090">
                  <a:moveTo>
                    <a:pt x="5934061" y="0"/>
                  </a:moveTo>
                  <a:lnTo>
                    <a:pt x="6237656" y="0"/>
                  </a:lnTo>
                </a:path>
                <a:path w="7832090">
                  <a:moveTo>
                    <a:pt x="6313551" y="0"/>
                  </a:moveTo>
                  <a:lnTo>
                    <a:pt x="6389446" y="0"/>
                  </a:lnTo>
                </a:path>
                <a:path w="7832090">
                  <a:moveTo>
                    <a:pt x="6465341" y="0"/>
                  </a:moveTo>
                  <a:lnTo>
                    <a:pt x="6768922" y="0"/>
                  </a:lnTo>
                </a:path>
                <a:path w="7832090">
                  <a:moveTo>
                    <a:pt x="6844817" y="0"/>
                  </a:moveTo>
                  <a:lnTo>
                    <a:pt x="6920712" y="0"/>
                  </a:lnTo>
                </a:path>
                <a:path w="7832090">
                  <a:moveTo>
                    <a:pt x="6996621" y="0"/>
                  </a:moveTo>
                  <a:lnTo>
                    <a:pt x="7300202" y="0"/>
                  </a:lnTo>
                </a:path>
                <a:path w="7832090">
                  <a:moveTo>
                    <a:pt x="7376097" y="0"/>
                  </a:moveTo>
                  <a:lnTo>
                    <a:pt x="7451992" y="0"/>
                  </a:lnTo>
                </a:path>
                <a:path w="7832090">
                  <a:moveTo>
                    <a:pt x="7527887" y="0"/>
                  </a:moveTo>
                  <a:lnTo>
                    <a:pt x="7831468" y="0"/>
                  </a:lnTo>
                </a:path>
                <a:path w="7832090">
                  <a:moveTo>
                    <a:pt x="3808969" y="0"/>
                  </a:moveTo>
                  <a:lnTo>
                    <a:pt x="4112564" y="0"/>
                  </a:lnTo>
                </a:path>
                <a:path w="7832090">
                  <a:moveTo>
                    <a:pt x="0" y="0"/>
                  </a:moveTo>
                  <a:lnTo>
                    <a:pt x="3926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8" name="object 3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045264" y="9113110"/>
              <a:ext cx="217578" cy="217578"/>
            </a:xfrm>
            <a:prstGeom prst="rect">
              <a:avLst/>
            </a:prstGeom>
          </p:spPr>
        </p:pic>
        <p:sp>
          <p:nvSpPr>
            <p:cNvPr id="339" name="object 339"/>
            <p:cNvSpPr/>
            <p:nvPr/>
          </p:nvSpPr>
          <p:spPr>
            <a:xfrm>
              <a:off x="4729852" y="7429736"/>
              <a:ext cx="7984490" cy="0"/>
            </a:xfrm>
            <a:custGeom>
              <a:avLst/>
              <a:gdLst/>
              <a:ahLst/>
              <a:cxnLst/>
              <a:rect l="l" t="t" r="r" b="b"/>
              <a:pathLst>
                <a:path w="7984490">
                  <a:moveTo>
                    <a:pt x="151790" y="0"/>
                  </a:moveTo>
                  <a:lnTo>
                    <a:pt x="455370" y="0"/>
                  </a:lnTo>
                </a:path>
                <a:path w="7984490">
                  <a:moveTo>
                    <a:pt x="2809176" y="0"/>
                  </a:moveTo>
                  <a:lnTo>
                    <a:pt x="3112756" y="0"/>
                  </a:lnTo>
                </a:path>
                <a:path w="7984490">
                  <a:moveTo>
                    <a:pt x="4402988" y="0"/>
                  </a:moveTo>
                  <a:lnTo>
                    <a:pt x="4706582" y="0"/>
                  </a:lnTo>
                </a:path>
                <a:path w="7984490">
                  <a:moveTo>
                    <a:pt x="4782478" y="0"/>
                  </a:moveTo>
                  <a:lnTo>
                    <a:pt x="4858373" y="0"/>
                  </a:lnTo>
                </a:path>
                <a:path w="7984490">
                  <a:moveTo>
                    <a:pt x="4934268" y="0"/>
                  </a:moveTo>
                  <a:lnTo>
                    <a:pt x="5237848" y="0"/>
                  </a:lnTo>
                </a:path>
                <a:path w="7984490">
                  <a:moveTo>
                    <a:pt x="7590640" y="0"/>
                  </a:moveTo>
                  <a:lnTo>
                    <a:pt x="7984286" y="0"/>
                  </a:lnTo>
                </a:path>
                <a:path w="7984490">
                  <a:moveTo>
                    <a:pt x="0" y="0"/>
                  </a:moveTo>
                  <a:lnTo>
                    <a:pt x="75895" y="0"/>
                  </a:lnTo>
                </a:path>
                <a:path w="7984490">
                  <a:moveTo>
                    <a:pt x="1594839" y="0"/>
                  </a:moveTo>
                  <a:lnTo>
                    <a:pt x="1670735" y="0"/>
                  </a:lnTo>
                </a:path>
                <a:path w="7984490">
                  <a:moveTo>
                    <a:pt x="2657372" y="0"/>
                  </a:moveTo>
                  <a:lnTo>
                    <a:pt x="273328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0" name="object 340"/>
          <p:cNvSpPr txBox="1"/>
          <p:nvPr/>
        </p:nvSpPr>
        <p:spPr>
          <a:xfrm>
            <a:off x="4104923" y="9141978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E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341" name="object 34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712621" y="9113110"/>
            <a:ext cx="218579" cy="217578"/>
          </a:xfrm>
          <a:prstGeom prst="rect">
            <a:avLst/>
          </a:prstGeom>
        </p:spPr>
      </p:pic>
      <p:sp>
        <p:nvSpPr>
          <p:cNvPr id="342" name="object 342"/>
          <p:cNvSpPr txBox="1"/>
          <p:nvPr/>
        </p:nvSpPr>
        <p:spPr>
          <a:xfrm>
            <a:off x="12773285" y="9141978"/>
            <a:ext cx="933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E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43" name="object 343"/>
          <p:cNvSpPr/>
          <p:nvPr/>
        </p:nvSpPr>
        <p:spPr>
          <a:xfrm>
            <a:off x="5261132" y="922189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412923" y="9221892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792399" y="922189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945203" y="9221892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476483" y="9221892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855959" y="922189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7007749" y="9221892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7387225" y="922189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1" name="object 351"/>
          <p:cNvGrpSpPr/>
          <p:nvPr/>
        </p:nvGrpSpPr>
        <p:grpSpPr>
          <a:xfrm>
            <a:off x="4045264" y="9220623"/>
            <a:ext cx="8670290" cy="1903730"/>
            <a:chOff x="4045264" y="9220623"/>
            <a:chExt cx="8670290" cy="1903730"/>
          </a:xfrm>
        </p:grpSpPr>
        <p:sp>
          <p:nvSpPr>
            <p:cNvPr id="352" name="object 352"/>
            <p:cNvSpPr/>
            <p:nvPr/>
          </p:nvSpPr>
          <p:spPr>
            <a:xfrm>
              <a:off x="4261325" y="9221893"/>
              <a:ext cx="7832090" cy="0"/>
            </a:xfrm>
            <a:custGeom>
              <a:avLst/>
              <a:gdLst/>
              <a:ahLst/>
              <a:cxnLst/>
              <a:rect l="l" t="t" r="r" b="b"/>
              <a:pathLst>
                <a:path w="7832090">
                  <a:moveTo>
                    <a:pt x="5934061" y="0"/>
                  </a:moveTo>
                  <a:lnTo>
                    <a:pt x="6237656" y="0"/>
                  </a:lnTo>
                </a:path>
                <a:path w="7832090">
                  <a:moveTo>
                    <a:pt x="6313551" y="0"/>
                  </a:moveTo>
                  <a:lnTo>
                    <a:pt x="6389446" y="0"/>
                  </a:lnTo>
                </a:path>
                <a:path w="7832090">
                  <a:moveTo>
                    <a:pt x="6465341" y="0"/>
                  </a:moveTo>
                  <a:lnTo>
                    <a:pt x="6768922" y="0"/>
                  </a:lnTo>
                </a:path>
                <a:path w="7832090">
                  <a:moveTo>
                    <a:pt x="6844817" y="0"/>
                  </a:moveTo>
                  <a:lnTo>
                    <a:pt x="6920712" y="0"/>
                  </a:lnTo>
                </a:path>
                <a:path w="7832090">
                  <a:moveTo>
                    <a:pt x="6996621" y="0"/>
                  </a:moveTo>
                  <a:lnTo>
                    <a:pt x="7300202" y="0"/>
                  </a:lnTo>
                </a:path>
                <a:path w="7832090">
                  <a:moveTo>
                    <a:pt x="7376097" y="0"/>
                  </a:moveTo>
                  <a:lnTo>
                    <a:pt x="7451992" y="0"/>
                  </a:lnTo>
                </a:path>
                <a:path w="7832090">
                  <a:moveTo>
                    <a:pt x="7527887" y="0"/>
                  </a:moveTo>
                  <a:lnTo>
                    <a:pt x="7831468" y="0"/>
                  </a:lnTo>
                </a:path>
                <a:path w="7832090">
                  <a:moveTo>
                    <a:pt x="3808969" y="0"/>
                  </a:moveTo>
                  <a:lnTo>
                    <a:pt x="4112564" y="0"/>
                  </a:lnTo>
                </a:path>
                <a:path w="7832090">
                  <a:moveTo>
                    <a:pt x="0" y="0"/>
                  </a:moveTo>
                  <a:lnTo>
                    <a:pt x="3926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3" name="object 35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45264" y="10905280"/>
              <a:ext cx="217578" cy="218579"/>
            </a:xfrm>
            <a:prstGeom prst="rect">
              <a:avLst/>
            </a:prstGeom>
          </p:spPr>
        </p:pic>
        <p:sp>
          <p:nvSpPr>
            <p:cNvPr id="354" name="object 354"/>
            <p:cNvSpPr/>
            <p:nvPr/>
          </p:nvSpPr>
          <p:spPr>
            <a:xfrm>
              <a:off x="4729852" y="9221893"/>
              <a:ext cx="7984490" cy="0"/>
            </a:xfrm>
            <a:custGeom>
              <a:avLst/>
              <a:gdLst/>
              <a:ahLst/>
              <a:cxnLst/>
              <a:rect l="l" t="t" r="r" b="b"/>
              <a:pathLst>
                <a:path w="7984490">
                  <a:moveTo>
                    <a:pt x="151790" y="0"/>
                  </a:moveTo>
                  <a:lnTo>
                    <a:pt x="455370" y="0"/>
                  </a:lnTo>
                </a:path>
                <a:path w="7984490">
                  <a:moveTo>
                    <a:pt x="2809176" y="0"/>
                  </a:moveTo>
                  <a:lnTo>
                    <a:pt x="3112756" y="0"/>
                  </a:lnTo>
                </a:path>
                <a:path w="7984490">
                  <a:moveTo>
                    <a:pt x="4402988" y="0"/>
                  </a:moveTo>
                  <a:lnTo>
                    <a:pt x="4706582" y="0"/>
                  </a:lnTo>
                </a:path>
                <a:path w="7984490">
                  <a:moveTo>
                    <a:pt x="4782478" y="0"/>
                  </a:moveTo>
                  <a:lnTo>
                    <a:pt x="4858373" y="0"/>
                  </a:lnTo>
                </a:path>
                <a:path w="7984490">
                  <a:moveTo>
                    <a:pt x="4934268" y="0"/>
                  </a:moveTo>
                  <a:lnTo>
                    <a:pt x="5237848" y="0"/>
                  </a:lnTo>
                </a:path>
                <a:path w="7984490">
                  <a:moveTo>
                    <a:pt x="7590640" y="0"/>
                  </a:moveTo>
                  <a:lnTo>
                    <a:pt x="7984286" y="0"/>
                  </a:lnTo>
                </a:path>
                <a:path w="7984490">
                  <a:moveTo>
                    <a:pt x="0" y="0"/>
                  </a:moveTo>
                  <a:lnTo>
                    <a:pt x="75895" y="0"/>
                  </a:lnTo>
                </a:path>
                <a:path w="7984490">
                  <a:moveTo>
                    <a:pt x="5313744" y="0"/>
                  </a:moveTo>
                  <a:lnTo>
                    <a:pt x="5389653" y="0"/>
                  </a:lnTo>
                </a:path>
                <a:path w="7984490">
                  <a:moveTo>
                    <a:pt x="7438849" y="0"/>
                  </a:moveTo>
                  <a:lnTo>
                    <a:pt x="7514745" y="0"/>
                  </a:lnTo>
                </a:path>
                <a:path w="7984490">
                  <a:moveTo>
                    <a:pt x="3188652" y="0"/>
                  </a:moveTo>
                  <a:lnTo>
                    <a:pt x="3264547" y="0"/>
                  </a:lnTo>
                </a:path>
                <a:path w="7984490">
                  <a:moveTo>
                    <a:pt x="3719932" y="0"/>
                  </a:moveTo>
                  <a:lnTo>
                    <a:pt x="3795827" y="0"/>
                  </a:lnTo>
                </a:path>
                <a:path w="7984490">
                  <a:moveTo>
                    <a:pt x="3871722" y="0"/>
                  </a:moveTo>
                  <a:lnTo>
                    <a:pt x="4175302" y="0"/>
                  </a:lnTo>
                </a:path>
                <a:path w="7984490">
                  <a:moveTo>
                    <a:pt x="4251198" y="0"/>
                  </a:moveTo>
                  <a:lnTo>
                    <a:pt x="432709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5" name="object 355"/>
          <p:cNvSpPr txBox="1"/>
          <p:nvPr/>
        </p:nvSpPr>
        <p:spPr>
          <a:xfrm>
            <a:off x="4107959" y="10935153"/>
            <a:ext cx="882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 MT"/>
                <a:cs typeface="Arial MT"/>
              </a:rPr>
              <a:t>F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356" name="object 35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712621" y="10905280"/>
            <a:ext cx="218579" cy="218579"/>
          </a:xfrm>
          <a:prstGeom prst="rect">
            <a:avLst/>
          </a:prstGeom>
        </p:spPr>
      </p:pic>
      <p:sp>
        <p:nvSpPr>
          <p:cNvPr id="357" name="object 357"/>
          <p:cNvSpPr txBox="1"/>
          <p:nvPr/>
        </p:nvSpPr>
        <p:spPr>
          <a:xfrm>
            <a:off x="12776320" y="10935153"/>
            <a:ext cx="882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 MT"/>
                <a:cs typeface="Arial MT"/>
              </a:rPr>
              <a:t>F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5261132" y="110150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412923" y="11015077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792399" y="110150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945203" y="11015077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953994" y="1034984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855959" y="110150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007749" y="11015077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>
                <a:moveTo>
                  <a:pt x="0" y="0"/>
                </a:moveTo>
                <a:lnTo>
                  <a:pt x="3035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5" name="object 365"/>
          <p:cNvGrpSpPr/>
          <p:nvPr/>
        </p:nvGrpSpPr>
        <p:grpSpPr>
          <a:xfrm>
            <a:off x="4259546" y="471855"/>
            <a:ext cx="8455660" cy="12644755"/>
            <a:chOff x="4260055" y="559348"/>
            <a:chExt cx="8455660" cy="12644755"/>
          </a:xfrm>
        </p:grpSpPr>
        <p:sp>
          <p:nvSpPr>
            <p:cNvPr id="366" name="object 366"/>
            <p:cNvSpPr/>
            <p:nvPr/>
          </p:nvSpPr>
          <p:spPr>
            <a:xfrm>
              <a:off x="8070295" y="11015077"/>
              <a:ext cx="4022725" cy="0"/>
            </a:xfrm>
            <a:custGeom>
              <a:avLst/>
              <a:gdLst/>
              <a:ahLst/>
              <a:cxnLst/>
              <a:rect l="l" t="t" r="r" b="b"/>
              <a:pathLst>
                <a:path w="4022725">
                  <a:moveTo>
                    <a:pt x="2125092" y="0"/>
                  </a:moveTo>
                  <a:lnTo>
                    <a:pt x="2428686" y="0"/>
                  </a:lnTo>
                </a:path>
                <a:path w="4022725">
                  <a:moveTo>
                    <a:pt x="2504581" y="0"/>
                  </a:moveTo>
                  <a:lnTo>
                    <a:pt x="2580476" y="0"/>
                  </a:lnTo>
                </a:path>
                <a:path w="4022725">
                  <a:moveTo>
                    <a:pt x="2656371" y="0"/>
                  </a:moveTo>
                  <a:lnTo>
                    <a:pt x="2959952" y="0"/>
                  </a:lnTo>
                </a:path>
                <a:path w="4022725">
                  <a:moveTo>
                    <a:pt x="3035847" y="0"/>
                  </a:moveTo>
                  <a:lnTo>
                    <a:pt x="3111742" y="0"/>
                  </a:lnTo>
                </a:path>
                <a:path w="4022725">
                  <a:moveTo>
                    <a:pt x="3187651" y="0"/>
                  </a:moveTo>
                  <a:lnTo>
                    <a:pt x="3491232" y="0"/>
                  </a:lnTo>
                </a:path>
                <a:path w="4022725">
                  <a:moveTo>
                    <a:pt x="3567127" y="0"/>
                  </a:moveTo>
                  <a:lnTo>
                    <a:pt x="3643022" y="0"/>
                  </a:lnTo>
                </a:path>
                <a:path w="4022725">
                  <a:moveTo>
                    <a:pt x="3718917" y="0"/>
                  </a:moveTo>
                  <a:lnTo>
                    <a:pt x="4022498" y="0"/>
                  </a:lnTo>
                </a:path>
                <a:path w="4022725">
                  <a:moveTo>
                    <a:pt x="0" y="0"/>
                  </a:moveTo>
                  <a:lnTo>
                    <a:pt x="30359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8047025" y="1095942"/>
              <a:ext cx="0" cy="11917045"/>
            </a:xfrm>
            <a:custGeom>
              <a:avLst/>
              <a:gdLst/>
              <a:ahLst/>
              <a:cxnLst/>
              <a:rect l="l" t="t" r="r" b="b"/>
              <a:pathLst>
                <a:path h="11917044">
                  <a:moveTo>
                    <a:pt x="0" y="0"/>
                  </a:moveTo>
                  <a:lnTo>
                    <a:pt x="0" y="1191672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4261325" y="11015077"/>
              <a:ext cx="923925" cy="0"/>
            </a:xfrm>
            <a:custGeom>
              <a:avLst/>
              <a:gdLst/>
              <a:ahLst/>
              <a:cxnLst/>
              <a:rect l="l" t="t" r="r" b="b"/>
              <a:pathLst>
                <a:path w="923925">
                  <a:moveTo>
                    <a:pt x="0" y="0"/>
                  </a:moveTo>
                  <a:lnTo>
                    <a:pt x="392632" y="0"/>
                  </a:lnTo>
                </a:path>
                <a:path w="923925">
                  <a:moveTo>
                    <a:pt x="620317" y="0"/>
                  </a:moveTo>
                  <a:lnTo>
                    <a:pt x="9238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8047025" y="13088557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5">
                  <a:moveTo>
                    <a:pt x="0" y="0"/>
                  </a:moveTo>
                  <a:lnTo>
                    <a:pt x="0" y="1133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12320493" y="11015077"/>
              <a:ext cx="393700" cy="0"/>
            </a:xfrm>
            <a:custGeom>
              <a:avLst/>
              <a:gdLst/>
              <a:ahLst/>
              <a:cxnLst/>
              <a:rect l="l" t="t" r="r" b="b"/>
              <a:pathLst>
                <a:path w="393700">
                  <a:moveTo>
                    <a:pt x="0" y="0"/>
                  </a:moveTo>
                  <a:lnTo>
                    <a:pt x="3936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8047025" y="906708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5">
                  <a:moveTo>
                    <a:pt x="0" y="0"/>
                  </a:moveTo>
                  <a:lnTo>
                    <a:pt x="0" y="1133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7903320" y="560618"/>
              <a:ext cx="346710" cy="406400"/>
            </a:xfrm>
            <a:custGeom>
              <a:avLst/>
              <a:gdLst/>
              <a:ahLst/>
              <a:cxnLst/>
              <a:rect l="l" t="t" r="r" b="b"/>
              <a:pathLst>
                <a:path w="346709" h="406400">
                  <a:moveTo>
                    <a:pt x="0" y="202392"/>
                  </a:moveTo>
                  <a:lnTo>
                    <a:pt x="286395" y="202392"/>
                  </a:lnTo>
                </a:path>
                <a:path w="346709" h="406400">
                  <a:moveTo>
                    <a:pt x="346091" y="202392"/>
                  </a:moveTo>
                  <a:lnTo>
                    <a:pt x="143704" y="0"/>
                  </a:lnTo>
                </a:path>
                <a:path w="346709" h="406400">
                  <a:moveTo>
                    <a:pt x="346091" y="202392"/>
                  </a:moveTo>
                  <a:lnTo>
                    <a:pt x="143704" y="405796"/>
                  </a:lnTo>
                </a:path>
                <a:path w="346709" h="406400">
                  <a:moveTo>
                    <a:pt x="143704" y="346090"/>
                  </a:moveTo>
                  <a:lnTo>
                    <a:pt x="143704" y="405796"/>
                  </a:lnTo>
                </a:path>
                <a:path w="346709" h="406400">
                  <a:moveTo>
                    <a:pt x="143704" y="59706"/>
                  </a:moveTo>
                  <a:lnTo>
                    <a:pt x="143704" y="0"/>
                  </a:lnTo>
                </a:path>
                <a:path w="346709" h="406400">
                  <a:moveTo>
                    <a:pt x="143704" y="346090"/>
                  </a:moveTo>
                  <a:lnTo>
                    <a:pt x="98057" y="338723"/>
                  </a:lnTo>
                  <a:lnTo>
                    <a:pt x="58581" y="318241"/>
                  </a:lnTo>
                  <a:lnTo>
                    <a:pt x="27557" y="287073"/>
                  </a:lnTo>
                  <a:lnTo>
                    <a:pt x="7269" y="247647"/>
                  </a:lnTo>
                  <a:lnTo>
                    <a:pt x="0" y="202392"/>
                  </a:lnTo>
                  <a:lnTo>
                    <a:pt x="7269" y="156748"/>
                  </a:lnTo>
                  <a:lnTo>
                    <a:pt x="27557" y="117273"/>
                  </a:lnTo>
                  <a:lnTo>
                    <a:pt x="58581" y="86250"/>
                  </a:lnTo>
                  <a:lnTo>
                    <a:pt x="98057" y="65963"/>
                  </a:lnTo>
                  <a:lnTo>
                    <a:pt x="143704" y="58693"/>
                  </a:lnTo>
                </a:path>
                <a:path w="346709" h="406400">
                  <a:moveTo>
                    <a:pt x="143704" y="58693"/>
                  </a:moveTo>
                  <a:lnTo>
                    <a:pt x="188962" y="65963"/>
                  </a:lnTo>
                  <a:lnTo>
                    <a:pt x="228389" y="86250"/>
                  </a:lnTo>
                  <a:lnTo>
                    <a:pt x="259559" y="117273"/>
                  </a:lnTo>
                  <a:lnTo>
                    <a:pt x="280042" y="156748"/>
                  </a:lnTo>
                  <a:lnTo>
                    <a:pt x="287409" y="202392"/>
                  </a:lnTo>
                  <a:lnTo>
                    <a:pt x="280042" y="247647"/>
                  </a:lnTo>
                  <a:lnTo>
                    <a:pt x="259559" y="287073"/>
                  </a:lnTo>
                  <a:lnTo>
                    <a:pt x="228389" y="318241"/>
                  </a:lnTo>
                  <a:lnTo>
                    <a:pt x="188962" y="338723"/>
                  </a:lnTo>
                  <a:lnTo>
                    <a:pt x="143704" y="3460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3" name="object 37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046013" y="559606"/>
              <a:ext cx="204411" cy="407820"/>
            </a:xfrm>
            <a:prstGeom prst="rect">
              <a:avLst/>
            </a:prstGeom>
          </p:spPr>
        </p:pic>
        <p:sp>
          <p:nvSpPr>
            <p:cNvPr id="374" name="object 374"/>
            <p:cNvSpPr/>
            <p:nvPr/>
          </p:nvSpPr>
          <p:spPr>
            <a:xfrm>
              <a:off x="4729853" y="11015077"/>
              <a:ext cx="7515225" cy="0"/>
            </a:xfrm>
            <a:custGeom>
              <a:avLst/>
              <a:gdLst/>
              <a:ahLst/>
              <a:cxnLst/>
              <a:rect l="l" t="t" r="r" b="b"/>
              <a:pathLst>
                <a:path w="7515225">
                  <a:moveTo>
                    <a:pt x="0" y="0"/>
                  </a:moveTo>
                  <a:lnTo>
                    <a:pt x="75895" y="0"/>
                  </a:lnTo>
                </a:path>
                <a:path w="7515225">
                  <a:moveTo>
                    <a:pt x="4402988" y="0"/>
                  </a:moveTo>
                  <a:lnTo>
                    <a:pt x="4706582" y="0"/>
                  </a:lnTo>
                </a:path>
                <a:path w="7515225">
                  <a:moveTo>
                    <a:pt x="4934268" y="0"/>
                  </a:moveTo>
                  <a:lnTo>
                    <a:pt x="5237848" y="0"/>
                  </a:lnTo>
                </a:path>
                <a:path w="7515225">
                  <a:moveTo>
                    <a:pt x="2809176" y="0"/>
                  </a:moveTo>
                  <a:lnTo>
                    <a:pt x="3112756" y="0"/>
                  </a:lnTo>
                </a:path>
                <a:path w="7515225">
                  <a:moveTo>
                    <a:pt x="7438849" y="0"/>
                  </a:moveTo>
                  <a:lnTo>
                    <a:pt x="7514745" y="0"/>
                  </a:lnTo>
                </a:path>
                <a:path w="7515225">
                  <a:moveTo>
                    <a:pt x="3188652" y="0"/>
                  </a:moveTo>
                  <a:lnTo>
                    <a:pt x="3264547" y="0"/>
                  </a:lnTo>
                </a:path>
                <a:path w="7515225">
                  <a:moveTo>
                    <a:pt x="3719932" y="0"/>
                  </a:moveTo>
                  <a:lnTo>
                    <a:pt x="3795827" y="0"/>
                  </a:lnTo>
                </a:path>
                <a:path w="7515225">
                  <a:moveTo>
                    <a:pt x="3871722" y="0"/>
                  </a:moveTo>
                  <a:lnTo>
                    <a:pt x="4175302" y="0"/>
                  </a:lnTo>
                </a:path>
                <a:path w="7515225">
                  <a:moveTo>
                    <a:pt x="4251198" y="0"/>
                  </a:moveTo>
                  <a:lnTo>
                    <a:pt x="4327093" y="0"/>
                  </a:lnTo>
                </a:path>
                <a:path w="7515225">
                  <a:moveTo>
                    <a:pt x="4782478" y="0"/>
                  </a:moveTo>
                  <a:lnTo>
                    <a:pt x="4858373" y="0"/>
                  </a:lnTo>
                </a:path>
                <a:path w="7515225">
                  <a:moveTo>
                    <a:pt x="5313744" y="0"/>
                  </a:moveTo>
                  <a:lnTo>
                    <a:pt x="538965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5" name="object 375"/>
          <p:cNvSpPr txBox="1"/>
          <p:nvPr/>
        </p:nvSpPr>
        <p:spPr>
          <a:xfrm>
            <a:off x="8010037" y="627957"/>
            <a:ext cx="8572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7891639" y="746356"/>
            <a:ext cx="3200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-10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00</a:t>
            </a:r>
            <a:r>
              <a:rPr sz="650" b="1" spc="-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77" name="object 377"/>
          <p:cNvSpPr/>
          <p:nvPr/>
        </p:nvSpPr>
        <p:spPr>
          <a:xfrm>
            <a:off x="8047025" y="13488275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8" name="object 378"/>
          <p:cNvGrpSpPr/>
          <p:nvPr/>
        </p:nvGrpSpPr>
        <p:grpSpPr>
          <a:xfrm>
            <a:off x="7902050" y="13140928"/>
            <a:ext cx="349250" cy="408940"/>
            <a:chOff x="7902050" y="13140928"/>
            <a:chExt cx="349250" cy="408940"/>
          </a:xfrm>
        </p:grpSpPr>
        <p:sp>
          <p:nvSpPr>
            <p:cNvPr id="379" name="object 379"/>
            <p:cNvSpPr/>
            <p:nvPr/>
          </p:nvSpPr>
          <p:spPr>
            <a:xfrm>
              <a:off x="7903320" y="13142198"/>
              <a:ext cx="346710" cy="406400"/>
            </a:xfrm>
            <a:custGeom>
              <a:avLst/>
              <a:gdLst/>
              <a:ahLst/>
              <a:cxnLst/>
              <a:rect l="l" t="t" r="r" b="b"/>
              <a:pathLst>
                <a:path w="346709" h="406400">
                  <a:moveTo>
                    <a:pt x="0" y="202387"/>
                  </a:moveTo>
                  <a:lnTo>
                    <a:pt x="286395" y="202387"/>
                  </a:lnTo>
                </a:path>
                <a:path w="346709" h="406400">
                  <a:moveTo>
                    <a:pt x="346091" y="202387"/>
                  </a:moveTo>
                  <a:lnTo>
                    <a:pt x="143704" y="405788"/>
                  </a:lnTo>
                </a:path>
                <a:path w="346709" h="406400">
                  <a:moveTo>
                    <a:pt x="346091" y="202387"/>
                  </a:moveTo>
                  <a:lnTo>
                    <a:pt x="143704" y="0"/>
                  </a:lnTo>
                </a:path>
                <a:path w="346709" h="406400">
                  <a:moveTo>
                    <a:pt x="143704" y="59696"/>
                  </a:moveTo>
                  <a:lnTo>
                    <a:pt x="143704" y="0"/>
                  </a:lnTo>
                </a:path>
                <a:path w="346709" h="406400">
                  <a:moveTo>
                    <a:pt x="143704" y="346078"/>
                  </a:moveTo>
                  <a:lnTo>
                    <a:pt x="98057" y="338712"/>
                  </a:lnTo>
                  <a:lnTo>
                    <a:pt x="58581" y="318232"/>
                  </a:lnTo>
                  <a:lnTo>
                    <a:pt x="27557" y="287067"/>
                  </a:lnTo>
                  <a:lnTo>
                    <a:pt x="7269" y="247642"/>
                  </a:lnTo>
                  <a:lnTo>
                    <a:pt x="0" y="202387"/>
                  </a:lnTo>
                  <a:lnTo>
                    <a:pt x="7269" y="156745"/>
                  </a:lnTo>
                  <a:lnTo>
                    <a:pt x="27557" y="117269"/>
                  </a:lnTo>
                  <a:lnTo>
                    <a:pt x="58581" y="86244"/>
                  </a:lnTo>
                  <a:lnTo>
                    <a:pt x="98057" y="65953"/>
                  </a:lnTo>
                  <a:lnTo>
                    <a:pt x="143704" y="58682"/>
                  </a:lnTo>
                </a:path>
                <a:path w="346709" h="406400">
                  <a:moveTo>
                    <a:pt x="143704" y="58682"/>
                  </a:moveTo>
                  <a:lnTo>
                    <a:pt x="188962" y="65953"/>
                  </a:lnTo>
                  <a:lnTo>
                    <a:pt x="228389" y="86244"/>
                  </a:lnTo>
                  <a:lnTo>
                    <a:pt x="259559" y="117269"/>
                  </a:lnTo>
                  <a:lnTo>
                    <a:pt x="280042" y="156745"/>
                  </a:lnTo>
                  <a:lnTo>
                    <a:pt x="287409" y="202387"/>
                  </a:lnTo>
                  <a:lnTo>
                    <a:pt x="280042" y="247642"/>
                  </a:lnTo>
                  <a:lnTo>
                    <a:pt x="259559" y="287067"/>
                  </a:lnTo>
                  <a:lnTo>
                    <a:pt x="228389" y="318232"/>
                  </a:lnTo>
                  <a:lnTo>
                    <a:pt x="188962" y="338712"/>
                  </a:lnTo>
                  <a:lnTo>
                    <a:pt x="143704" y="34607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0" name="object 38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046012" y="13141186"/>
              <a:ext cx="204411" cy="407812"/>
            </a:xfrm>
            <a:prstGeom prst="rect">
              <a:avLst/>
            </a:prstGeom>
          </p:spPr>
        </p:pic>
      </p:grpSp>
      <p:sp>
        <p:nvSpPr>
          <p:cNvPr id="381" name="object 381"/>
          <p:cNvSpPr txBox="1"/>
          <p:nvPr/>
        </p:nvSpPr>
        <p:spPr>
          <a:xfrm>
            <a:off x="8010037" y="13209527"/>
            <a:ext cx="8636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7891639" y="13328936"/>
            <a:ext cx="3200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-10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00</a:t>
            </a:r>
            <a:r>
              <a:rPr sz="650" b="1" spc="-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83" name="object 383"/>
          <p:cNvGrpSpPr/>
          <p:nvPr/>
        </p:nvGrpSpPr>
        <p:grpSpPr>
          <a:xfrm>
            <a:off x="3867668" y="2630061"/>
            <a:ext cx="459740" cy="348615"/>
            <a:chOff x="3867668" y="2630061"/>
            <a:chExt cx="459740" cy="348615"/>
          </a:xfrm>
        </p:grpSpPr>
        <p:sp>
          <p:nvSpPr>
            <p:cNvPr id="384" name="object 384"/>
            <p:cNvSpPr/>
            <p:nvPr/>
          </p:nvSpPr>
          <p:spPr>
            <a:xfrm>
              <a:off x="4215786" y="2834474"/>
              <a:ext cx="111760" cy="0"/>
            </a:xfrm>
            <a:custGeom>
              <a:avLst/>
              <a:gdLst/>
              <a:ahLst/>
              <a:cxnLst/>
              <a:rect l="l" t="t" r="r" b="b"/>
              <a:pathLst>
                <a:path w="111760">
                  <a:moveTo>
                    <a:pt x="0" y="0"/>
                  </a:moveTo>
                  <a:lnTo>
                    <a:pt x="11130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3868680" y="2631073"/>
              <a:ext cx="406400" cy="346075"/>
            </a:xfrm>
            <a:custGeom>
              <a:avLst/>
              <a:gdLst/>
              <a:ahLst/>
              <a:cxnLst/>
              <a:rect l="l" t="t" r="r" b="b"/>
              <a:pathLst>
                <a:path w="406400" h="346075">
                  <a:moveTo>
                    <a:pt x="59710" y="203401"/>
                  </a:moveTo>
                  <a:lnTo>
                    <a:pt x="347105" y="203401"/>
                  </a:lnTo>
                </a:path>
                <a:path w="406400" h="346075">
                  <a:moveTo>
                    <a:pt x="203401" y="0"/>
                  </a:moveTo>
                  <a:lnTo>
                    <a:pt x="0" y="203401"/>
                  </a:lnTo>
                </a:path>
                <a:path w="406400" h="346075">
                  <a:moveTo>
                    <a:pt x="203401" y="0"/>
                  </a:moveTo>
                  <a:lnTo>
                    <a:pt x="405802" y="203401"/>
                  </a:lnTo>
                </a:path>
                <a:path w="406400" h="346075">
                  <a:moveTo>
                    <a:pt x="347105" y="203401"/>
                  </a:moveTo>
                  <a:lnTo>
                    <a:pt x="405802" y="203401"/>
                  </a:lnTo>
                </a:path>
                <a:path w="406400" h="346075">
                  <a:moveTo>
                    <a:pt x="59710" y="203401"/>
                  </a:moveTo>
                  <a:lnTo>
                    <a:pt x="0" y="203401"/>
                  </a:lnTo>
                </a:path>
                <a:path w="406400" h="346075">
                  <a:moveTo>
                    <a:pt x="347105" y="202387"/>
                  </a:moveTo>
                  <a:lnTo>
                    <a:pt x="347105" y="200358"/>
                  </a:lnTo>
                  <a:lnTo>
                    <a:pt x="347105" y="202387"/>
                  </a:lnTo>
                  <a:lnTo>
                    <a:pt x="339738" y="247637"/>
                  </a:lnTo>
                  <a:lnTo>
                    <a:pt x="319255" y="287061"/>
                  </a:lnTo>
                  <a:lnTo>
                    <a:pt x="288086" y="318228"/>
                  </a:lnTo>
                  <a:lnTo>
                    <a:pt x="248658" y="338710"/>
                  </a:lnTo>
                  <a:lnTo>
                    <a:pt x="203401" y="346078"/>
                  </a:lnTo>
                  <a:lnTo>
                    <a:pt x="158256" y="338710"/>
                  </a:lnTo>
                  <a:lnTo>
                    <a:pt x="119083" y="318228"/>
                  </a:lnTo>
                  <a:lnTo>
                    <a:pt x="88216" y="287061"/>
                  </a:lnTo>
                  <a:lnTo>
                    <a:pt x="67986" y="247637"/>
                  </a:lnTo>
                  <a:lnTo>
                    <a:pt x="60724" y="202387"/>
                  </a:lnTo>
                  <a:lnTo>
                    <a:pt x="60724" y="200358"/>
                  </a:lnTo>
                  <a:lnTo>
                    <a:pt x="60724" y="202387"/>
                  </a:lnTo>
                </a:path>
                <a:path w="406400" h="346075">
                  <a:moveTo>
                    <a:pt x="60724" y="202387"/>
                  </a:moveTo>
                  <a:lnTo>
                    <a:pt x="67986" y="157235"/>
                  </a:lnTo>
                  <a:lnTo>
                    <a:pt x="88216" y="118058"/>
                  </a:lnTo>
                  <a:lnTo>
                    <a:pt x="119083" y="87189"/>
                  </a:lnTo>
                  <a:lnTo>
                    <a:pt x="158256" y="66958"/>
                  </a:lnTo>
                  <a:lnTo>
                    <a:pt x="203401" y="59696"/>
                  </a:lnTo>
                  <a:lnTo>
                    <a:pt x="248561" y="66958"/>
                  </a:lnTo>
                  <a:lnTo>
                    <a:pt x="287794" y="87189"/>
                  </a:lnTo>
                  <a:lnTo>
                    <a:pt x="318817" y="118058"/>
                  </a:lnTo>
                  <a:lnTo>
                    <a:pt x="339349" y="157235"/>
                  </a:lnTo>
                  <a:lnTo>
                    <a:pt x="347105" y="20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867668" y="2630061"/>
              <a:ext cx="407825" cy="205425"/>
            </a:xfrm>
            <a:prstGeom prst="rect">
              <a:avLst/>
            </a:prstGeom>
          </p:spPr>
        </p:pic>
      </p:grpSp>
      <p:grpSp>
        <p:nvGrpSpPr>
          <p:cNvPr id="387" name="object 387"/>
          <p:cNvGrpSpPr/>
          <p:nvPr/>
        </p:nvGrpSpPr>
        <p:grpSpPr>
          <a:xfrm>
            <a:off x="9412151" y="2630061"/>
            <a:ext cx="458470" cy="348615"/>
            <a:chOff x="9412151" y="2630061"/>
            <a:chExt cx="458470" cy="348615"/>
          </a:xfrm>
        </p:grpSpPr>
        <p:sp>
          <p:nvSpPr>
            <p:cNvPr id="388" name="object 388"/>
            <p:cNvSpPr/>
            <p:nvPr/>
          </p:nvSpPr>
          <p:spPr>
            <a:xfrm>
              <a:off x="9412151" y="2834474"/>
              <a:ext cx="111760" cy="0"/>
            </a:xfrm>
            <a:custGeom>
              <a:avLst/>
              <a:gdLst/>
              <a:ahLst/>
              <a:cxnLst/>
              <a:rect l="l" t="t" r="r" b="b"/>
              <a:pathLst>
                <a:path w="111759">
                  <a:moveTo>
                    <a:pt x="0" y="0"/>
                  </a:moveTo>
                  <a:lnTo>
                    <a:pt x="11130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9463749" y="2631073"/>
              <a:ext cx="406400" cy="346075"/>
            </a:xfrm>
            <a:custGeom>
              <a:avLst/>
              <a:gdLst/>
              <a:ahLst/>
              <a:cxnLst/>
              <a:rect l="l" t="t" r="r" b="b"/>
              <a:pathLst>
                <a:path w="406400" h="346075">
                  <a:moveTo>
                    <a:pt x="59710" y="203401"/>
                  </a:moveTo>
                  <a:lnTo>
                    <a:pt x="347105" y="203401"/>
                  </a:lnTo>
                </a:path>
                <a:path w="406400" h="346075">
                  <a:moveTo>
                    <a:pt x="203414" y="0"/>
                  </a:moveTo>
                  <a:lnTo>
                    <a:pt x="405802" y="203401"/>
                  </a:lnTo>
                </a:path>
                <a:path w="406400" h="346075">
                  <a:moveTo>
                    <a:pt x="203414" y="0"/>
                  </a:moveTo>
                  <a:lnTo>
                    <a:pt x="0" y="203401"/>
                  </a:lnTo>
                </a:path>
                <a:path w="406400" h="346075">
                  <a:moveTo>
                    <a:pt x="59710" y="203401"/>
                  </a:moveTo>
                  <a:lnTo>
                    <a:pt x="0" y="203401"/>
                  </a:lnTo>
                </a:path>
                <a:path w="406400" h="346075">
                  <a:moveTo>
                    <a:pt x="347105" y="203401"/>
                  </a:moveTo>
                  <a:lnTo>
                    <a:pt x="405802" y="203401"/>
                  </a:lnTo>
                </a:path>
                <a:path w="406400" h="346075">
                  <a:moveTo>
                    <a:pt x="347105" y="202387"/>
                  </a:moveTo>
                  <a:lnTo>
                    <a:pt x="347105" y="200358"/>
                  </a:lnTo>
                  <a:lnTo>
                    <a:pt x="347105" y="202387"/>
                  </a:lnTo>
                  <a:lnTo>
                    <a:pt x="339738" y="247637"/>
                  </a:lnTo>
                  <a:lnTo>
                    <a:pt x="319256" y="287061"/>
                  </a:lnTo>
                  <a:lnTo>
                    <a:pt x="288089" y="318228"/>
                  </a:lnTo>
                  <a:lnTo>
                    <a:pt x="248665" y="338710"/>
                  </a:lnTo>
                  <a:lnTo>
                    <a:pt x="203414" y="346078"/>
                  </a:lnTo>
                  <a:lnTo>
                    <a:pt x="158263" y="338710"/>
                  </a:lnTo>
                  <a:lnTo>
                    <a:pt x="119086" y="318228"/>
                  </a:lnTo>
                  <a:lnTo>
                    <a:pt x="88217" y="287061"/>
                  </a:lnTo>
                  <a:lnTo>
                    <a:pt x="67986" y="247637"/>
                  </a:lnTo>
                  <a:lnTo>
                    <a:pt x="60724" y="202387"/>
                  </a:lnTo>
                  <a:lnTo>
                    <a:pt x="60724" y="200358"/>
                  </a:lnTo>
                  <a:lnTo>
                    <a:pt x="60724" y="202387"/>
                  </a:lnTo>
                </a:path>
                <a:path w="406400" h="346075">
                  <a:moveTo>
                    <a:pt x="60724" y="202387"/>
                  </a:moveTo>
                  <a:lnTo>
                    <a:pt x="67986" y="157235"/>
                  </a:lnTo>
                  <a:lnTo>
                    <a:pt x="88217" y="118058"/>
                  </a:lnTo>
                  <a:lnTo>
                    <a:pt x="119086" y="87189"/>
                  </a:lnTo>
                  <a:lnTo>
                    <a:pt x="158263" y="66958"/>
                  </a:lnTo>
                  <a:lnTo>
                    <a:pt x="203414" y="59696"/>
                  </a:lnTo>
                  <a:lnTo>
                    <a:pt x="248568" y="66958"/>
                  </a:lnTo>
                  <a:lnTo>
                    <a:pt x="287797" y="87189"/>
                  </a:lnTo>
                  <a:lnTo>
                    <a:pt x="318818" y="118058"/>
                  </a:lnTo>
                  <a:lnTo>
                    <a:pt x="339349" y="157235"/>
                  </a:lnTo>
                  <a:lnTo>
                    <a:pt x="347105" y="20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0" name="object 39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462737" y="2630061"/>
              <a:ext cx="407825" cy="205425"/>
            </a:xfrm>
            <a:prstGeom prst="rect">
              <a:avLst/>
            </a:prstGeom>
          </p:spPr>
        </p:pic>
      </p:grpSp>
      <p:sp>
        <p:nvSpPr>
          <p:cNvPr id="395" name="object 395"/>
          <p:cNvSpPr txBox="1"/>
          <p:nvPr/>
        </p:nvSpPr>
        <p:spPr>
          <a:xfrm>
            <a:off x="3917711" y="2679674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205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B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0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9512781" y="2679674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205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B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0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745293" y="6394542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C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0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98" name="object 398"/>
          <p:cNvGrpSpPr/>
          <p:nvPr/>
        </p:nvGrpSpPr>
        <p:grpSpPr>
          <a:xfrm>
            <a:off x="9654751" y="6345678"/>
            <a:ext cx="408940" cy="347980"/>
            <a:chOff x="9654751" y="6345678"/>
            <a:chExt cx="408940" cy="347980"/>
          </a:xfrm>
        </p:grpSpPr>
        <p:sp>
          <p:nvSpPr>
            <p:cNvPr id="399" name="object 399"/>
            <p:cNvSpPr/>
            <p:nvPr/>
          </p:nvSpPr>
          <p:spPr>
            <a:xfrm>
              <a:off x="9656021" y="6346948"/>
              <a:ext cx="406400" cy="345440"/>
            </a:xfrm>
            <a:custGeom>
              <a:avLst/>
              <a:gdLst/>
              <a:ahLst/>
              <a:cxnLst/>
              <a:rect l="l" t="t" r="r" b="b"/>
              <a:pathLst>
                <a:path w="406400" h="345440">
                  <a:moveTo>
                    <a:pt x="59710" y="202387"/>
                  </a:moveTo>
                  <a:lnTo>
                    <a:pt x="346091" y="202387"/>
                  </a:lnTo>
                </a:path>
                <a:path w="406400" h="345440">
                  <a:moveTo>
                    <a:pt x="202387" y="0"/>
                  </a:moveTo>
                  <a:lnTo>
                    <a:pt x="405802" y="202387"/>
                  </a:lnTo>
                </a:path>
                <a:path w="406400" h="345440">
                  <a:moveTo>
                    <a:pt x="202387" y="0"/>
                  </a:moveTo>
                  <a:lnTo>
                    <a:pt x="0" y="202387"/>
                  </a:lnTo>
                </a:path>
                <a:path w="406400" h="345440">
                  <a:moveTo>
                    <a:pt x="59710" y="202387"/>
                  </a:moveTo>
                  <a:lnTo>
                    <a:pt x="0" y="202387"/>
                  </a:lnTo>
                </a:path>
                <a:path w="406400" h="345440">
                  <a:moveTo>
                    <a:pt x="346091" y="202387"/>
                  </a:moveTo>
                  <a:lnTo>
                    <a:pt x="405802" y="202387"/>
                  </a:lnTo>
                </a:path>
                <a:path w="406400" h="345440">
                  <a:moveTo>
                    <a:pt x="347105" y="202387"/>
                  </a:moveTo>
                  <a:lnTo>
                    <a:pt x="339349" y="247149"/>
                  </a:lnTo>
                  <a:lnTo>
                    <a:pt x="318817" y="286277"/>
                  </a:lnTo>
                  <a:lnTo>
                    <a:pt x="287794" y="317292"/>
                  </a:lnTo>
                  <a:lnTo>
                    <a:pt x="248561" y="337718"/>
                  </a:lnTo>
                  <a:lnTo>
                    <a:pt x="203401" y="345077"/>
                  </a:lnTo>
                  <a:lnTo>
                    <a:pt x="157761" y="337718"/>
                  </a:lnTo>
                  <a:lnTo>
                    <a:pt x="118288" y="317292"/>
                  </a:lnTo>
                  <a:lnTo>
                    <a:pt x="87267" y="286277"/>
                  </a:lnTo>
                  <a:lnTo>
                    <a:pt x="66980" y="247149"/>
                  </a:lnTo>
                  <a:lnTo>
                    <a:pt x="59710" y="202387"/>
                  </a:lnTo>
                </a:path>
                <a:path w="406400" h="345440">
                  <a:moveTo>
                    <a:pt x="59710" y="202387"/>
                  </a:moveTo>
                  <a:lnTo>
                    <a:pt x="59710" y="204415"/>
                  </a:lnTo>
                  <a:lnTo>
                    <a:pt x="59710" y="203401"/>
                  </a:lnTo>
                  <a:lnTo>
                    <a:pt x="59710" y="201372"/>
                  </a:lnTo>
                  <a:lnTo>
                    <a:pt x="66980" y="156227"/>
                  </a:lnTo>
                  <a:lnTo>
                    <a:pt x="87267" y="117055"/>
                  </a:lnTo>
                  <a:lnTo>
                    <a:pt x="118288" y="86188"/>
                  </a:lnTo>
                  <a:lnTo>
                    <a:pt x="157761" y="65957"/>
                  </a:lnTo>
                  <a:lnTo>
                    <a:pt x="203401" y="58696"/>
                  </a:lnTo>
                  <a:lnTo>
                    <a:pt x="248658" y="65957"/>
                  </a:lnTo>
                  <a:lnTo>
                    <a:pt x="288086" y="86188"/>
                  </a:lnTo>
                  <a:lnTo>
                    <a:pt x="319255" y="117055"/>
                  </a:lnTo>
                  <a:lnTo>
                    <a:pt x="339738" y="156227"/>
                  </a:lnTo>
                  <a:lnTo>
                    <a:pt x="347105" y="201372"/>
                  </a:lnTo>
                  <a:lnTo>
                    <a:pt x="347105" y="203401"/>
                  </a:lnTo>
                  <a:lnTo>
                    <a:pt x="347105" y="204415"/>
                  </a:lnTo>
                  <a:lnTo>
                    <a:pt x="347105" y="20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0" name="object 40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655009" y="6345936"/>
              <a:ext cx="407825" cy="204411"/>
            </a:xfrm>
            <a:prstGeom prst="rect">
              <a:avLst/>
            </a:prstGeom>
          </p:spPr>
        </p:pic>
      </p:grpSp>
      <p:sp>
        <p:nvSpPr>
          <p:cNvPr id="401" name="object 401"/>
          <p:cNvSpPr txBox="1"/>
          <p:nvPr/>
        </p:nvSpPr>
        <p:spPr>
          <a:xfrm>
            <a:off x="9704045" y="6394542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C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0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02" name="object 402"/>
          <p:cNvGrpSpPr/>
          <p:nvPr/>
        </p:nvGrpSpPr>
        <p:grpSpPr>
          <a:xfrm>
            <a:off x="5738517" y="10226675"/>
            <a:ext cx="6972300" cy="349250"/>
            <a:chOff x="5738517" y="10369191"/>
            <a:chExt cx="6972300" cy="349250"/>
          </a:xfrm>
        </p:grpSpPr>
        <p:sp>
          <p:nvSpPr>
            <p:cNvPr id="403" name="object 403"/>
            <p:cNvSpPr/>
            <p:nvPr/>
          </p:nvSpPr>
          <p:spPr>
            <a:xfrm>
              <a:off x="6085865" y="10573863"/>
              <a:ext cx="6623684" cy="0"/>
            </a:xfrm>
            <a:custGeom>
              <a:avLst/>
              <a:gdLst/>
              <a:ahLst/>
              <a:cxnLst/>
              <a:rect l="l" t="t" r="r" b="b"/>
              <a:pathLst>
                <a:path w="6623684">
                  <a:moveTo>
                    <a:pt x="0" y="0"/>
                  </a:moveTo>
                  <a:lnTo>
                    <a:pt x="662321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5739787" y="10370461"/>
              <a:ext cx="405130" cy="346710"/>
            </a:xfrm>
            <a:custGeom>
              <a:avLst/>
              <a:gdLst/>
              <a:ahLst/>
              <a:cxnLst/>
              <a:rect l="l" t="t" r="r" b="b"/>
              <a:pathLst>
                <a:path w="405129" h="346709">
                  <a:moveTo>
                    <a:pt x="58682" y="203401"/>
                  </a:moveTo>
                  <a:lnTo>
                    <a:pt x="346078" y="203401"/>
                  </a:lnTo>
                </a:path>
                <a:path w="405129" h="346709">
                  <a:moveTo>
                    <a:pt x="202387" y="0"/>
                  </a:moveTo>
                  <a:lnTo>
                    <a:pt x="0" y="203401"/>
                  </a:lnTo>
                </a:path>
                <a:path w="405129" h="346709">
                  <a:moveTo>
                    <a:pt x="202387" y="0"/>
                  </a:moveTo>
                  <a:lnTo>
                    <a:pt x="404774" y="203401"/>
                  </a:lnTo>
                </a:path>
                <a:path w="405129" h="346709">
                  <a:moveTo>
                    <a:pt x="346078" y="203401"/>
                  </a:moveTo>
                  <a:lnTo>
                    <a:pt x="404774" y="203401"/>
                  </a:lnTo>
                </a:path>
                <a:path w="405129" h="346709">
                  <a:moveTo>
                    <a:pt x="58682" y="203401"/>
                  </a:moveTo>
                  <a:lnTo>
                    <a:pt x="0" y="203401"/>
                  </a:lnTo>
                </a:path>
                <a:path w="405129" h="346709">
                  <a:moveTo>
                    <a:pt x="346078" y="202387"/>
                  </a:moveTo>
                  <a:lnTo>
                    <a:pt x="346078" y="200358"/>
                  </a:lnTo>
                  <a:lnTo>
                    <a:pt x="346078" y="202387"/>
                  </a:lnTo>
                  <a:lnTo>
                    <a:pt x="338710" y="247644"/>
                  </a:lnTo>
                  <a:lnTo>
                    <a:pt x="318228" y="287072"/>
                  </a:lnTo>
                  <a:lnTo>
                    <a:pt x="287061" y="318241"/>
                  </a:lnTo>
                  <a:lnTo>
                    <a:pt x="247637" y="338724"/>
                  </a:lnTo>
                  <a:lnTo>
                    <a:pt x="202387" y="346091"/>
                  </a:lnTo>
                  <a:lnTo>
                    <a:pt x="157235" y="338724"/>
                  </a:lnTo>
                  <a:lnTo>
                    <a:pt x="118058" y="318241"/>
                  </a:lnTo>
                  <a:lnTo>
                    <a:pt x="87189" y="287072"/>
                  </a:lnTo>
                  <a:lnTo>
                    <a:pt x="66958" y="247644"/>
                  </a:lnTo>
                  <a:lnTo>
                    <a:pt x="59696" y="202387"/>
                  </a:lnTo>
                  <a:lnTo>
                    <a:pt x="59696" y="200358"/>
                  </a:lnTo>
                  <a:lnTo>
                    <a:pt x="59696" y="202387"/>
                  </a:lnTo>
                </a:path>
                <a:path w="405129" h="346709">
                  <a:moveTo>
                    <a:pt x="59696" y="202387"/>
                  </a:moveTo>
                  <a:lnTo>
                    <a:pt x="66958" y="157241"/>
                  </a:lnTo>
                  <a:lnTo>
                    <a:pt x="87189" y="118069"/>
                  </a:lnTo>
                  <a:lnTo>
                    <a:pt x="118058" y="87202"/>
                  </a:lnTo>
                  <a:lnTo>
                    <a:pt x="157235" y="66971"/>
                  </a:lnTo>
                  <a:lnTo>
                    <a:pt x="202387" y="59710"/>
                  </a:lnTo>
                  <a:lnTo>
                    <a:pt x="247540" y="66971"/>
                  </a:lnTo>
                  <a:lnTo>
                    <a:pt x="286769" y="87202"/>
                  </a:lnTo>
                  <a:lnTo>
                    <a:pt x="317790" y="118069"/>
                  </a:lnTo>
                  <a:lnTo>
                    <a:pt x="338321" y="157241"/>
                  </a:lnTo>
                  <a:lnTo>
                    <a:pt x="346078" y="20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5" name="object 40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738775" y="10369449"/>
              <a:ext cx="406798" cy="205425"/>
            </a:xfrm>
            <a:prstGeom prst="rect">
              <a:avLst/>
            </a:prstGeom>
          </p:spPr>
        </p:pic>
      </p:grpSp>
      <p:sp>
        <p:nvSpPr>
          <p:cNvPr id="406" name="object 406"/>
          <p:cNvSpPr txBox="1"/>
          <p:nvPr/>
        </p:nvSpPr>
        <p:spPr>
          <a:xfrm>
            <a:off x="5787800" y="10419066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205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D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1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07" name="object 407"/>
          <p:cNvGrpSpPr/>
          <p:nvPr/>
        </p:nvGrpSpPr>
        <p:grpSpPr>
          <a:xfrm>
            <a:off x="12648102" y="10369191"/>
            <a:ext cx="408940" cy="349250"/>
            <a:chOff x="12648102" y="10369191"/>
            <a:chExt cx="408940" cy="349250"/>
          </a:xfrm>
        </p:grpSpPr>
        <p:sp>
          <p:nvSpPr>
            <p:cNvPr id="408" name="object 408"/>
            <p:cNvSpPr/>
            <p:nvPr/>
          </p:nvSpPr>
          <p:spPr>
            <a:xfrm>
              <a:off x="12649372" y="10370461"/>
              <a:ext cx="406400" cy="346710"/>
            </a:xfrm>
            <a:custGeom>
              <a:avLst/>
              <a:gdLst/>
              <a:ahLst/>
              <a:cxnLst/>
              <a:rect l="l" t="t" r="r" b="b"/>
              <a:pathLst>
                <a:path w="406400" h="346709">
                  <a:moveTo>
                    <a:pt x="59710" y="203401"/>
                  </a:moveTo>
                  <a:lnTo>
                    <a:pt x="347105" y="203401"/>
                  </a:lnTo>
                </a:path>
                <a:path w="406400" h="346709">
                  <a:moveTo>
                    <a:pt x="203401" y="0"/>
                  </a:moveTo>
                  <a:lnTo>
                    <a:pt x="405788" y="203401"/>
                  </a:lnTo>
                </a:path>
                <a:path w="406400" h="346709">
                  <a:moveTo>
                    <a:pt x="203401" y="0"/>
                  </a:moveTo>
                  <a:lnTo>
                    <a:pt x="0" y="203401"/>
                  </a:lnTo>
                </a:path>
                <a:path w="406400" h="346709">
                  <a:moveTo>
                    <a:pt x="59710" y="203401"/>
                  </a:moveTo>
                  <a:lnTo>
                    <a:pt x="0" y="203401"/>
                  </a:lnTo>
                </a:path>
                <a:path w="406400" h="346709">
                  <a:moveTo>
                    <a:pt x="347105" y="203401"/>
                  </a:moveTo>
                  <a:lnTo>
                    <a:pt x="405788" y="203401"/>
                  </a:lnTo>
                </a:path>
                <a:path w="406400" h="346709">
                  <a:moveTo>
                    <a:pt x="347105" y="202387"/>
                  </a:moveTo>
                  <a:lnTo>
                    <a:pt x="347105" y="200358"/>
                  </a:lnTo>
                  <a:lnTo>
                    <a:pt x="347105" y="202387"/>
                  </a:lnTo>
                  <a:lnTo>
                    <a:pt x="339738" y="247644"/>
                  </a:lnTo>
                  <a:lnTo>
                    <a:pt x="319255" y="287072"/>
                  </a:lnTo>
                  <a:lnTo>
                    <a:pt x="288086" y="318241"/>
                  </a:lnTo>
                  <a:lnTo>
                    <a:pt x="248658" y="338724"/>
                  </a:lnTo>
                  <a:lnTo>
                    <a:pt x="203401" y="346091"/>
                  </a:lnTo>
                  <a:lnTo>
                    <a:pt x="158254" y="338724"/>
                  </a:lnTo>
                  <a:lnTo>
                    <a:pt x="119079" y="318241"/>
                  </a:lnTo>
                  <a:lnTo>
                    <a:pt x="88207" y="287072"/>
                  </a:lnTo>
                  <a:lnTo>
                    <a:pt x="67973" y="247644"/>
                  </a:lnTo>
                  <a:lnTo>
                    <a:pt x="60710" y="202387"/>
                  </a:lnTo>
                  <a:lnTo>
                    <a:pt x="60710" y="200358"/>
                  </a:lnTo>
                  <a:lnTo>
                    <a:pt x="60710" y="202387"/>
                  </a:lnTo>
                </a:path>
                <a:path w="406400" h="346709">
                  <a:moveTo>
                    <a:pt x="60710" y="202387"/>
                  </a:moveTo>
                  <a:lnTo>
                    <a:pt x="67973" y="157241"/>
                  </a:lnTo>
                  <a:lnTo>
                    <a:pt x="88207" y="118069"/>
                  </a:lnTo>
                  <a:lnTo>
                    <a:pt x="119079" y="87202"/>
                  </a:lnTo>
                  <a:lnTo>
                    <a:pt x="158254" y="66971"/>
                  </a:lnTo>
                  <a:lnTo>
                    <a:pt x="203401" y="59710"/>
                  </a:lnTo>
                  <a:lnTo>
                    <a:pt x="248561" y="66971"/>
                  </a:lnTo>
                  <a:lnTo>
                    <a:pt x="287794" y="87202"/>
                  </a:lnTo>
                  <a:lnTo>
                    <a:pt x="318817" y="118069"/>
                  </a:lnTo>
                  <a:lnTo>
                    <a:pt x="339349" y="157241"/>
                  </a:lnTo>
                  <a:lnTo>
                    <a:pt x="347105" y="20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9" name="object 40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2648360" y="10369449"/>
              <a:ext cx="407812" cy="205425"/>
            </a:xfrm>
            <a:prstGeom prst="rect">
              <a:avLst/>
            </a:prstGeom>
          </p:spPr>
        </p:pic>
      </p:grpSp>
      <p:sp>
        <p:nvSpPr>
          <p:cNvPr id="410" name="object 410"/>
          <p:cNvSpPr txBox="1"/>
          <p:nvPr/>
        </p:nvSpPr>
        <p:spPr>
          <a:xfrm>
            <a:off x="12698399" y="10419066"/>
            <a:ext cx="320040" cy="26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205">
              <a:lnSpc>
                <a:spcPct val="120500"/>
              </a:lnSpc>
              <a:spcBef>
                <a:spcPts val="95"/>
              </a:spcBef>
            </a:pPr>
            <a:r>
              <a:rPr sz="650" b="1" spc="5" dirty="0">
                <a:latin typeface="Arial"/>
                <a:cs typeface="Arial"/>
              </a:rPr>
              <a:t>D </a:t>
            </a:r>
            <a:r>
              <a:rPr sz="650" b="1" spc="10" dirty="0">
                <a:latin typeface="Arial"/>
                <a:cs typeface="Arial"/>
              </a:rPr>
              <a:t> </a:t>
            </a:r>
            <a:r>
              <a:rPr sz="650" b="1" spc="-5" dirty="0">
                <a:latin typeface="Arial"/>
                <a:cs typeface="Arial"/>
              </a:rPr>
              <a:t>3</a:t>
            </a:r>
            <a:r>
              <a:rPr sz="650" b="1" dirty="0">
                <a:latin typeface="Arial"/>
                <a:cs typeface="Arial"/>
              </a:rPr>
              <a:t>0</a:t>
            </a:r>
            <a:r>
              <a:rPr sz="650" b="1" spc="5" dirty="0">
                <a:latin typeface="Arial"/>
                <a:cs typeface="Arial"/>
              </a:rPr>
              <a:t>1</a:t>
            </a:r>
            <a:r>
              <a:rPr sz="650" b="1" spc="-1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-</a:t>
            </a:r>
            <a:r>
              <a:rPr sz="650" b="1" spc="-10" dirty="0">
                <a:latin typeface="Arial"/>
                <a:cs typeface="Arial"/>
              </a:rPr>
              <a:t>A</a:t>
            </a:r>
            <a:r>
              <a:rPr sz="650" b="1" spc="5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11" name="object 411"/>
          <p:cNvGrpSpPr/>
          <p:nvPr/>
        </p:nvGrpSpPr>
        <p:grpSpPr>
          <a:xfrm>
            <a:off x="6206030" y="1253547"/>
            <a:ext cx="3165475" cy="74930"/>
            <a:chOff x="6206030" y="1253547"/>
            <a:chExt cx="3165475" cy="74930"/>
          </a:xfrm>
        </p:grpSpPr>
        <p:sp>
          <p:nvSpPr>
            <p:cNvPr id="412" name="object 412"/>
            <p:cNvSpPr/>
            <p:nvPr/>
          </p:nvSpPr>
          <p:spPr>
            <a:xfrm>
              <a:off x="6822561" y="1278093"/>
              <a:ext cx="2547620" cy="0"/>
            </a:xfrm>
            <a:custGeom>
              <a:avLst/>
              <a:gdLst/>
              <a:ahLst/>
              <a:cxnLst/>
              <a:rect l="l" t="t" r="r" b="b"/>
              <a:pathLst>
                <a:path w="2547620">
                  <a:moveTo>
                    <a:pt x="0" y="0"/>
                  </a:moveTo>
                  <a:lnTo>
                    <a:pt x="25470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9337257" y="126898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110"/>
                  </a:lnTo>
                  <a:lnTo>
                    <a:pt x="18226" y="405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2"/>
                  </a:lnTo>
                  <a:lnTo>
                    <a:pt x="0" y="14170"/>
                  </a:lnTo>
                  <a:lnTo>
                    <a:pt x="4056" y="18217"/>
                  </a:lnTo>
                  <a:lnTo>
                    <a:pt x="14170" y="18217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6207300" y="1254817"/>
              <a:ext cx="3148330" cy="72390"/>
            </a:xfrm>
            <a:custGeom>
              <a:avLst/>
              <a:gdLst/>
              <a:ahLst/>
              <a:cxnLst/>
              <a:rect l="l" t="t" r="r" b="b"/>
              <a:pathLst>
                <a:path w="3148329" h="72390">
                  <a:moveTo>
                    <a:pt x="3148182" y="23275"/>
                  </a:moveTo>
                  <a:lnTo>
                    <a:pt x="3148182" y="28335"/>
                  </a:lnTo>
                  <a:lnTo>
                    <a:pt x="3144126" y="32382"/>
                  </a:lnTo>
                  <a:lnTo>
                    <a:pt x="3139069" y="32382"/>
                  </a:lnTo>
                  <a:lnTo>
                    <a:pt x="3134012" y="32382"/>
                  </a:lnTo>
                  <a:lnTo>
                    <a:pt x="3129956" y="28335"/>
                  </a:lnTo>
                  <a:lnTo>
                    <a:pt x="3129956" y="23275"/>
                  </a:lnTo>
                  <a:lnTo>
                    <a:pt x="3129956" y="18217"/>
                  </a:lnTo>
                  <a:lnTo>
                    <a:pt x="3134012" y="14164"/>
                  </a:lnTo>
                  <a:lnTo>
                    <a:pt x="3139069" y="14164"/>
                  </a:lnTo>
                  <a:lnTo>
                    <a:pt x="3144126" y="14164"/>
                  </a:lnTo>
                  <a:lnTo>
                    <a:pt x="3148182" y="18217"/>
                  </a:lnTo>
                  <a:lnTo>
                    <a:pt x="3148182" y="23275"/>
                  </a:lnTo>
                  <a:close/>
                </a:path>
                <a:path w="3148329" h="72390">
                  <a:moveTo>
                    <a:pt x="3139069" y="23275"/>
                  </a:moveTo>
                  <a:lnTo>
                    <a:pt x="3139069" y="0"/>
                  </a:lnTo>
                </a:path>
                <a:path w="3148329" h="72390">
                  <a:moveTo>
                    <a:pt x="3139069" y="23275"/>
                  </a:moveTo>
                  <a:lnTo>
                    <a:pt x="3139069" y="71846"/>
                  </a:lnTo>
                </a:path>
                <a:path w="3148329" h="72390">
                  <a:moveTo>
                    <a:pt x="0" y="23275"/>
                  </a:moveTo>
                  <a:lnTo>
                    <a:pt x="615260" y="232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6814475" y="1268982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0"/>
                  </a:lnTo>
                  <a:lnTo>
                    <a:pt x="17199" y="4052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4052"/>
                  </a:lnTo>
                  <a:lnTo>
                    <a:pt x="0" y="14170"/>
                  </a:lnTo>
                  <a:lnTo>
                    <a:pt x="3028" y="18217"/>
                  </a:lnTo>
                  <a:lnTo>
                    <a:pt x="13142" y="18217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6814475" y="1254817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199" y="23275"/>
                  </a:moveTo>
                  <a:lnTo>
                    <a:pt x="17199" y="28335"/>
                  </a:lnTo>
                  <a:lnTo>
                    <a:pt x="13142" y="32382"/>
                  </a:lnTo>
                  <a:lnTo>
                    <a:pt x="8085" y="32382"/>
                  </a:lnTo>
                  <a:lnTo>
                    <a:pt x="3028" y="32382"/>
                  </a:lnTo>
                  <a:lnTo>
                    <a:pt x="0" y="28335"/>
                  </a:lnTo>
                  <a:lnTo>
                    <a:pt x="0" y="23275"/>
                  </a:lnTo>
                  <a:lnTo>
                    <a:pt x="0" y="18217"/>
                  </a:lnTo>
                  <a:lnTo>
                    <a:pt x="3028" y="14164"/>
                  </a:lnTo>
                  <a:lnTo>
                    <a:pt x="8085" y="14164"/>
                  </a:lnTo>
                  <a:lnTo>
                    <a:pt x="13142" y="14164"/>
                  </a:lnTo>
                  <a:lnTo>
                    <a:pt x="17199" y="18217"/>
                  </a:lnTo>
                  <a:lnTo>
                    <a:pt x="17199" y="23275"/>
                  </a:lnTo>
                  <a:close/>
                </a:path>
                <a:path w="17779" h="72390">
                  <a:moveTo>
                    <a:pt x="8085" y="23275"/>
                  </a:moveTo>
                  <a:lnTo>
                    <a:pt x="8085" y="0"/>
                  </a:lnTo>
                </a:path>
                <a:path w="17779" h="72390">
                  <a:moveTo>
                    <a:pt x="8085" y="23275"/>
                  </a:moveTo>
                  <a:lnTo>
                    <a:pt x="8085" y="718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6222471" y="126898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70"/>
                  </a:moveTo>
                  <a:lnTo>
                    <a:pt x="18226" y="9110"/>
                  </a:lnTo>
                  <a:lnTo>
                    <a:pt x="18226" y="405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2"/>
                  </a:lnTo>
                  <a:lnTo>
                    <a:pt x="0" y="14170"/>
                  </a:lnTo>
                  <a:lnTo>
                    <a:pt x="4056" y="18217"/>
                  </a:lnTo>
                  <a:lnTo>
                    <a:pt x="14170" y="18217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6222471" y="1254817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26" y="23275"/>
                  </a:moveTo>
                  <a:lnTo>
                    <a:pt x="18226" y="28335"/>
                  </a:lnTo>
                  <a:lnTo>
                    <a:pt x="14170" y="32382"/>
                  </a:lnTo>
                  <a:lnTo>
                    <a:pt x="9113" y="32382"/>
                  </a:lnTo>
                  <a:lnTo>
                    <a:pt x="4056" y="32382"/>
                  </a:lnTo>
                  <a:lnTo>
                    <a:pt x="0" y="28335"/>
                  </a:lnTo>
                  <a:lnTo>
                    <a:pt x="0" y="23275"/>
                  </a:lnTo>
                  <a:lnTo>
                    <a:pt x="0" y="18217"/>
                  </a:lnTo>
                  <a:lnTo>
                    <a:pt x="4056" y="14164"/>
                  </a:lnTo>
                  <a:lnTo>
                    <a:pt x="9113" y="14164"/>
                  </a:lnTo>
                  <a:lnTo>
                    <a:pt x="14170" y="14164"/>
                  </a:lnTo>
                  <a:lnTo>
                    <a:pt x="18226" y="18217"/>
                  </a:lnTo>
                  <a:lnTo>
                    <a:pt x="18226" y="23275"/>
                  </a:lnTo>
                  <a:close/>
                </a:path>
                <a:path w="18414" h="72390">
                  <a:moveTo>
                    <a:pt x="8099" y="23275"/>
                  </a:moveTo>
                  <a:lnTo>
                    <a:pt x="8099" y="0"/>
                  </a:lnTo>
                </a:path>
                <a:path w="18414" h="72390">
                  <a:moveTo>
                    <a:pt x="8099" y="23275"/>
                  </a:moveTo>
                  <a:lnTo>
                    <a:pt x="8099" y="718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9" name="object 419"/>
          <p:cNvSpPr txBox="1"/>
          <p:nvPr/>
        </p:nvSpPr>
        <p:spPr>
          <a:xfrm>
            <a:off x="6454670" y="117333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2475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7996887" y="1173336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10555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421" name="object 421"/>
          <p:cNvGrpSpPr/>
          <p:nvPr/>
        </p:nvGrpSpPr>
        <p:grpSpPr>
          <a:xfrm>
            <a:off x="6206030" y="1524746"/>
            <a:ext cx="3165475" cy="74930"/>
            <a:chOff x="6206030" y="1524746"/>
            <a:chExt cx="3165475" cy="74930"/>
          </a:xfrm>
        </p:grpSpPr>
        <p:sp>
          <p:nvSpPr>
            <p:cNvPr id="422" name="object 422"/>
            <p:cNvSpPr/>
            <p:nvPr/>
          </p:nvSpPr>
          <p:spPr>
            <a:xfrm>
              <a:off x="9290716" y="1550314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892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9337257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9083258" y="1526016"/>
              <a:ext cx="272415" cy="72390"/>
            </a:xfrm>
            <a:custGeom>
              <a:avLst/>
              <a:gdLst/>
              <a:ahLst/>
              <a:cxnLst/>
              <a:rect l="l" t="t" r="r" b="b"/>
              <a:pathLst>
                <a:path w="272415" h="72390">
                  <a:moveTo>
                    <a:pt x="272224" y="23283"/>
                  </a:moveTo>
                  <a:lnTo>
                    <a:pt x="272224" y="28340"/>
                  </a:lnTo>
                  <a:lnTo>
                    <a:pt x="268168" y="32383"/>
                  </a:lnTo>
                  <a:lnTo>
                    <a:pt x="263111" y="32383"/>
                  </a:lnTo>
                  <a:lnTo>
                    <a:pt x="258054" y="32383"/>
                  </a:lnTo>
                  <a:lnTo>
                    <a:pt x="253998" y="28340"/>
                  </a:lnTo>
                  <a:lnTo>
                    <a:pt x="253998" y="23283"/>
                  </a:lnTo>
                  <a:lnTo>
                    <a:pt x="253998" y="18213"/>
                  </a:lnTo>
                  <a:lnTo>
                    <a:pt x="258054" y="15184"/>
                  </a:lnTo>
                  <a:lnTo>
                    <a:pt x="263111" y="15184"/>
                  </a:lnTo>
                  <a:lnTo>
                    <a:pt x="268168" y="15184"/>
                  </a:lnTo>
                  <a:lnTo>
                    <a:pt x="272224" y="18213"/>
                  </a:lnTo>
                  <a:lnTo>
                    <a:pt x="272224" y="23283"/>
                  </a:lnTo>
                  <a:close/>
                </a:path>
                <a:path w="272415" h="72390">
                  <a:moveTo>
                    <a:pt x="263111" y="24297"/>
                  </a:moveTo>
                  <a:lnTo>
                    <a:pt x="263111" y="0"/>
                  </a:lnTo>
                </a:path>
                <a:path w="272415" h="72390">
                  <a:moveTo>
                    <a:pt x="263111" y="24297"/>
                  </a:moveTo>
                  <a:lnTo>
                    <a:pt x="263111" y="71852"/>
                  </a:lnTo>
                </a:path>
                <a:path w="272415" h="72390">
                  <a:moveTo>
                    <a:pt x="0" y="24297"/>
                  </a:moveTo>
                  <a:lnTo>
                    <a:pt x="207457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9282617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8867715" y="1526016"/>
              <a:ext cx="433705" cy="72390"/>
            </a:xfrm>
            <a:custGeom>
              <a:avLst/>
              <a:gdLst/>
              <a:ahLst/>
              <a:cxnLst/>
              <a:rect l="l" t="t" r="r" b="b"/>
              <a:pathLst>
                <a:path w="433704" h="72390">
                  <a:moveTo>
                    <a:pt x="433114" y="23283"/>
                  </a:moveTo>
                  <a:lnTo>
                    <a:pt x="433114" y="28340"/>
                  </a:lnTo>
                  <a:lnTo>
                    <a:pt x="429072" y="32383"/>
                  </a:lnTo>
                  <a:lnTo>
                    <a:pt x="424015" y="32383"/>
                  </a:lnTo>
                  <a:lnTo>
                    <a:pt x="418944" y="32383"/>
                  </a:lnTo>
                  <a:lnTo>
                    <a:pt x="414901" y="28340"/>
                  </a:lnTo>
                  <a:lnTo>
                    <a:pt x="414901" y="23283"/>
                  </a:lnTo>
                  <a:lnTo>
                    <a:pt x="414901" y="18213"/>
                  </a:lnTo>
                  <a:lnTo>
                    <a:pt x="418944" y="15184"/>
                  </a:lnTo>
                  <a:lnTo>
                    <a:pt x="424015" y="15184"/>
                  </a:lnTo>
                  <a:lnTo>
                    <a:pt x="429072" y="15184"/>
                  </a:lnTo>
                  <a:lnTo>
                    <a:pt x="433114" y="18213"/>
                  </a:lnTo>
                  <a:lnTo>
                    <a:pt x="433114" y="23283"/>
                  </a:lnTo>
                  <a:close/>
                </a:path>
                <a:path w="433704" h="72390">
                  <a:moveTo>
                    <a:pt x="423001" y="24297"/>
                  </a:moveTo>
                  <a:lnTo>
                    <a:pt x="423001" y="0"/>
                  </a:lnTo>
                </a:path>
                <a:path w="433704" h="72390">
                  <a:moveTo>
                    <a:pt x="423001" y="24297"/>
                  </a:moveTo>
                  <a:lnTo>
                    <a:pt x="423001" y="71852"/>
                  </a:lnTo>
                </a:path>
                <a:path w="433704" h="72390">
                  <a:moveTo>
                    <a:pt x="0" y="24297"/>
                  </a:moveTo>
                  <a:lnTo>
                    <a:pt x="21554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9074159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8788778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94" y="23283"/>
                  </a:moveTo>
                  <a:lnTo>
                    <a:pt x="303594" y="28340"/>
                  </a:lnTo>
                  <a:lnTo>
                    <a:pt x="299537" y="32383"/>
                  </a:lnTo>
                  <a:lnTo>
                    <a:pt x="294480" y="32383"/>
                  </a:lnTo>
                  <a:lnTo>
                    <a:pt x="289423" y="32383"/>
                  </a:lnTo>
                  <a:lnTo>
                    <a:pt x="285381" y="28340"/>
                  </a:lnTo>
                  <a:lnTo>
                    <a:pt x="285381" y="23283"/>
                  </a:lnTo>
                  <a:lnTo>
                    <a:pt x="285381" y="18213"/>
                  </a:lnTo>
                  <a:lnTo>
                    <a:pt x="289423" y="15184"/>
                  </a:lnTo>
                  <a:lnTo>
                    <a:pt x="294480" y="15184"/>
                  </a:lnTo>
                  <a:lnTo>
                    <a:pt x="299537" y="15184"/>
                  </a:lnTo>
                  <a:lnTo>
                    <a:pt x="303594" y="18213"/>
                  </a:lnTo>
                  <a:lnTo>
                    <a:pt x="303594" y="23283"/>
                  </a:lnTo>
                  <a:close/>
                </a:path>
                <a:path w="304165" h="72390">
                  <a:moveTo>
                    <a:pt x="294480" y="24297"/>
                  </a:moveTo>
                  <a:lnTo>
                    <a:pt x="294480" y="0"/>
                  </a:lnTo>
                </a:path>
                <a:path w="304165" h="72390">
                  <a:moveTo>
                    <a:pt x="294480" y="24297"/>
                  </a:moveTo>
                  <a:lnTo>
                    <a:pt x="294480" y="71852"/>
                  </a:lnTo>
                </a:path>
                <a:path w="304165" h="72390">
                  <a:moveTo>
                    <a:pt x="0" y="24297"/>
                  </a:moveTo>
                  <a:lnTo>
                    <a:pt x="78937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8859629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199" y="13156"/>
                  </a:moveTo>
                  <a:lnTo>
                    <a:pt x="18199" y="8099"/>
                  </a:lnTo>
                  <a:lnTo>
                    <a:pt x="18199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8574248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23283"/>
                  </a:moveTo>
                  <a:lnTo>
                    <a:pt x="303580" y="28340"/>
                  </a:lnTo>
                  <a:lnTo>
                    <a:pt x="299537" y="32383"/>
                  </a:lnTo>
                  <a:lnTo>
                    <a:pt x="294480" y="32383"/>
                  </a:lnTo>
                  <a:lnTo>
                    <a:pt x="289423" y="32383"/>
                  </a:lnTo>
                  <a:lnTo>
                    <a:pt x="285381" y="28340"/>
                  </a:lnTo>
                  <a:lnTo>
                    <a:pt x="285381" y="23283"/>
                  </a:lnTo>
                  <a:lnTo>
                    <a:pt x="285381" y="18213"/>
                  </a:lnTo>
                  <a:lnTo>
                    <a:pt x="289423" y="15184"/>
                  </a:lnTo>
                  <a:lnTo>
                    <a:pt x="294480" y="15184"/>
                  </a:lnTo>
                  <a:lnTo>
                    <a:pt x="299537" y="15184"/>
                  </a:lnTo>
                  <a:lnTo>
                    <a:pt x="303580" y="18213"/>
                  </a:lnTo>
                  <a:lnTo>
                    <a:pt x="303580" y="23283"/>
                  </a:lnTo>
                  <a:close/>
                </a:path>
                <a:path w="304165" h="72390">
                  <a:moveTo>
                    <a:pt x="293466" y="24297"/>
                  </a:moveTo>
                  <a:lnTo>
                    <a:pt x="293466" y="0"/>
                  </a:lnTo>
                </a:path>
                <a:path w="304165" h="72390">
                  <a:moveTo>
                    <a:pt x="293466" y="24297"/>
                  </a:moveTo>
                  <a:lnTo>
                    <a:pt x="293466" y="71852"/>
                  </a:lnTo>
                </a:path>
                <a:path w="304165" h="72390">
                  <a:moveTo>
                    <a:pt x="0" y="24297"/>
                  </a:moveTo>
                  <a:lnTo>
                    <a:pt x="214529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8780692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8495324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23283"/>
                  </a:moveTo>
                  <a:lnTo>
                    <a:pt x="303580" y="28340"/>
                  </a:lnTo>
                  <a:lnTo>
                    <a:pt x="299524" y="32383"/>
                  </a:lnTo>
                  <a:lnTo>
                    <a:pt x="294467" y="32383"/>
                  </a:lnTo>
                  <a:lnTo>
                    <a:pt x="289410" y="32383"/>
                  </a:lnTo>
                  <a:lnTo>
                    <a:pt x="285367" y="28340"/>
                  </a:lnTo>
                  <a:lnTo>
                    <a:pt x="285367" y="23283"/>
                  </a:lnTo>
                  <a:lnTo>
                    <a:pt x="285367" y="18213"/>
                  </a:lnTo>
                  <a:lnTo>
                    <a:pt x="289410" y="15184"/>
                  </a:lnTo>
                  <a:lnTo>
                    <a:pt x="294467" y="15184"/>
                  </a:lnTo>
                  <a:lnTo>
                    <a:pt x="299524" y="15184"/>
                  </a:lnTo>
                  <a:lnTo>
                    <a:pt x="303580" y="18213"/>
                  </a:lnTo>
                  <a:lnTo>
                    <a:pt x="303580" y="23283"/>
                  </a:lnTo>
                  <a:close/>
                </a:path>
                <a:path w="304165" h="72390">
                  <a:moveTo>
                    <a:pt x="293453" y="24297"/>
                  </a:moveTo>
                  <a:lnTo>
                    <a:pt x="293453" y="0"/>
                  </a:lnTo>
                </a:path>
                <a:path w="304165" h="72390">
                  <a:moveTo>
                    <a:pt x="293453" y="24297"/>
                  </a:moveTo>
                  <a:lnTo>
                    <a:pt x="293453" y="71852"/>
                  </a:lnTo>
                </a:path>
                <a:path w="304165" h="72390">
                  <a:moveTo>
                    <a:pt x="0" y="24297"/>
                  </a:moveTo>
                  <a:lnTo>
                    <a:pt x="7892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8565149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8279781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23283"/>
                  </a:moveTo>
                  <a:lnTo>
                    <a:pt x="303580" y="28340"/>
                  </a:lnTo>
                  <a:lnTo>
                    <a:pt x="299524" y="32383"/>
                  </a:lnTo>
                  <a:lnTo>
                    <a:pt x="294467" y="32383"/>
                  </a:lnTo>
                  <a:lnTo>
                    <a:pt x="289410" y="32383"/>
                  </a:lnTo>
                  <a:lnTo>
                    <a:pt x="285367" y="28340"/>
                  </a:lnTo>
                  <a:lnTo>
                    <a:pt x="285367" y="23283"/>
                  </a:lnTo>
                  <a:lnTo>
                    <a:pt x="285367" y="18213"/>
                  </a:lnTo>
                  <a:lnTo>
                    <a:pt x="289410" y="15184"/>
                  </a:lnTo>
                  <a:lnTo>
                    <a:pt x="294467" y="15184"/>
                  </a:lnTo>
                  <a:lnTo>
                    <a:pt x="299524" y="15184"/>
                  </a:lnTo>
                  <a:lnTo>
                    <a:pt x="303580" y="18213"/>
                  </a:lnTo>
                  <a:lnTo>
                    <a:pt x="303580" y="23283"/>
                  </a:lnTo>
                  <a:close/>
                </a:path>
                <a:path w="304165" h="72390">
                  <a:moveTo>
                    <a:pt x="294467" y="24297"/>
                  </a:moveTo>
                  <a:lnTo>
                    <a:pt x="294467" y="0"/>
                  </a:lnTo>
                </a:path>
                <a:path w="304165" h="72390">
                  <a:moveTo>
                    <a:pt x="294467" y="24297"/>
                  </a:moveTo>
                  <a:lnTo>
                    <a:pt x="294467" y="71852"/>
                  </a:lnTo>
                </a:path>
                <a:path w="304165" h="72390">
                  <a:moveTo>
                    <a:pt x="0" y="24297"/>
                  </a:moveTo>
                  <a:lnTo>
                    <a:pt x="21554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8486211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8095607" y="1526016"/>
              <a:ext cx="408940" cy="72390"/>
            </a:xfrm>
            <a:custGeom>
              <a:avLst/>
              <a:gdLst/>
              <a:ahLst/>
              <a:cxnLst/>
              <a:rect l="l" t="t" r="r" b="b"/>
              <a:pathLst>
                <a:path w="408940" h="72390">
                  <a:moveTo>
                    <a:pt x="408817" y="23283"/>
                  </a:moveTo>
                  <a:lnTo>
                    <a:pt x="408817" y="28340"/>
                  </a:lnTo>
                  <a:lnTo>
                    <a:pt x="404774" y="32383"/>
                  </a:lnTo>
                  <a:lnTo>
                    <a:pt x="399717" y="32383"/>
                  </a:lnTo>
                  <a:lnTo>
                    <a:pt x="394646" y="32383"/>
                  </a:lnTo>
                  <a:lnTo>
                    <a:pt x="390603" y="28340"/>
                  </a:lnTo>
                  <a:lnTo>
                    <a:pt x="390603" y="23283"/>
                  </a:lnTo>
                  <a:lnTo>
                    <a:pt x="390603" y="18213"/>
                  </a:lnTo>
                  <a:lnTo>
                    <a:pt x="394646" y="15184"/>
                  </a:lnTo>
                  <a:lnTo>
                    <a:pt x="399717" y="15184"/>
                  </a:lnTo>
                  <a:lnTo>
                    <a:pt x="404774" y="15184"/>
                  </a:lnTo>
                  <a:lnTo>
                    <a:pt x="408817" y="18213"/>
                  </a:lnTo>
                  <a:lnTo>
                    <a:pt x="408817" y="23283"/>
                  </a:lnTo>
                  <a:close/>
                </a:path>
                <a:path w="408940" h="72390">
                  <a:moveTo>
                    <a:pt x="399717" y="24297"/>
                  </a:moveTo>
                  <a:lnTo>
                    <a:pt x="399717" y="0"/>
                  </a:lnTo>
                </a:path>
                <a:path w="408940" h="72390">
                  <a:moveTo>
                    <a:pt x="399717" y="24297"/>
                  </a:moveTo>
                  <a:lnTo>
                    <a:pt x="399717" y="71852"/>
                  </a:lnTo>
                </a:path>
                <a:path w="408940" h="72390">
                  <a:moveTo>
                    <a:pt x="0" y="24297"/>
                  </a:moveTo>
                  <a:lnTo>
                    <a:pt x="18417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8271682" y="1541200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7881064" y="1526016"/>
              <a:ext cx="408305" cy="72390"/>
            </a:xfrm>
            <a:custGeom>
              <a:avLst/>
              <a:gdLst/>
              <a:ahLst/>
              <a:cxnLst/>
              <a:rect l="l" t="t" r="r" b="b"/>
              <a:pathLst>
                <a:path w="408304" h="72390">
                  <a:moveTo>
                    <a:pt x="407816" y="23283"/>
                  </a:moveTo>
                  <a:lnTo>
                    <a:pt x="407816" y="28340"/>
                  </a:lnTo>
                  <a:lnTo>
                    <a:pt x="403773" y="32383"/>
                  </a:lnTo>
                  <a:lnTo>
                    <a:pt x="398716" y="32383"/>
                  </a:lnTo>
                  <a:lnTo>
                    <a:pt x="393646" y="32383"/>
                  </a:lnTo>
                  <a:lnTo>
                    <a:pt x="390617" y="28340"/>
                  </a:lnTo>
                  <a:lnTo>
                    <a:pt x="390617" y="23283"/>
                  </a:lnTo>
                  <a:lnTo>
                    <a:pt x="390617" y="18213"/>
                  </a:lnTo>
                  <a:lnTo>
                    <a:pt x="393646" y="15184"/>
                  </a:lnTo>
                  <a:lnTo>
                    <a:pt x="398716" y="15184"/>
                  </a:lnTo>
                  <a:lnTo>
                    <a:pt x="403773" y="15184"/>
                  </a:lnTo>
                  <a:lnTo>
                    <a:pt x="407816" y="18213"/>
                  </a:lnTo>
                  <a:lnTo>
                    <a:pt x="407816" y="23283"/>
                  </a:lnTo>
                  <a:close/>
                </a:path>
                <a:path w="408304" h="72390">
                  <a:moveTo>
                    <a:pt x="398716" y="24297"/>
                  </a:moveTo>
                  <a:lnTo>
                    <a:pt x="398716" y="0"/>
                  </a:lnTo>
                </a:path>
                <a:path w="408304" h="72390">
                  <a:moveTo>
                    <a:pt x="398716" y="24297"/>
                  </a:moveTo>
                  <a:lnTo>
                    <a:pt x="398716" y="71852"/>
                  </a:lnTo>
                </a:path>
                <a:path w="408304" h="72390">
                  <a:moveTo>
                    <a:pt x="0" y="24297"/>
                  </a:moveTo>
                  <a:lnTo>
                    <a:pt x="214542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8087508" y="1541200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7802127" y="1526016"/>
              <a:ext cx="302895" cy="72390"/>
            </a:xfrm>
            <a:custGeom>
              <a:avLst/>
              <a:gdLst/>
              <a:ahLst/>
              <a:cxnLst/>
              <a:rect l="l" t="t" r="r" b="b"/>
              <a:pathLst>
                <a:path w="302895" h="72390">
                  <a:moveTo>
                    <a:pt x="302580" y="23283"/>
                  </a:moveTo>
                  <a:lnTo>
                    <a:pt x="302580" y="28340"/>
                  </a:lnTo>
                  <a:lnTo>
                    <a:pt x="298537" y="32383"/>
                  </a:lnTo>
                  <a:lnTo>
                    <a:pt x="293480" y="32383"/>
                  </a:lnTo>
                  <a:lnTo>
                    <a:pt x="288409" y="32383"/>
                  </a:lnTo>
                  <a:lnTo>
                    <a:pt x="285381" y="28340"/>
                  </a:lnTo>
                  <a:lnTo>
                    <a:pt x="285381" y="23283"/>
                  </a:lnTo>
                  <a:lnTo>
                    <a:pt x="285381" y="18213"/>
                  </a:lnTo>
                  <a:lnTo>
                    <a:pt x="288409" y="15184"/>
                  </a:lnTo>
                  <a:lnTo>
                    <a:pt x="293480" y="15184"/>
                  </a:lnTo>
                  <a:lnTo>
                    <a:pt x="298537" y="15184"/>
                  </a:lnTo>
                  <a:lnTo>
                    <a:pt x="302580" y="18213"/>
                  </a:lnTo>
                  <a:lnTo>
                    <a:pt x="302580" y="23283"/>
                  </a:lnTo>
                  <a:close/>
                </a:path>
                <a:path w="302895" h="72390">
                  <a:moveTo>
                    <a:pt x="293480" y="24297"/>
                  </a:moveTo>
                  <a:lnTo>
                    <a:pt x="293480" y="0"/>
                  </a:lnTo>
                </a:path>
                <a:path w="302895" h="72390">
                  <a:moveTo>
                    <a:pt x="293480" y="24297"/>
                  </a:moveTo>
                  <a:lnTo>
                    <a:pt x="293480" y="71852"/>
                  </a:lnTo>
                </a:path>
                <a:path w="302895" h="72390">
                  <a:moveTo>
                    <a:pt x="0" y="24297"/>
                  </a:moveTo>
                  <a:lnTo>
                    <a:pt x="78937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7871951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7586583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94" y="23283"/>
                  </a:moveTo>
                  <a:lnTo>
                    <a:pt x="303594" y="28340"/>
                  </a:lnTo>
                  <a:lnTo>
                    <a:pt x="299537" y="32383"/>
                  </a:lnTo>
                  <a:lnTo>
                    <a:pt x="294480" y="32383"/>
                  </a:lnTo>
                  <a:lnTo>
                    <a:pt x="289423" y="32383"/>
                  </a:lnTo>
                  <a:lnTo>
                    <a:pt x="285367" y="28340"/>
                  </a:lnTo>
                  <a:lnTo>
                    <a:pt x="285367" y="23283"/>
                  </a:lnTo>
                  <a:lnTo>
                    <a:pt x="285367" y="18213"/>
                  </a:lnTo>
                  <a:lnTo>
                    <a:pt x="289423" y="15184"/>
                  </a:lnTo>
                  <a:lnTo>
                    <a:pt x="294480" y="15184"/>
                  </a:lnTo>
                  <a:lnTo>
                    <a:pt x="299537" y="15184"/>
                  </a:lnTo>
                  <a:lnTo>
                    <a:pt x="303594" y="18213"/>
                  </a:lnTo>
                  <a:lnTo>
                    <a:pt x="303594" y="23283"/>
                  </a:lnTo>
                  <a:close/>
                </a:path>
                <a:path w="304165" h="72390">
                  <a:moveTo>
                    <a:pt x="294480" y="24297"/>
                  </a:moveTo>
                  <a:lnTo>
                    <a:pt x="294480" y="0"/>
                  </a:lnTo>
                </a:path>
                <a:path w="304165" h="72390">
                  <a:moveTo>
                    <a:pt x="294480" y="24297"/>
                  </a:moveTo>
                  <a:lnTo>
                    <a:pt x="294480" y="71852"/>
                  </a:lnTo>
                </a:path>
                <a:path w="304165" h="72390">
                  <a:moveTo>
                    <a:pt x="0" y="24297"/>
                  </a:moveTo>
                  <a:lnTo>
                    <a:pt x="21554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7793027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7507659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23283"/>
                  </a:moveTo>
                  <a:lnTo>
                    <a:pt x="303580" y="28340"/>
                  </a:lnTo>
                  <a:lnTo>
                    <a:pt x="299537" y="32383"/>
                  </a:lnTo>
                  <a:lnTo>
                    <a:pt x="294467" y="32383"/>
                  </a:lnTo>
                  <a:lnTo>
                    <a:pt x="289410" y="32383"/>
                  </a:lnTo>
                  <a:lnTo>
                    <a:pt x="285367" y="28340"/>
                  </a:lnTo>
                  <a:lnTo>
                    <a:pt x="285367" y="23283"/>
                  </a:lnTo>
                  <a:lnTo>
                    <a:pt x="285367" y="18213"/>
                  </a:lnTo>
                  <a:lnTo>
                    <a:pt x="289410" y="15184"/>
                  </a:lnTo>
                  <a:lnTo>
                    <a:pt x="294467" y="15184"/>
                  </a:lnTo>
                  <a:lnTo>
                    <a:pt x="299537" y="15184"/>
                  </a:lnTo>
                  <a:lnTo>
                    <a:pt x="303580" y="18213"/>
                  </a:lnTo>
                  <a:lnTo>
                    <a:pt x="303580" y="23283"/>
                  </a:lnTo>
                  <a:close/>
                </a:path>
                <a:path w="304165" h="72390">
                  <a:moveTo>
                    <a:pt x="294467" y="24297"/>
                  </a:moveTo>
                  <a:lnTo>
                    <a:pt x="294467" y="0"/>
                  </a:lnTo>
                </a:path>
                <a:path w="304165" h="72390">
                  <a:moveTo>
                    <a:pt x="294467" y="24297"/>
                  </a:moveTo>
                  <a:lnTo>
                    <a:pt x="294467" y="71852"/>
                  </a:lnTo>
                </a:path>
                <a:path w="304165" h="72390">
                  <a:moveTo>
                    <a:pt x="0" y="24297"/>
                  </a:moveTo>
                  <a:lnTo>
                    <a:pt x="78923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7578498" y="1541200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42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7292102" y="1526016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94" y="23283"/>
                  </a:moveTo>
                  <a:lnTo>
                    <a:pt x="303594" y="28340"/>
                  </a:lnTo>
                  <a:lnTo>
                    <a:pt x="299537" y="32383"/>
                  </a:lnTo>
                  <a:lnTo>
                    <a:pt x="294480" y="32383"/>
                  </a:lnTo>
                  <a:lnTo>
                    <a:pt x="289423" y="32383"/>
                  </a:lnTo>
                  <a:lnTo>
                    <a:pt x="286395" y="28340"/>
                  </a:lnTo>
                  <a:lnTo>
                    <a:pt x="286395" y="23283"/>
                  </a:lnTo>
                  <a:lnTo>
                    <a:pt x="286395" y="18213"/>
                  </a:lnTo>
                  <a:lnTo>
                    <a:pt x="289423" y="15184"/>
                  </a:lnTo>
                  <a:lnTo>
                    <a:pt x="294480" y="15184"/>
                  </a:lnTo>
                  <a:lnTo>
                    <a:pt x="299537" y="15184"/>
                  </a:lnTo>
                  <a:lnTo>
                    <a:pt x="303594" y="18213"/>
                  </a:lnTo>
                  <a:lnTo>
                    <a:pt x="303594" y="23283"/>
                  </a:lnTo>
                  <a:close/>
                </a:path>
                <a:path w="304165" h="72390">
                  <a:moveTo>
                    <a:pt x="294480" y="24297"/>
                  </a:moveTo>
                  <a:lnTo>
                    <a:pt x="294480" y="0"/>
                  </a:lnTo>
                </a:path>
                <a:path w="304165" h="72390">
                  <a:moveTo>
                    <a:pt x="294480" y="24297"/>
                  </a:moveTo>
                  <a:lnTo>
                    <a:pt x="294480" y="71852"/>
                  </a:lnTo>
                </a:path>
                <a:path w="304165" h="72390">
                  <a:moveTo>
                    <a:pt x="0" y="24297"/>
                  </a:moveTo>
                  <a:lnTo>
                    <a:pt x="215557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7499560" y="1541200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6207300" y="1526016"/>
              <a:ext cx="1310005" cy="72390"/>
            </a:xfrm>
            <a:custGeom>
              <a:avLst/>
              <a:gdLst/>
              <a:ahLst/>
              <a:cxnLst/>
              <a:rect l="l" t="t" r="r" b="b"/>
              <a:pathLst>
                <a:path w="1310004" h="72390">
                  <a:moveTo>
                    <a:pt x="1309458" y="23283"/>
                  </a:moveTo>
                  <a:lnTo>
                    <a:pt x="1309458" y="28340"/>
                  </a:lnTo>
                  <a:lnTo>
                    <a:pt x="1305416" y="32383"/>
                  </a:lnTo>
                  <a:lnTo>
                    <a:pt x="1300359" y="32383"/>
                  </a:lnTo>
                  <a:lnTo>
                    <a:pt x="1295288" y="32383"/>
                  </a:lnTo>
                  <a:lnTo>
                    <a:pt x="1292259" y="28340"/>
                  </a:lnTo>
                  <a:lnTo>
                    <a:pt x="1292259" y="23283"/>
                  </a:lnTo>
                  <a:lnTo>
                    <a:pt x="1292259" y="18213"/>
                  </a:lnTo>
                  <a:lnTo>
                    <a:pt x="1295288" y="15184"/>
                  </a:lnTo>
                  <a:lnTo>
                    <a:pt x="1300359" y="15184"/>
                  </a:lnTo>
                  <a:lnTo>
                    <a:pt x="1305416" y="15184"/>
                  </a:lnTo>
                  <a:lnTo>
                    <a:pt x="1309458" y="18213"/>
                  </a:lnTo>
                  <a:lnTo>
                    <a:pt x="1309458" y="23283"/>
                  </a:lnTo>
                  <a:close/>
                </a:path>
                <a:path w="1310004" h="72390">
                  <a:moveTo>
                    <a:pt x="1300359" y="24297"/>
                  </a:moveTo>
                  <a:lnTo>
                    <a:pt x="1300359" y="0"/>
                  </a:lnTo>
                </a:path>
                <a:path w="1310004" h="72390">
                  <a:moveTo>
                    <a:pt x="1300359" y="24297"/>
                  </a:moveTo>
                  <a:lnTo>
                    <a:pt x="1300359" y="71852"/>
                  </a:lnTo>
                </a:path>
                <a:path w="1310004" h="72390">
                  <a:moveTo>
                    <a:pt x="0" y="24297"/>
                  </a:moveTo>
                  <a:lnTo>
                    <a:pt x="1084802" y="242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7284017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7284017" y="15260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83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13"/>
                  </a:lnTo>
                  <a:lnTo>
                    <a:pt x="4042" y="15184"/>
                  </a:lnTo>
                  <a:lnTo>
                    <a:pt x="9099" y="15184"/>
                  </a:lnTo>
                  <a:lnTo>
                    <a:pt x="14170" y="15184"/>
                  </a:lnTo>
                  <a:lnTo>
                    <a:pt x="18213" y="18213"/>
                  </a:lnTo>
                  <a:lnTo>
                    <a:pt x="18213" y="23283"/>
                  </a:lnTo>
                  <a:close/>
                </a:path>
                <a:path w="18415" h="72390">
                  <a:moveTo>
                    <a:pt x="8085" y="24297"/>
                  </a:moveTo>
                  <a:lnTo>
                    <a:pt x="8085" y="0"/>
                  </a:lnTo>
                </a:path>
                <a:path w="18415" h="72390">
                  <a:moveTo>
                    <a:pt x="8085" y="24297"/>
                  </a:moveTo>
                  <a:lnTo>
                    <a:pt x="8085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6222471" y="154120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6222471" y="15260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26" y="23283"/>
                  </a:moveTo>
                  <a:lnTo>
                    <a:pt x="18226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56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13"/>
                  </a:lnTo>
                  <a:lnTo>
                    <a:pt x="4056" y="15184"/>
                  </a:lnTo>
                  <a:lnTo>
                    <a:pt x="9113" y="15184"/>
                  </a:lnTo>
                  <a:lnTo>
                    <a:pt x="14170" y="15184"/>
                  </a:lnTo>
                  <a:lnTo>
                    <a:pt x="18226" y="18213"/>
                  </a:lnTo>
                  <a:lnTo>
                    <a:pt x="18226" y="23283"/>
                  </a:lnTo>
                  <a:close/>
                </a:path>
                <a:path w="18414" h="72390">
                  <a:moveTo>
                    <a:pt x="8099" y="24297"/>
                  </a:moveTo>
                  <a:lnTo>
                    <a:pt x="8099" y="0"/>
                  </a:lnTo>
                </a:path>
                <a:path w="18414" h="72390">
                  <a:moveTo>
                    <a:pt x="8099" y="24297"/>
                  </a:moveTo>
                  <a:lnTo>
                    <a:pt x="8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3" name="object 453"/>
          <p:cNvSpPr txBox="1"/>
          <p:nvPr/>
        </p:nvSpPr>
        <p:spPr>
          <a:xfrm>
            <a:off x="6689443" y="1444538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4440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7343161" y="1444538"/>
            <a:ext cx="7016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90" dirty="0">
                <a:latin typeface="Arial MT"/>
                <a:cs typeface="Arial MT"/>
              </a:rPr>
              <a:t> 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10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8130458" y="1444538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770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8329814" y="1444538"/>
            <a:ext cx="7016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95" dirty="0">
                <a:latin typeface="Arial MT"/>
                <a:cs typeface="Arial MT"/>
              </a:rPr>
              <a:t> 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9130266" y="1444538"/>
            <a:ext cx="2444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870</a:t>
            </a:r>
            <a:r>
              <a:rPr sz="450" spc="13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458" name="object 458"/>
          <p:cNvGrpSpPr/>
          <p:nvPr/>
        </p:nvGrpSpPr>
        <p:grpSpPr>
          <a:xfrm>
            <a:off x="6206030" y="1134136"/>
            <a:ext cx="3165475" cy="74930"/>
            <a:chOff x="6206030" y="1134136"/>
            <a:chExt cx="3165475" cy="74930"/>
          </a:xfrm>
        </p:grpSpPr>
        <p:sp>
          <p:nvSpPr>
            <p:cNvPr id="459" name="object 459"/>
            <p:cNvSpPr/>
            <p:nvPr/>
          </p:nvSpPr>
          <p:spPr>
            <a:xfrm>
              <a:off x="6207300" y="1159695"/>
              <a:ext cx="3162935" cy="0"/>
            </a:xfrm>
            <a:custGeom>
              <a:avLst/>
              <a:gdLst/>
              <a:ahLst/>
              <a:cxnLst/>
              <a:rect l="l" t="t" r="r" b="b"/>
              <a:pathLst>
                <a:path w="3162934">
                  <a:moveTo>
                    <a:pt x="316233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6222471" y="114957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64"/>
                  </a:moveTo>
                  <a:lnTo>
                    <a:pt x="18226" y="9105"/>
                  </a:lnTo>
                  <a:lnTo>
                    <a:pt x="18226" y="404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6"/>
                  </a:lnTo>
                  <a:lnTo>
                    <a:pt x="0" y="14164"/>
                  </a:lnTo>
                  <a:lnTo>
                    <a:pt x="4056" y="18211"/>
                  </a:lnTo>
                  <a:lnTo>
                    <a:pt x="14170" y="18211"/>
                  </a:lnTo>
                  <a:lnTo>
                    <a:pt x="18226" y="141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6222471" y="113540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26" y="23275"/>
                  </a:moveTo>
                  <a:lnTo>
                    <a:pt x="18226" y="28335"/>
                  </a:lnTo>
                  <a:lnTo>
                    <a:pt x="14170" y="32382"/>
                  </a:lnTo>
                  <a:lnTo>
                    <a:pt x="9113" y="32382"/>
                  </a:lnTo>
                  <a:lnTo>
                    <a:pt x="4056" y="32382"/>
                  </a:lnTo>
                  <a:lnTo>
                    <a:pt x="0" y="28335"/>
                  </a:lnTo>
                  <a:lnTo>
                    <a:pt x="0" y="23275"/>
                  </a:lnTo>
                  <a:lnTo>
                    <a:pt x="0" y="18217"/>
                  </a:lnTo>
                  <a:lnTo>
                    <a:pt x="4056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26" y="18217"/>
                  </a:lnTo>
                  <a:lnTo>
                    <a:pt x="18226" y="23275"/>
                  </a:lnTo>
                  <a:close/>
                </a:path>
                <a:path w="18414" h="72390">
                  <a:moveTo>
                    <a:pt x="8099" y="24288"/>
                  </a:moveTo>
                  <a:lnTo>
                    <a:pt x="8099" y="0"/>
                  </a:lnTo>
                </a:path>
                <a:path w="18414" h="72390">
                  <a:moveTo>
                    <a:pt x="8099" y="24288"/>
                  </a:moveTo>
                  <a:lnTo>
                    <a:pt x="8099" y="718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9337257" y="114957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64"/>
                  </a:moveTo>
                  <a:lnTo>
                    <a:pt x="18226" y="9105"/>
                  </a:lnTo>
                  <a:lnTo>
                    <a:pt x="18226" y="404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6"/>
                  </a:lnTo>
                  <a:lnTo>
                    <a:pt x="0" y="14164"/>
                  </a:lnTo>
                  <a:lnTo>
                    <a:pt x="4056" y="18211"/>
                  </a:lnTo>
                  <a:lnTo>
                    <a:pt x="14170" y="18211"/>
                  </a:lnTo>
                  <a:lnTo>
                    <a:pt x="18226" y="141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9337257" y="113540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23275"/>
                  </a:moveTo>
                  <a:lnTo>
                    <a:pt x="18226" y="28335"/>
                  </a:lnTo>
                  <a:lnTo>
                    <a:pt x="14170" y="32382"/>
                  </a:lnTo>
                  <a:lnTo>
                    <a:pt x="9113" y="32382"/>
                  </a:lnTo>
                  <a:lnTo>
                    <a:pt x="4056" y="32382"/>
                  </a:lnTo>
                  <a:lnTo>
                    <a:pt x="0" y="28335"/>
                  </a:lnTo>
                  <a:lnTo>
                    <a:pt x="0" y="23275"/>
                  </a:lnTo>
                  <a:lnTo>
                    <a:pt x="0" y="18217"/>
                  </a:lnTo>
                  <a:lnTo>
                    <a:pt x="4056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26" y="18217"/>
                  </a:lnTo>
                  <a:lnTo>
                    <a:pt x="18226" y="23275"/>
                  </a:lnTo>
                  <a:close/>
                </a:path>
                <a:path w="18415" h="72390">
                  <a:moveTo>
                    <a:pt x="9113" y="24288"/>
                  </a:moveTo>
                  <a:lnTo>
                    <a:pt x="9113" y="0"/>
                  </a:lnTo>
                </a:path>
                <a:path w="18415" h="72390">
                  <a:moveTo>
                    <a:pt x="9113" y="24288"/>
                  </a:moveTo>
                  <a:lnTo>
                    <a:pt x="9113" y="718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4" name="object 464"/>
          <p:cNvSpPr txBox="1"/>
          <p:nvPr/>
        </p:nvSpPr>
        <p:spPr>
          <a:xfrm>
            <a:off x="7701392" y="1053926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13030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465" name="object 465"/>
          <p:cNvGrpSpPr/>
          <p:nvPr/>
        </p:nvGrpSpPr>
        <p:grpSpPr>
          <a:xfrm>
            <a:off x="4638517" y="1655294"/>
            <a:ext cx="74930" cy="10752455"/>
            <a:chOff x="4638517" y="1655294"/>
            <a:chExt cx="74930" cy="10752455"/>
          </a:xfrm>
        </p:grpSpPr>
        <p:pic>
          <p:nvPicPr>
            <p:cNvPr id="466" name="object 46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639787" y="12273938"/>
              <a:ext cx="71852" cy="133577"/>
            </a:xfrm>
            <a:prstGeom prst="rect">
              <a:avLst/>
            </a:prstGeom>
          </p:spPr>
        </p:pic>
        <p:sp>
          <p:nvSpPr>
            <p:cNvPr id="467" name="object 467"/>
            <p:cNvSpPr/>
            <p:nvPr/>
          </p:nvSpPr>
          <p:spPr>
            <a:xfrm>
              <a:off x="4664071" y="1989486"/>
              <a:ext cx="0" cy="10284460"/>
            </a:xfrm>
            <a:custGeom>
              <a:avLst/>
              <a:gdLst/>
              <a:ahLst/>
              <a:cxnLst/>
              <a:rect l="l" t="t" r="r" b="b"/>
              <a:pathLst>
                <a:path h="10284460">
                  <a:moveTo>
                    <a:pt x="0" y="0"/>
                  </a:moveTo>
                  <a:lnTo>
                    <a:pt x="0" y="102844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4654971" y="1226483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4639787" y="1656564"/>
              <a:ext cx="72390" cy="10626090"/>
            </a:xfrm>
            <a:custGeom>
              <a:avLst/>
              <a:gdLst/>
              <a:ahLst/>
              <a:cxnLst/>
              <a:rect l="l" t="t" r="r" b="b"/>
              <a:pathLst>
                <a:path w="72389" h="10626090">
                  <a:moveTo>
                    <a:pt x="33397" y="10616360"/>
                  </a:moveTo>
                  <a:lnTo>
                    <a:pt x="33397" y="10621417"/>
                  </a:lnTo>
                  <a:lnTo>
                    <a:pt x="29354" y="10625473"/>
                  </a:lnTo>
                  <a:lnTo>
                    <a:pt x="24284" y="10625473"/>
                  </a:lnTo>
                  <a:lnTo>
                    <a:pt x="19227" y="10625473"/>
                  </a:lnTo>
                  <a:lnTo>
                    <a:pt x="15184" y="10621417"/>
                  </a:lnTo>
                  <a:lnTo>
                    <a:pt x="15184" y="10616360"/>
                  </a:lnTo>
                  <a:lnTo>
                    <a:pt x="15184" y="10611303"/>
                  </a:lnTo>
                  <a:lnTo>
                    <a:pt x="19227" y="10608274"/>
                  </a:lnTo>
                  <a:lnTo>
                    <a:pt x="24284" y="10608274"/>
                  </a:lnTo>
                  <a:lnTo>
                    <a:pt x="29354" y="10608274"/>
                  </a:lnTo>
                  <a:lnTo>
                    <a:pt x="33397" y="10611303"/>
                  </a:lnTo>
                  <a:lnTo>
                    <a:pt x="33397" y="10616360"/>
                  </a:lnTo>
                  <a:close/>
                </a:path>
                <a:path w="72389" h="10626090">
                  <a:moveTo>
                    <a:pt x="24284" y="10617374"/>
                  </a:moveTo>
                  <a:lnTo>
                    <a:pt x="0" y="10617374"/>
                  </a:lnTo>
                </a:path>
                <a:path w="72389" h="10626090">
                  <a:moveTo>
                    <a:pt x="24284" y="10617374"/>
                  </a:moveTo>
                  <a:lnTo>
                    <a:pt x="71852" y="10617374"/>
                  </a:lnTo>
                </a:path>
                <a:path w="72389" h="10626090">
                  <a:moveTo>
                    <a:pt x="24284" y="0"/>
                  </a:moveTo>
                  <a:lnTo>
                    <a:pt x="24284" y="3329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4654971" y="197937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4639787" y="1979372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4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84" y="14170"/>
                  </a:lnTo>
                  <a:lnTo>
                    <a:pt x="15184" y="9113"/>
                  </a:lnTo>
                  <a:lnTo>
                    <a:pt x="15184" y="4056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89" h="18414">
                  <a:moveTo>
                    <a:pt x="24284" y="10113"/>
                  </a:moveTo>
                  <a:lnTo>
                    <a:pt x="0" y="10113"/>
                  </a:lnTo>
                </a:path>
                <a:path w="72389" h="18414">
                  <a:moveTo>
                    <a:pt x="24284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4654971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4639787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89" h="17780">
                  <a:moveTo>
                    <a:pt x="33397" y="8085"/>
                  </a:moveTo>
                  <a:lnTo>
                    <a:pt x="33397" y="13142"/>
                  </a:lnTo>
                  <a:lnTo>
                    <a:pt x="29354" y="17199"/>
                  </a:lnTo>
                  <a:lnTo>
                    <a:pt x="24284" y="17199"/>
                  </a:lnTo>
                  <a:lnTo>
                    <a:pt x="19227" y="17199"/>
                  </a:lnTo>
                  <a:lnTo>
                    <a:pt x="15184" y="13142"/>
                  </a:lnTo>
                  <a:lnTo>
                    <a:pt x="15184" y="8085"/>
                  </a:lnTo>
                  <a:lnTo>
                    <a:pt x="15184" y="3028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3028"/>
                  </a:lnTo>
                  <a:lnTo>
                    <a:pt x="33397" y="8085"/>
                  </a:lnTo>
                  <a:close/>
                </a:path>
                <a:path w="72389" h="17780">
                  <a:moveTo>
                    <a:pt x="24284" y="9099"/>
                  </a:moveTo>
                  <a:lnTo>
                    <a:pt x="0" y="9099"/>
                  </a:lnTo>
                </a:path>
                <a:path w="72389" h="17780">
                  <a:moveTo>
                    <a:pt x="24284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4" name="object 474"/>
          <p:cNvSpPr txBox="1"/>
          <p:nvPr/>
        </p:nvSpPr>
        <p:spPr>
          <a:xfrm>
            <a:off x="4571980" y="1764314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4571980" y="7046699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43020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4571980" y="12272405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460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477" name="object 477"/>
          <p:cNvGrpSpPr/>
          <p:nvPr/>
        </p:nvGrpSpPr>
        <p:grpSpPr>
          <a:xfrm>
            <a:off x="5068603" y="1655294"/>
            <a:ext cx="74930" cy="10643235"/>
            <a:chOff x="5068603" y="1655294"/>
            <a:chExt cx="74930" cy="10643235"/>
          </a:xfrm>
        </p:grpSpPr>
        <p:pic>
          <p:nvPicPr>
            <p:cNvPr id="478" name="object 47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069873" y="12219285"/>
              <a:ext cx="71838" cy="78937"/>
            </a:xfrm>
            <a:prstGeom prst="rect">
              <a:avLst/>
            </a:prstGeom>
          </p:spPr>
        </p:pic>
        <p:sp>
          <p:nvSpPr>
            <p:cNvPr id="479" name="object 479"/>
            <p:cNvSpPr/>
            <p:nvPr/>
          </p:nvSpPr>
          <p:spPr>
            <a:xfrm>
              <a:off x="5094158" y="11823625"/>
              <a:ext cx="0" cy="396240"/>
            </a:xfrm>
            <a:custGeom>
              <a:avLst/>
              <a:gdLst/>
              <a:ahLst/>
              <a:cxnLst/>
              <a:rect l="l" t="t" r="r" b="b"/>
              <a:pathLst>
                <a:path h="396240">
                  <a:moveTo>
                    <a:pt x="0" y="0"/>
                  </a:moveTo>
                  <a:lnTo>
                    <a:pt x="0" y="3956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5085044" y="1220917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5069873" y="11608067"/>
              <a:ext cx="72390" cy="619760"/>
            </a:xfrm>
            <a:custGeom>
              <a:avLst/>
              <a:gdLst/>
              <a:ahLst/>
              <a:cxnLst/>
              <a:rect l="l" t="t" r="r" b="b"/>
              <a:pathLst>
                <a:path w="72389" h="619759">
                  <a:moveTo>
                    <a:pt x="33384" y="610217"/>
                  </a:moveTo>
                  <a:lnTo>
                    <a:pt x="33384" y="615274"/>
                  </a:lnTo>
                  <a:lnTo>
                    <a:pt x="29341" y="619317"/>
                  </a:lnTo>
                  <a:lnTo>
                    <a:pt x="24284" y="619317"/>
                  </a:lnTo>
                  <a:lnTo>
                    <a:pt x="19213" y="619317"/>
                  </a:lnTo>
                  <a:lnTo>
                    <a:pt x="15170" y="615274"/>
                  </a:lnTo>
                  <a:lnTo>
                    <a:pt x="15170" y="610217"/>
                  </a:lnTo>
                  <a:lnTo>
                    <a:pt x="15170" y="605160"/>
                  </a:lnTo>
                  <a:lnTo>
                    <a:pt x="19213" y="601103"/>
                  </a:lnTo>
                  <a:lnTo>
                    <a:pt x="24284" y="601103"/>
                  </a:lnTo>
                  <a:lnTo>
                    <a:pt x="29341" y="601103"/>
                  </a:lnTo>
                  <a:lnTo>
                    <a:pt x="33384" y="605160"/>
                  </a:lnTo>
                  <a:lnTo>
                    <a:pt x="33384" y="610217"/>
                  </a:lnTo>
                  <a:close/>
                </a:path>
                <a:path w="72389" h="619759">
                  <a:moveTo>
                    <a:pt x="24284" y="611217"/>
                  </a:moveTo>
                  <a:lnTo>
                    <a:pt x="0" y="611217"/>
                  </a:lnTo>
                </a:path>
                <a:path w="72389" h="619759">
                  <a:moveTo>
                    <a:pt x="24284" y="611217"/>
                  </a:moveTo>
                  <a:lnTo>
                    <a:pt x="71838" y="611217"/>
                  </a:lnTo>
                </a:path>
                <a:path w="72389" h="619759">
                  <a:moveTo>
                    <a:pt x="24284" y="0"/>
                  </a:moveTo>
                  <a:lnTo>
                    <a:pt x="24284" y="2155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5085044" y="1181349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5069873" y="11371283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85"/>
                  </a:lnTo>
                  <a:lnTo>
                    <a:pt x="29341" y="460441"/>
                  </a:lnTo>
                  <a:lnTo>
                    <a:pt x="24284" y="460441"/>
                  </a:lnTo>
                  <a:lnTo>
                    <a:pt x="19213" y="460441"/>
                  </a:lnTo>
                  <a:lnTo>
                    <a:pt x="15170" y="456385"/>
                  </a:lnTo>
                  <a:lnTo>
                    <a:pt x="15170" y="451328"/>
                  </a:lnTo>
                  <a:lnTo>
                    <a:pt x="15170" y="446271"/>
                  </a:lnTo>
                  <a:lnTo>
                    <a:pt x="19213" y="442214"/>
                  </a:lnTo>
                  <a:lnTo>
                    <a:pt x="24284" y="442214"/>
                  </a:lnTo>
                  <a:lnTo>
                    <a:pt x="29341" y="442214"/>
                  </a:lnTo>
                  <a:lnTo>
                    <a:pt x="33384" y="446271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2342"/>
                  </a:moveTo>
                  <a:lnTo>
                    <a:pt x="0" y="452342"/>
                  </a:lnTo>
                </a:path>
                <a:path w="72389" h="461009">
                  <a:moveTo>
                    <a:pt x="24284" y="452342"/>
                  </a:moveTo>
                  <a:lnTo>
                    <a:pt x="71838" y="452342"/>
                  </a:lnTo>
                </a:path>
                <a:path w="72389" h="461009">
                  <a:moveTo>
                    <a:pt x="24284" y="0"/>
                  </a:moveTo>
                  <a:lnTo>
                    <a:pt x="24284" y="236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5085044" y="1159896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5069873" y="11156753"/>
              <a:ext cx="72390" cy="459740"/>
            </a:xfrm>
            <a:custGeom>
              <a:avLst/>
              <a:gdLst/>
              <a:ahLst/>
              <a:cxnLst/>
              <a:rect l="l" t="t" r="r" b="b"/>
              <a:pathLst>
                <a:path w="72389" h="459740">
                  <a:moveTo>
                    <a:pt x="33384" y="450314"/>
                  </a:moveTo>
                  <a:lnTo>
                    <a:pt x="33384" y="455370"/>
                  </a:lnTo>
                  <a:lnTo>
                    <a:pt x="29341" y="459413"/>
                  </a:lnTo>
                  <a:lnTo>
                    <a:pt x="24284" y="459413"/>
                  </a:lnTo>
                  <a:lnTo>
                    <a:pt x="19213" y="459413"/>
                  </a:lnTo>
                  <a:lnTo>
                    <a:pt x="15170" y="455370"/>
                  </a:lnTo>
                  <a:lnTo>
                    <a:pt x="15170" y="450314"/>
                  </a:lnTo>
                  <a:lnTo>
                    <a:pt x="15170" y="445257"/>
                  </a:lnTo>
                  <a:lnTo>
                    <a:pt x="19213" y="442214"/>
                  </a:lnTo>
                  <a:lnTo>
                    <a:pt x="24284" y="442214"/>
                  </a:lnTo>
                  <a:lnTo>
                    <a:pt x="29341" y="442214"/>
                  </a:lnTo>
                  <a:lnTo>
                    <a:pt x="33384" y="445257"/>
                  </a:lnTo>
                  <a:lnTo>
                    <a:pt x="33384" y="450314"/>
                  </a:lnTo>
                  <a:close/>
                </a:path>
                <a:path w="72389" h="459740">
                  <a:moveTo>
                    <a:pt x="24284" y="451314"/>
                  </a:moveTo>
                  <a:lnTo>
                    <a:pt x="0" y="451314"/>
                  </a:lnTo>
                </a:path>
                <a:path w="72389" h="459740">
                  <a:moveTo>
                    <a:pt x="24284" y="451314"/>
                  </a:moveTo>
                  <a:lnTo>
                    <a:pt x="71838" y="451314"/>
                  </a:lnTo>
                </a:path>
                <a:path w="72389" h="459740">
                  <a:moveTo>
                    <a:pt x="24284" y="0"/>
                  </a:moveTo>
                  <a:lnTo>
                    <a:pt x="24284" y="2145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5085044" y="1136216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5069873" y="10919954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85"/>
                  </a:lnTo>
                  <a:lnTo>
                    <a:pt x="29341" y="460427"/>
                  </a:lnTo>
                  <a:lnTo>
                    <a:pt x="24284" y="460427"/>
                  </a:lnTo>
                  <a:lnTo>
                    <a:pt x="19213" y="460427"/>
                  </a:lnTo>
                  <a:lnTo>
                    <a:pt x="15170" y="456385"/>
                  </a:lnTo>
                  <a:lnTo>
                    <a:pt x="15170" y="451328"/>
                  </a:lnTo>
                  <a:lnTo>
                    <a:pt x="15170" y="446271"/>
                  </a:lnTo>
                  <a:lnTo>
                    <a:pt x="19213" y="442214"/>
                  </a:lnTo>
                  <a:lnTo>
                    <a:pt x="24284" y="442214"/>
                  </a:lnTo>
                  <a:lnTo>
                    <a:pt x="29341" y="442214"/>
                  </a:lnTo>
                  <a:lnTo>
                    <a:pt x="33384" y="446271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1328"/>
                  </a:moveTo>
                  <a:lnTo>
                    <a:pt x="0" y="451328"/>
                  </a:lnTo>
                </a:path>
                <a:path w="72389" h="461009">
                  <a:moveTo>
                    <a:pt x="24284" y="451328"/>
                  </a:moveTo>
                  <a:lnTo>
                    <a:pt x="71838" y="451328"/>
                  </a:lnTo>
                </a:path>
                <a:path w="72389" h="461009">
                  <a:moveTo>
                    <a:pt x="24284" y="0"/>
                  </a:moveTo>
                  <a:lnTo>
                    <a:pt x="24284" y="2367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5085044" y="1114662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5069873" y="10704411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85"/>
                  </a:lnTo>
                  <a:lnTo>
                    <a:pt x="29341" y="460427"/>
                  </a:lnTo>
                  <a:lnTo>
                    <a:pt x="24284" y="460427"/>
                  </a:lnTo>
                  <a:lnTo>
                    <a:pt x="19213" y="460427"/>
                  </a:lnTo>
                  <a:lnTo>
                    <a:pt x="15170" y="456385"/>
                  </a:lnTo>
                  <a:lnTo>
                    <a:pt x="15170" y="451328"/>
                  </a:lnTo>
                  <a:lnTo>
                    <a:pt x="15170" y="446257"/>
                  </a:lnTo>
                  <a:lnTo>
                    <a:pt x="19213" y="442214"/>
                  </a:lnTo>
                  <a:lnTo>
                    <a:pt x="24284" y="442214"/>
                  </a:lnTo>
                  <a:lnTo>
                    <a:pt x="29341" y="442214"/>
                  </a:lnTo>
                  <a:lnTo>
                    <a:pt x="33384" y="446257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2342"/>
                  </a:moveTo>
                  <a:lnTo>
                    <a:pt x="0" y="452342"/>
                  </a:lnTo>
                </a:path>
                <a:path w="72389" h="461009">
                  <a:moveTo>
                    <a:pt x="24284" y="452342"/>
                  </a:moveTo>
                  <a:lnTo>
                    <a:pt x="71838" y="452342"/>
                  </a:lnTo>
                </a:path>
                <a:path w="72389" h="461009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5085044" y="1090982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5069873" y="10625473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66"/>
                  </a:moveTo>
                  <a:lnTo>
                    <a:pt x="33384" y="298523"/>
                  </a:lnTo>
                  <a:lnTo>
                    <a:pt x="29341" y="302566"/>
                  </a:lnTo>
                  <a:lnTo>
                    <a:pt x="24284" y="302566"/>
                  </a:lnTo>
                  <a:lnTo>
                    <a:pt x="19213" y="302566"/>
                  </a:lnTo>
                  <a:lnTo>
                    <a:pt x="15170" y="298523"/>
                  </a:lnTo>
                  <a:lnTo>
                    <a:pt x="15170" y="293466"/>
                  </a:lnTo>
                  <a:lnTo>
                    <a:pt x="15170" y="288409"/>
                  </a:lnTo>
                  <a:lnTo>
                    <a:pt x="19213" y="284353"/>
                  </a:lnTo>
                  <a:lnTo>
                    <a:pt x="24284" y="284353"/>
                  </a:lnTo>
                  <a:lnTo>
                    <a:pt x="29341" y="284353"/>
                  </a:lnTo>
                  <a:lnTo>
                    <a:pt x="33384" y="288409"/>
                  </a:lnTo>
                  <a:lnTo>
                    <a:pt x="33384" y="293466"/>
                  </a:lnTo>
                  <a:close/>
                </a:path>
                <a:path w="72389" h="302895">
                  <a:moveTo>
                    <a:pt x="24284" y="294480"/>
                  </a:moveTo>
                  <a:lnTo>
                    <a:pt x="0" y="294480"/>
                  </a:lnTo>
                </a:path>
                <a:path w="72389" h="302895">
                  <a:moveTo>
                    <a:pt x="24284" y="294480"/>
                  </a:moveTo>
                  <a:lnTo>
                    <a:pt x="71838" y="294480"/>
                  </a:lnTo>
                </a:path>
                <a:path w="72389" h="302895">
                  <a:moveTo>
                    <a:pt x="24284" y="0"/>
                  </a:moveTo>
                  <a:lnTo>
                    <a:pt x="24284" y="7893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5085044" y="10695297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5069873" y="10409930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66"/>
                  </a:moveTo>
                  <a:lnTo>
                    <a:pt x="33384" y="298523"/>
                  </a:lnTo>
                  <a:lnTo>
                    <a:pt x="29341" y="302566"/>
                  </a:lnTo>
                  <a:lnTo>
                    <a:pt x="24284" y="302566"/>
                  </a:lnTo>
                  <a:lnTo>
                    <a:pt x="19213" y="302566"/>
                  </a:lnTo>
                  <a:lnTo>
                    <a:pt x="15170" y="298523"/>
                  </a:lnTo>
                  <a:lnTo>
                    <a:pt x="15170" y="293466"/>
                  </a:lnTo>
                  <a:lnTo>
                    <a:pt x="15170" y="288409"/>
                  </a:lnTo>
                  <a:lnTo>
                    <a:pt x="19213" y="285367"/>
                  </a:lnTo>
                  <a:lnTo>
                    <a:pt x="24284" y="285367"/>
                  </a:lnTo>
                  <a:lnTo>
                    <a:pt x="29341" y="285367"/>
                  </a:lnTo>
                  <a:lnTo>
                    <a:pt x="33384" y="288409"/>
                  </a:lnTo>
                  <a:lnTo>
                    <a:pt x="33384" y="293466"/>
                  </a:lnTo>
                  <a:close/>
                </a:path>
                <a:path w="72389" h="302895">
                  <a:moveTo>
                    <a:pt x="24284" y="294480"/>
                  </a:moveTo>
                  <a:lnTo>
                    <a:pt x="0" y="294480"/>
                  </a:lnTo>
                </a:path>
                <a:path w="72389" h="302895">
                  <a:moveTo>
                    <a:pt x="24284" y="294480"/>
                  </a:moveTo>
                  <a:lnTo>
                    <a:pt x="71838" y="294480"/>
                  </a:lnTo>
                </a:path>
                <a:path w="72389" h="302895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5085044" y="1061636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212"/>
                  </a:lnTo>
                  <a:lnTo>
                    <a:pt x="14170" y="17212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5069873" y="10200458"/>
              <a:ext cx="72390" cy="433705"/>
            </a:xfrm>
            <a:custGeom>
              <a:avLst/>
              <a:gdLst/>
              <a:ahLst/>
              <a:cxnLst/>
              <a:rect l="l" t="t" r="r" b="b"/>
              <a:pathLst>
                <a:path w="72389" h="433704">
                  <a:moveTo>
                    <a:pt x="33384" y="424001"/>
                  </a:moveTo>
                  <a:lnTo>
                    <a:pt x="33384" y="429058"/>
                  </a:lnTo>
                  <a:lnTo>
                    <a:pt x="29341" y="433114"/>
                  </a:lnTo>
                  <a:lnTo>
                    <a:pt x="24284" y="433114"/>
                  </a:lnTo>
                  <a:lnTo>
                    <a:pt x="19213" y="433114"/>
                  </a:lnTo>
                  <a:lnTo>
                    <a:pt x="15170" y="429058"/>
                  </a:lnTo>
                  <a:lnTo>
                    <a:pt x="15170" y="424001"/>
                  </a:lnTo>
                  <a:lnTo>
                    <a:pt x="15170" y="418944"/>
                  </a:lnTo>
                  <a:lnTo>
                    <a:pt x="19213" y="415902"/>
                  </a:lnTo>
                  <a:lnTo>
                    <a:pt x="24284" y="415902"/>
                  </a:lnTo>
                  <a:lnTo>
                    <a:pt x="29341" y="415902"/>
                  </a:lnTo>
                  <a:lnTo>
                    <a:pt x="33384" y="418944"/>
                  </a:lnTo>
                  <a:lnTo>
                    <a:pt x="33384" y="424001"/>
                  </a:lnTo>
                  <a:close/>
                </a:path>
                <a:path w="72389" h="433704">
                  <a:moveTo>
                    <a:pt x="24284" y="425015"/>
                  </a:moveTo>
                  <a:lnTo>
                    <a:pt x="0" y="425015"/>
                  </a:lnTo>
                </a:path>
                <a:path w="72389" h="433704">
                  <a:moveTo>
                    <a:pt x="24284" y="425015"/>
                  </a:moveTo>
                  <a:lnTo>
                    <a:pt x="71838" y="425015"/>
                  </a:lnTo>
                </a:path>
                <a:path w="72389" h="433704">
                  <a:moveTo>
                    <a:pt x="24284" y="0"/>
                  </a:moveTo>
                  <a:lnTo>
                    <a:pt x="24284" y="2094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5085044" y="1040081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5069873" y="9984900"/>
              <a:ext cx="72390" cy="434340"/>
            </a:xfrm>
            <a:custGeom>
              <a:avLst/>
              <a:gdLst/>
              <a:ahLst/>
              <a:cxnLst/>
              <a:rect l="l" t="t" r="r" b="b"/>
              <a:pathLst>
                <a:path w="72389" h="434340">
                  <a:moveTo>
                    <a:pt x="33384" y="425029"/>
                  </a:moveTo>
                  <a:lnTo>
                    <a:pt x="33384" y="430086"/>
                  </a:lnTo>
                  <a:lnTo>
                    <a:pt x="29341" y="434142"/>
                  </a:lnTo>
                  <a:lnTo>
                    <a:pt x="24284" y="434142"/>
                  </a:lnTo>
                  <a:lnTo>
                    <a:pt x="19213" y="434142"/>
                  </a:lnTo>
                  <a:lnTo>
                    <a:pt x="15170" y="430086"/>
                  </a:lnTo>
                  <a:lnTo>
                    <a:pt x="15170" y="425029"/>
                  </a:lnTo>
                  <a:lnTo>
                    <a:pt x="15170" y="419972"/>
                  </a:lnTo>
                  <a:lnTo>
                    <a:pt x="19213" y="415915"/>
                  </a:lnTo>
                  <a:lnTo>
                    <a:pt x="24284" y="415915"/>
                  </a:lnTo>
                  <a:lnTo>
                    <a:pt x="29341" y="415915"/>
                  </a:lnTo>
                  <a:lnTo>
                    <a:pt x="33384" y="419972"/>
                  </a:lnTo>
                  <a:lnTo>
                    <a:pt x="33384" y="425029"/>
                  </a:lnTo>
                  <a:close/>
                </a:path>
                <a:path w="72389" h="434340">
                  <a:moveTo>
                    <a:pt x="24284" y="425029"/>
                  </a:moveTo>
                  <a:lnTo>
                    <a:pt x="0" y="425029"/>
                  </a:lnTo>
                </a:path>
                <a:path w="72389" h="434340">
                  <a:moveTo>
                    <a:pt x="24284" y="425029"/>
                  </a:moveTo>
                  <a:lnTo>
                    <a:pt x="71838" y="425029"/>
                  </a:lnTo>
                </a:path>
                <a:path w="72389" h="434340">
                  <a:moveTo>
                    <a:pt x="24284" y="0"/>
                  </a:moveTo>
                  <a:lnTo>
                    <a:pt x="24284" y="2155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5085044" y="1019033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5069873" y="9537629"/>
              <a:ext cx="72390" cy="671195"/>
            </a:xfrm>
            <a:custGeom>
              <a:avLst/>
              <a:gdLst/>
              <a:ahLst/>
              <a:cxnLst/>
              <a:rect l="l" t="t" r="r" b="b"/>
              <a:pathLst>
                <a:path w="72389" h="671195">
                  <a:moveTo>
                    <a:pt x="33384" y="661814"/>
                  </a:moveTo>
                  <a:lnTo>
                    <a:pt x="33384" y="666871"/>
                  </a:lnTo>
                  <a:lnTo>
                    <a:pt x="29341" y="670928"/>
                  </a:lnTo>
                  <a:lnTo>
                    <a:pt x="24284" y="670928"/>
                  </a:lnTo>
                  <a:lnTo>
                    <a:pt x="19213" y="670928"/>
                  </a:lnTo>
                  <a:lnTo>
                    <a:pt x="15170" y="666871"/>
                  </a:lnTo>
                  <a:lnTo>
                    <a:pt x="15170" y="661814"/>
                  </a:lnTo>
                  <a:lnTo>
                    <a:pt x="15170" y="656757"/>
                  </a:lnTo>
                  <a:lnTo>
                    <a:pt x="19213" y="652701"/>
                  </a:lnTo>
                  <a:lnTo>
                    <a:pt x="24284" y="652701"/>
                  </a:lnTo>
                  <a:lnTo>
                    <a:pt x="29341" y="652701"/>
                  </a:lnTo>
                  <a:lnTo>
                    <a:pt x="33384" y="656757"/>
                  </a:lnTo>
                  <a:lnTo>
                    <a:pt x="33384" y="661814"/>
                  </a:lnTo>
                  <a:close/>
                </a:path>
                <a:path w="72389" h="671195">
                  <a:moveTo>
                    <a:pt x="24284" y="662828"/>
                  </a:moveTo>
                  <a:lnTo>
                    <a:pt x="0" y="662828"/>
                  </a:lnTo>
                </a:path>
                <a:path w="72389" h="671195">
                  <a:moveTo>
                    <a:pt x="24284" y="662828"/>
                  </a:moveTo>
                  <a:lnTo>
                    <a:pt x="71838" y="662828"/>
                  </a:lnTo>
                </a:path>
                <a:path w="72389" h="671195">
                  <a:moveTo>
                    <a:pt x="24284" y="0"/>
                  </a:moveTo>
                  <a:lnTo>
                    <a:pt x="24284" y="4472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5085044" y="997580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5069873" y="9975801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89" h="17779">
                  <a:moveTo>
                    <a:pt x="33384" y="8099"/>
                  </a:moveTo>
                  <a:lnTo>
                    <a:pt x="33384" y="13156"/>
                  </a:lnTo>
                  <a:lnTo>
                    <a:pt x="29341" y="17199"/>
                  </a:lnTo>
                  <a:lnTo>
                    <a:pt x="24284" y="17199"/>
                  </a:lnTo>
                  <a:lnTo>
                    <a:pt x="19213" y="17199"/>
                  </a:lnTo>
                  <a:lnTo>
                    <a:pt x="15170" y="13156"/>
                  </a:lnTo>
                  <a:lnTo>
                    <a:pt x="15170" y="8099"/>
                  </a:lnTo>
                  <a:lnTo>
                    <a:pt x="15170" y="3028"/>
                  </a:lnTo>
                  <a:lnTo>
                    <a:pt x="19213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84" y="3028"/>
                  </a:lnTo>
                  <a:lnTo>
                    <a:pt x="33384" y="8099"/>
                  </a:lnTo>
                  <a:close/>
                </a:path>
                <a:path w="72389" h="17779">
                  <a:moveTo>
                    <a:pt x="24284" y="9099"/>
                  </a:moveTo>
                  <a:lnTo>
                    <a:pt x="0" y="9099"/>
                  </a:lnTo>
                </a:path>
                <a:path w="72389" h="17779">
                  <a:moveTo>
                    <a:pt x="24284" y="9099"/>
                  </a:moveTo>
                  <a:lnTo>
                    <a:pt x="71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2" name="object 50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069873" y="9323100"/>
              <a:ext cx="71838" cy="224640"/>
            </a:xfrm>
            <a:prstGeom prst="rect">
              <a:avLst/>
            </a:prstGeom>
          </p:spPr>
        </p:pic>
        <p:sp>
          <p:nvSpPr>
            <p:cNvPr id="503" name="object 503"/>
            <p:cNvSpPr/>
            <p:nvPr/>
          </p:nvSpPr>
          <p:spPr>
            <a:xfrm>
              <a:off x="5094158" y="9059988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1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5085044" y="931297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5069873" y="8844445"/>
              <a:ext cx="72390" cy="487045"/>
            </a:xfrm>
            <a:custGeom>
              <a:avLst/>
              <a:gdLst/>
              <a:ahLst/>
              <a:cxnLst/>
              <a:rect l="l" t="t" r="r" b="b"/>
              <a:pathLst>
                <a:path w="72389" h="487045">
                  <a:moveTo>
                    <a:pt x="33384" y="477640"/>
                  </a:moveTo>
                  <a:lnTo>
                    <a:pt x="33384" y="482697"/>
                  </a:lnTo>
                  <a:lnTo>
                    <a:pt x="29341" y="486740"/>
                  </a:lnTo>
                  <a:lnTo>
                    <a:pt x="24284" y="486740"/>
                  </a:lnTo>
                  <a:lnTo>
                    <a:pt x="19213" y="486740"/>
                  </a:lnTo>
                  <a:lnTo>
                    <a:pt x="15170" y="482697"/>
                  </a:lnTo>
                  <a:lnTo>
                    <a:pt x="15170" y="477640"/>
                  </a:lnTo>
                  <a:lnTo>
                    <a:pt x="15170" y="472570"/>
                  </a:lnTo>
                  <a:lnTo>
                    <a:pt x="19213" y="468527"/>
                  </a:lnTo>
                  <a:lnTo>
                    <a:pt x="24284" y="468527"/>
                  </a:lnTo>
                  <a:lnTo>
                    <a:pt x="29341" y="468527"/>
                  </a:lnTo>
                  <a:lnTo>
                    <a:pt x="33384" y="472570"/>
                  </a:lnTo>
                  <a:lnTo>
                    <a:pt x="33384" y="477640"/>
                  </a:lnTo>
                  <a:close/>
                </a:path>
                <a:path w="72389" h="487045">
                  <a:moveTo>
                    <a:pt x="24284" y="478654"/>
                  </a:moveTo>
                  <a:lnTo>
                    <a:pt x="0" y="478654"/>
                  </a:lnTo>
                </a:path>
                <a:path w="72389" h="487045">
                  <a:moveTo>
                    <a:pt x="24284" y="478654"/>
                  </a:moveTo>
                  <a:lnTo>
                    <a:pt x="71838" y="478654"/>
                  </a:lnTo>
                </a:path>
                <a:path w="72389" h="487045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5085044" y="904987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199"/>
                  </a:lnTo>
                  <a:lnTo>
                    <a:pt x="14170" y="18199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5069873" y="8607646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85"/>
                  </a:lnTo>
                  <a:lnTo>
                    <a:pt x="29341" y="460427"/>
                  </a:lnTo>
                  <a:lnTo>
                    <a:pt x="24284" y="460427"/>
                  </a:lnTo>
                  <a:lnTo>
                    <a:pt x="19213" y="460427"/>
                  </a:lnTo>
                  <a:lnTo>
                    <a:pt x="15170" y="456385"/>
                  </a:lnTo>
                  <a:lnTo>
                    <a:pt x="15170" y="451328"/>
                  </a:lnTo>
                  <a:lnTo>
                    <a:pt x="15170" y="446271"/>
                  </a:lnTo>
                  <a:lnTo>
                    <a:pt x="19213" y="442228"/>
                  </a:lnTo>
                  <a:lnTo>
                    <a:pt x="24284" y="442228"/>
                  </a:lnTo>
                  <a:lnTo>
                    <a:pt x="29341" y="442228"/>
                  </a:lnTo>
                  <a:lnTo>
                    <a:pt x="33384" y="446271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2342"/>
                  </a:moveTo>
                  <a:lnTo>
                    <a:pt x="0" y="452342"/>
                  </a:lnTo>
                </a:path>
                <a:path w="72389" h="461009">
                  <a:moveTo>
                    <a:pt x="24284" y="452342"/>
                  </a:moveTo>
                  <a:lnTo>
                    <a:pt x="71838" y="452342"/>
                  </a:lnTo>
                </a:path>
                <a:path w="72389" h="461009">
                  <a:moveTo>
                    <a:pt x="24284" y="0"/>
                  </a:moveTo>
                  <a:lnTo>
                    <a:pt x="24284" y="2367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5085044" y="883533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5069873" y="8393116"/>
              <a:ext cx="72390" cy="459740"/>
            </a:xfrm>
            <a:custGeom>
              <a:avLst/>
              <a:gdLst/>
              <a:ahLst/>
              <a:cxnLst/>
              <a:rect l="l" t="t" r="r" b="b"/>
              <a:pathLst>
                <a:path w="72389" h="459740">
                  <a:moveTo>
                    <a:pt x="33384" y="450314"/>
                  </a:moveTo>
                  <a:lnTo>
                    <a:pt x="33384" y="455370"/>
                  </a:lnTo>
                  <a:lnTo>
                    <a:pt x="29341" y="459413"/>
                  </a:lnTo>
                  <a:lnTo>
                    <a:pt x="24284" y="459413"/>
                  </a:lnTo>
                  <a:lnTo>
                    <a:pt x="19213" y="459413"/>
                  </a:lnTo>
                  <a:lnTo>
                    <a:pt x="15170" y="455370"/>
                  </a:lnTo>
                  <a:lnTo>
                    <a:pt x="15170" y="450314"/>
                  </a:lnTo>
                  <a:lnTo>
                    <a:pt x="15170" y="445257"/>
                  </a:lnTo>
                  <a:lnTo>
                    <a:pt x="19213" y="442214"/>
                  </a:lnTo>
                  <a:lnTo>
                    <a:pt x="24284" y="442214"/>
                  </a:lnTo>
                  <a:lnTo>
                    <a:pt x="29341" y="442214"/>
                  </a:lnTo>
                  <a:lnTo>
                    <a:pt x="33384" y="445257"/>
                  </a:lnTo>
                  <a:lnTo>
                    <a:pt x="33384" y="450314"/>
                  </a:lnTo>
                  <a:close/>
                </a:path>
                <a:path w="72389" h="459740">
                  <a:moveTo>
                    <a:pt x="24284" y="451328"/>
                  </a:moveTo>
                  <a:lnTo>
                    <a:pt x="0" y="451328"/>
                  </a:lnTo>
                </a:path>
                <a:path w="72389" h="459740">
                  <a:moveTo>
                    <a:pt x="24284" y="451328"/>
                  </a:moveTo>
                  <a:lnTo>
                    <a:pt x="71838" y="451328"/>
                  </a:lnTo>
                </a:path>
                <a:path w="72389" h="459740">
                  <a:moveTo>
                    <a:pt x="24284" y="0"/>
                  </a:moveTo>
                  <a:lnTo>
                    <a:pt x="24284" y="2145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5085044" y="859853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5069873" y="8287867"/>
              <a:ext cx="72390" cy="328930"/>
            </a:xfrm>
            <a:custGeom>
              <a:avLst/>
              <a:gdLst/>
              <a:ahLst/>
              <a:cxnLst/>
              <a:rect l="l" t="t" r="r" b="b"/>
              <a:pathLst>
                <a:path w="72389" h="328929">
                  <a:moveTo>
                    <a:pt x="33384" y="319779"/>
                  </a:moveTo>
                  <a:lnTo>
                    <a:pt x="33384" y="324836"/>
                  </a:lnTo>
                  <a:lnTo>
                    <a:pt x="29341" y="328892"/>
                  </a:lnTo>
                  <a:lnTo>
                    <a:pt x="24284" y="328892"/>
                  </a:lnTo>
                  <a:lnTo>
                    <a:pt x="19213" y="328892"/>
                  </a:lnTo>
                  <a:lnTo>
                    <a:pt x="15170" y="324836"/>
                  </a:lnTo>
                  <a:lnTo>
                    <a:pt x="15170" y="319779"/>
                  </a:lnTo>
                  <a:lnTo>
                    <a:pt x="15170" y="314722"/>
                  </a:lnTo>
                  <a:lnTo>
                    <a:pt x="19213" y="310665"/>
                  </a:lnTo>
                  <a:lnTo>
                    <a:pt x="24284" y="310665"/>
                  </a:lnTo>
                  <a:lnTo>
                    <a:pt x="29341" y="310665"/>
                  </a:lnTo>
                  <a:lnTo>
                    <a:pt x="33384" y="314722"/>
                  </a:lnTo>
                  <a:lnTo>
                    <a:pt x="33384" y="319779"/>
                  </a:lnTo>
                  <a:close/>
                </a:path>
                <a:path w="72389" h="328929">
                  <a:moveTo>
                    <a:pt x="24284" y="319779"/>
                  </a:moveTo>
                  <a:lnTo>
                    <a:pt x="0" y="319779"/>
                  </a:lnTo>
                </a:path>
                <a:path w="72389" h="328929">
                  <a:moveTo>
                    <a:pt x="24284" y="319779"/>
                  </a:moveTo>
                  <a:lnTo>
                    <a:pt x="71838" y="319779"/>
                  </a:lnTo>
                </a:path>
                <a:path w="72389" h="328929">
                  <a:moveTo>
                    <a:pt x="24284" y="0"/>
                  </a:moveTo>
                  <a:lnTo>
                    <a:pt x="24284" y="105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5085044" y="838298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5069873" y="8072323"/>
              <a:ext cx="72390" cy="328930"/>
            </a:xfrm>
            <a:custGeom>
              <a:avLst/>
              <a:gdLst/>
              <a:ahLst/>
              <a:cxnLst/>
              <a:rect l="l" t="t" r="r" b="b"/>
              <a:pathLst>
                <a:path w="72389" h="328929">
                  <a:moveTo>
                    <a:pt x="33384" y="319779"/>
                  </a:moveTo>
                  <a:lnTo>
                    <a:pt x="33384" y="324836"/>
                  </a:lnTo>
                  <a:lnTo>
                    <a:pt x="29341" y="328892"/>
                  </a:lnTo>
                  <a:lnTo>
                    <a:pt x="24284" y="328892"/>
                  </a:lnTo>
                  <a:lnTo>
                    <a:pt x="19213" y="328892"/>
                  </a:lnTo>
                  <a:lnTo>
                    <a:pt x="15170" y="324836"/>
                  </a:lnTo>
                  <a:lnTo>
                    <a:pt x="15170" y="319779"/>
                  </a:lnTo>
                  <a:lnTo>
                    <a:pt x="15170" y="314722"/>
                  </a:lnTo>
                  <a:lnTo>
                    <a:pt x="19213" y="310665"/>
                  </a:lnTo>
                  <a:lnTo>
                    <a:pt x="24284" y="310665"/>
                  </a:lnTo>
                  <a:lnTo>
                    <a:pt x="29341" y="310665"/>
                  </a:lnTo>
                  <a:lnTo>
                    <a:pt x="33384" y="314722"/>
                  </a:lnTo>
                  <a:lnTo>
                    <a:pt x="33384" y="319779"/>
                  </a:lnTo>
                  <a:close/>
                </a:path>
                <a:path w="72389" h="328929">
                  <a:moveTo>
                    <a:pt x="24284" y="320793"/>
                  </a:moveTo>
                  <a:lnTo>
                    <a:pt x="0" y="320793"/>
                  </a:lnTo>
                </a:path>
                <a:path w="72389" h="328929">
                  <a:moveTo>
                    <a:pt x="24284" y="320793"/>
                  </a:moveTo>
                  <a:lnTo>
                    <a:pt x="71838" y="320793"/>
                  </a:lnTo>
                </a:path>
                <a:path w="72389" h="328929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5085044" y="827775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5069873" y="7835524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98"/>
                  </a:lnTo>
                  <a:lnTo>
                    <a:pt x="29341" y="460441"/>
                  </a:lnTo>
                  <a:lnTo>
                    <a:pt x="24284" y="460441"/>
                  </a:lnTo>
                  <a:lnTo>
                    <a:pt x="19213" y="460441"/>
                  </a:lnTo>
                  <a:lnTo>
                    <a:pt x="15170" y="456398"/>
                  </a:lnTo>
                  <a:lnTo>
                    <a:pt x="15170" y="451328"/>
                  </a:lnTo>
                  <a:lnTo>
                    <a:pt x="15170" y="446271"/>
                  </a:lnTo>
                  <a:lnTo>
                    <a:pt x="19213" y="442228"/>
                  </a:lnTo>
                  <a:lnTo>
                    <a:pt x="24284" y="442228"/>
                  </a:lnTo>
                  <a:lnTo>
                    <a:pt x="29341" y="442228"/>
                  </a:lnTo>
                  <a:lnTo>
                    <a:pt x="33384" y="446271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2342"/>
                  </a:moveTo>
                  <a:lnTo>
                    <a:pt x="0" y="452342"/>
                  </a:lnTo>
                </a:path>
                <a:path w="72389" h="461009">
                  <a:moveTo>
                    <a:pt x="24284" y="452342"/>
                  </a:moveTo>
                  <a:lnTo>
                    <a:pt x="71838" y="452342"/>
                  </a:lnTo>
                </a:path>
                <a:path w="72389" h="461009">
                  <a:moveTo>
                    <a:pt x="24284" y="0"/>
                  </a:moveTo>
                  <a:lnTo>
                    <a:pt x="24284" y="2367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5085044" y="8063223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5069873" y="7619981"/>
              <a:ext cx="72390" cy="461009"/>
            </a:xfrm>
            <a:custGeom>
              <a:avLst/>
              <a:gdLst/>
              <a:ahLst/>
              <a:cxnLst/>
              <a:rect l="l" t="t" r="r" b="b"/>
              <a:pathLst>
                <a:path w="72389" h="461009">
                  <a:moveTo>
                    <a:pt x="33384" y="451328"/>
                  </a:moveTo>
                  <a:lnTo>
                    <a:pt x="33384" y="456385"/>
                  </a:lnTo>
                  <a:lnTo>
                    <a:pt x="29341" y="460441"/>
                  </a:lnTo>
                  <a:lnTo>
                    <a:pt x="24284" y="460441"/>
                  </a:lnTo>
                  <a:lnTo>
                    <a:pt x="19213" y="460441"/>
                  </a:lnTo>
                  <a:lnTo>
                    <a:pt x="15170" y="456385"/>
                  </a:lnTo>
                  <a:lnTo>
                    <a:pt x="15170" y="451328"/>
                  </a:lnTo>
                  <a:lnTo>
                    <a:pt x="15170" y="446271"/>
                  </a:lnTo>
                  <a:lnTo>
                    <a:pt x="19213" y="443242"/>
                  </a:lnTo>
                  <a:lnTo>
                    <a:pt x="24284" y="443242"/>
                  </a:lnTo>
                  <a:lnTo>
                    <a:pt x="29341" y="443242"/>
                  </a:lnTo>
                  <a:lnTo>
                    <a:pt x="33384" y="446271"/>
                  </a:lnTo>
                  <a:lnTo>
                    <a:pt x="33384" y="451328"/>
                  </a:lnTo>
                  <a:close/>
                </a:path>
                <a:path w="72389" h="461009">
                  <a:moveTo>
                    <a:pt x="24284" y="452342"/>
                  </a:moveTo>
                  <a:lnTo>
                    <a:pt x="0" y="452342"/>
                  </a:lnTo>
                </a:path>
                <a:path w="72389" h="461009">
                  <a:moveTo>
                    <a:pt x="24284" y="452342"/>
                  </a:moveTo>
                  <a:lnTo>
                    <a:pt x="71838" y="452342"/>
                  </a:lnTo>
                </a:path>
                <a:path w="72389" h="461009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5085044" y="7826424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5069873" y="7121098"/>
              <a:ext cx="72390" cy="722630"/>
            </a:xfrm>
            <a:custGeom>
              <a:avLst/>
              <a:gdLst/>
              <a:ahLst/>
              <a:cxnLst/>
              <a:rect l="l" t="t" r="r" b="b"/>
              <a:pathLst>
                <a:path w="72389" h="722629">
                  <a:moveTo>
                    <a:pt x="33384" y="713411"/>
                  </a:moveTo>
                  <a:lnTo>
                    <a:pt x="33384" y="718468"/>
                  </a:lnTo>
                  <a:lnTo>
                    <a:pt x="29341" y="722525"/>
                  </a:lnTo>
                  <a:lnTo>
                    <a:pt x="24284" y="722525"/>
                  </a:lnTo>
                  <a:lnTo>
                    <a:pt x="19213" y="722525"/>
                  </a:lnTo>
                  <a:lnTo>
                    <a:pt x="15170" y="718468"/>
                  </a:lnTo>
                  <a:lnTo>
                    <a:pt x="15170" y="713411"/>
                  </a:lnTo>
                  <a:lnTo>
                    <a:pt x="15170" y="708354"/>
                  </a:lnTo>
                  <a:lnTo>
                    <a:pt x="19213" y="705326"/>
                  </a:lnTo>
                  <a:lnTo>
                    <a:pt x="24284" y="705326"/>
                  </a:lnTo>
                  <a:lnTo>
                    <a:pt x="29341" y="705326"/>
                  </a:lnTo>
                  <a:lnTo>
                    <a:pt x="33384" y="708354"/>
                  </a:lnTo>
                  <a:lnTo>
                    <a:pt x="33384" y="713411"/>
                  </a:lnTo>
                  <a:close/>
                </a:path>
                <a:path w="72389" h="722629">
                  <a:moveTo>
                    <a:pt x="24284" y="714425"/>
                  </a:moveTo>
                  <a:lnTo>
                    <a:pt x="0" y="714425"/>
                  </a:lnTo>
                </a:path>
                <a:path w="72389" h="722629">
                  <a:moveTo>
                    <a:pt x="24284" y="714425"/>
                  </a:moveTo>
                  <a:lnTo>
                    <a:pt x="71838" y="714425"/>
                  </a:lnTo>
                </a:path>
                <a:path w="72389" h="722629">
                  <a:moveTo>
                    <a:pt x="24284" y="0"/>
                  </a:moveTo>
                  <a:lnTo>
                    <a:pt x="24284" y="4988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5085044" y="761088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5069873" y="6905541"/>
              <a:ext cx="72390" cy="723900"/>
            </a:xfrm>
            <a:custGeom>
              <a:avLst/>
              <a:gdLst/>
              <a:ahLst/>
              <a:cxnLst/>
              <a:rect l="l" t="t" r="r" b="b"/>
              <a:pathLst>
                <a:path w="72389" h="723900">
                  <a:moveTo>
                    <a:pt x="33384" y="714439"/>
                  </a:moveTo>
                  <a:lnTo>
                    <a:pt x="33384" y="719496"/>
                  </a:lnTo>
                  <a:lnTo>
                    <a:pt x="29341" y="723553"/>
                  </a:lnTo>
                  <a:lnTo>
                    <a:pt x="24284" y="723553"/>
                  </a:lnTo>
                  <a:lnTo>
                    <a:pt x="19213" y="723553"/>
                  </a:lnTo>
                  <a:lnTo>
                    <a:pt x="15170" y="719496"/>
                  </a:lnTo>
                  <a:lnTo>
                    <a:pt x="15170" y="714439"/>
                  </a:lnTo>
                  <a:lnTo>
                    <a:pt x="15170" y="709382"/>
                  </a:lnTo>
                  <a:lnTo>
                    <a:pt x="19213" y="705339"/>
                  </a:lnTo>
                  <a:lnTo>
                    <a:pt x="24284" y="705339"/>
                  </a:lnTo>
                  <a:lnTo>
                    <a:pt x="29341" y="705339"/>
                  </a:lnTo>
                  <a:lnTo>
                    <a:pt x="33384" y="709382"/>
                  </a:lnTo>
                  <a:lnTo>
                    <a:pt x="33384" y="714439"/>
                  </a:lnTo>
                  <a:close/>
                </a:path>
                <a:path w="72389" h="723900">
                  <a:moveTo>
                    <a:pt x="24284" y="714439"/>
                  </a:moveTo>
                  <a:lnTo>
                    <a:pt x="0" y="714439"/>
                  </a:lnTo>
                </a:path>
                <a:path w="72389" h="723900">
                  <a:moveTo>
                    <a:pt x="24284" y="714439"/>
                  </a:moveTo>
                  <a:lnTo>
                    <a:pt x="71838" y="714439"/>
                  </a:lnTo>
                </a:path>
                <a:path w="72389" h="723900">
                  <a:moveTo>
                    <a:pt x="24284" y="0"/>
                  </a:moveTo>
                  <a:lnTo>
                    <a:pt x="24284" y="2155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5085044" y="711097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5069873" y="6826617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66"/>
                  </a:moveTo>
                  <a:lnTo>
                    <a:pt x="33384" y="298523"/>
                  </a:lnTo>
                  <a:lnTo>
                    <a:pt x="29341" y="302566"/>
                  </a:lnTo>
                  <a:lnTo>
                    <a:pt x="24284" y="302566"/>
                  </a:lnTo>
                  <a:lnTo>
                    <a:pt x="19213" y="302566"/>
                  </a:lnTo>
                  <a:lnTo>
                    <a:pt x="15170" y="298523"/>
                  </a:lnTo>
                  <a:lnTo>
                    <a:pt x="15170" y="293466"/>
                  </a:lnTo>
                  <a:lnTo>
                    <a:pt x="15170" y="288409"/>
                  </a:lnTo>
                  <a:lnTo>
                    <a:pt x="19213" y="284353"/>
                  </a:lnTo>
                  <a:lnTo>
                    <a:pt x="24284" y="284353"/>
                  </a:lnTo>
                  <a:lnTo>
                    <a:pt x="29341" y="284353"/>
                  </a:lnTo>
                  <a:lnTo>
                    <a:pt x="33384" y="288409"/>
                  </a:lnTo>
                  <a:lnTo>
                    <a:pt x="33384" y="293466"/>
                  </a:lnTo>
                  <a:close/>
                </a:path>
                <a:path w="72389" h="302895">
                  <a:moveTo>
                    <a:pt x="24284" y="294480"/>
                  </a:moveTo>
                  <a:lnTo>
                    <a:pt x="0" y="294480"/>
                  </a:lnTo>
                </a:path>
                <a:path w="72389" h="302895">
                  <a:moveTo>
                    <a:pt x="24284" y="294480"/>
                  </a:moveTo>
                  <a:lnTo>
                    <a:pt x="71838" y="294480"/>
                  </a:lnTo>
                </a:path>
                <a:path w="72389" h="302895">
                  <a:moveTo>
                    <a:pt x="24284" y="0"/>
                  </a:moveTo>
                  <a:lnTo>
                    <a:pt x="24284" y="789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5085044" y="689644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5069873" y="6612075"/>
              <a:ext cx="72390" cy="301625"/>
            </a:xfrm>
            <a:custGeom>
              <a:avLst/>
              <a:gdLst/>
              <a:ahLst/>
              <a:cxnLst/>
              <a:rect l="l" t="t" r="r" b="b"/>
              <a:pathLst>
                <a:path w="72389" h="301625">
                  <a:moveTo>
                    <a:pt x="33384" y="292466"/>
                  </a:moveTo>
                  <a:lnTo>
                    <a:pt x="33384" y="297523"/>
                  </a:lnTo>
                  <a:lnTo>
                    <a:pt x="29341" y="301566"/>
                  </a:lnTo>
                  <a:lnTo>
                    <a:pt x="24284" y="301566"/>
                  </a:lnTo>
                  <a:lnTo>
                    <a:pt x="19213" y="301566"/>
                  </a:lnTo>
                  <a:lnTo>
                    <a:pt x="15170" y="297523"/>
                  </a:lnTo>
                  <a:lnTo>
                    <a:pt x="15170" y="292466"/>
                  </a:lnTo>
                  <a:lnTo>
                    <a:pt x="15170" y="287395"/>
                  </a:lnTo>
                  <a:lnTo>
                    <a:pt x="19213" y="284367"/>
                  </a:lnTo>
                  <a:lnTo>
                    <a:pt x="24284" y="284367"/>
                  </a:lnTo>
                  <a:lnTo>
                    <a:pt x="29341" y="284367"/>
                  </a:lnTo>
                  <a:lnTo>
                    <a:pt x="33384" y="287395"/>
                  </a:lnTo>
                  <a:lnTo>
                    <a:pt x="33384" y="292466"/>
                  </a:lnTo>
                  <a:close/>
                </a:path>
                <a:path w="72389" h="301625">
                  <a:moveTo>
                    <a:pt x="24284" y="293466"/>
                  </a:moveTo>
                  <a:lnTo>
                    <a:pt x="0" y="293466"/>
                  </a:lnTo>
                </a:path>
                <a:path w="72389" h="301625">
                  <a:moveTo>
                    <a:pt x="24284" y="293466"/>
                  </a:moveTo>
                  <a:lnTo>
                    <a:pt x="71838" y="293466"/>
                  </a:lnTo>
                </a:path>
                <a:path w="72389" h="301625">
                  <a:moveTo>
                    <a:pt x="24284" y="0"/>
                  </a:moveTo>
                  <a:lnTo>
                    <a:pt x="24284" y="21454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5085044" y="681750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5069873" y="6454213"/>
              <a:ext cx="72390" cy="381635"/>
            </a:xfrm>
            <a:custGeom>
              <a:avLst/>
              <a:gdLst/>
              <a:ahLst/>
              <a:cxnLst/>
              <a:rect l="l" t="t" r="r" b="b"/>
              <a:pathLst>
                <a:path w="72389" h="381634">
                  <a:moveTo>
                    <a:pt x="33384" y="372404"/>
                  </a:moveTo>
                  <a:lnTo>
                    <a:pt x="33384" y="377461"/>
                  </a:lnTo>
                  <a:lnTo>
                    <a:pt x="29341" y="381504"/>
                  </a:lnTo>
                  <a:lnTo>
                    <a:pt x="24284" y="381504"/>
                  </a:lnTo>
                  <a:lnTo>
                    <a:pt x="19213" y="381504"/>
                  </a:lnTo>
                  <a:lnTo>
                    <a:pt x="15170" y="377461"/>
                  </a:lnTo>
                  <a:lnTo>
                    <a:pt x="15170" y="372404"/>
                  </a:lnTo>
                  <a:lnTo>
                    <a:pt x="15170" y="367347"/>
                  </a:lnTo>
                  <a:lnTo>
                    <a:pt x="19213" y="363290"/>
                  </a:lnTo>
                  <a:lnTo>
                    <a:pt x="24284" y="363290"/>
                  </a:lnTo>
                  <a:lnTo>
                    <a:pt x="29341" y="363290"/>
                  </a:lnTo>
                  <a:lnTo>
                    <a:pt x="33384" y="367347"/>
                  </a:lnTo>
                  <a:lnTo>
                    <a:pt x="33384" y="372404"/>
                  </a:lnTo>
                  <a:close/>
                </a:path>
                <a:path w="72389" h="381634">
                  <a:moveTo>
                    <a:pt x="24284" y="372404"/>
                  </a:moveTo>
                  <a:lnTo>
                    <a:pt x="0" y="372404"/>
                  </a:lnTo>
                </a:path>
                <a:path w="72389" h="381634">
                  <a:moveTo>
                    <a:pt x="24284" y="372404"/>
                  </a:moveTo>
                  <a:lnTo>
                    <a:pt x="71838" y="372404"/>
                  </a:lnTo>
                </a:path>
                <a:path w="72389" h="381634">
                  <a:moveTo>
                    <a:pt x="24284" y="0"/>
                  </a:moveTo>
                  <a:lnTo>
                    <a:pt x="24284" y="1578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5085044" y="660196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5069873" y="6238669"/>
              <a:ext cx="72390" cy="381635"/>
            </a:xfrm>
            <a:custGeom>
              <a:avLst/>
              <a:gdLst/>
              <a:ahLst/>
              <a:cxnLst/>
              <a:rect l="l" t="t" r="r" b="b"/>
              <a:pathLst>
                <a:path w="72389" h="381634">
                  <a:moveTo>
                    <a:pt x="33384" y="372404"/>
                  </a:moveTo>
                  <a:lnTo>
                    <a:pt x="33384" y="377461"/>
                  </a:lnTo>
                  <a:lnTo>
                    <a:pt x="29341" y="381504"/>
                  </a:lnTo>
                  <a:lnTo>
                    <a:pt x="24284" y="381504"/>
                  </a:lnTo>
                  <a:lnTo>
                    <a:pt x="19213" y="381504"/>
                  </a:lnTo>
                  <a:lnTo>
                    <a:pt x="15170" y="377461"/>
                  </a:lnTo>
                  <a:lnTo>
                    <a:pt x="15170" y="372404"/>
                  </a:lnTo>
                  <a:lnTo>
                    <a:pt x="15170" y="367333"/>
                  </a:lnTo>
                  <a:lnTo>
                    <a:pt x="19213" y="363290"/>
                  </a:lnTo>
                  <a:lnTo>
                    <a:pt x="24284" y="363290"/>
                  </a:lnTo>
                  <a:lnTo>
                    <a:pt x="29341" y="363290"/>
                  </a:lnTo>
                  <a:lnTo>
                    <a:pt x="33384" y="367333"/>
                  </a:lnTo>
                  <a:lnTo>
                    <a:pt x="33384" y="372404"/>
                  </a:lnTo>
                  <a:close/>
                </a:path>
                <a:path w="72389" h="381634">
                  <a:moveTo>
                    <a:pt x="24284" y="373404"/>
                  </a:moveTo>
                  <a:lnTo>
                    <a:pt x="0" y="373404"/>
                  </a:lnTo>
                </a:path>
                <a:path w="72389" h="381634">
                  <a:moveTo>
                    <a:pt x="24284" y="373404"/>
                  </a:moveTo>
                  <a:lnTo>
                    <a:pt x="71838" y="373404"/>
                  </a:lnTo>
                </a:path>
                <a:path w="72389" h="381634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5085044" y="64440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5069873" y="6159732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66"/>
                  </a:moveTo>
                  <a:lnTo>
                    <a:pt x="33384" y="298537"/>
                  </a:lnTo>
                  <a:lnTo>
                    <a:pt x="29341" y="302580"/>
                  </a:lnTo>
                  <a:lnTo>
                    <a:pt x="24284" y="302580"/>
                  </a:lnTo>
                  <a:lnTo>
                    <a:pt x="19213" y="302580"/>
                  </a:lnTo>
                  <a:lnTo>
                    <a:pt x="15170" y="298537"/>
                  </a:lnTo>
                  <a:lnTo>
                    <a:pt x="15170" y="293466"/>
                  </a:lnTo>
                  <a:lnTo>
                    <a:pt x="15170" y="288409"/>
                  </a:lnTo>
                  <a:lnTo>
                    <a:pt x="19213" y="284367"/>
                  </a:lnTo>
                  <a:lnTo>
                    <a:pt x="24284" y="284367"/>
                  </a:lnTo>
                  <a:lnTo>
                    <a:pt x="29341" y="284367"/>
                  </a:lnTo>
                  <a:lnTo>
                    <a:pt x="33384" y="288409"/>
                  </a:lnTo>
                  <a:lnTo>
                    <a:pt x="33384" y="293466"/>
                  </a:lnTo>
                  <a:close/>
                </a:path>
                <a:path w="72389" h="302895">
                  <a:moveTo>
                    <a:pt x="24284" y="294480"/>
                  </a:moveTo>
                  <a:lnTo>
                    <a:pt x="0" y="294480"/>
                  </a:lnTo>
                </a:path>
                <a:path w="72389" h="302895">
                  <a:moveTo>
                    <a:pt x="24284" y="294480"/>
                  </a:moveTo>
                  <a:lnTo>
                    <a:pt x="71838" y="294480"/>
                  </a:lnTo>
                </a:path>
                <a:path w="72389" h="302895">
                  <a:moveTo>
                    <a:pt x="24284" y="0"/>
                  </a:moveTo>
                  <a:lnTo>
                    <a:pt x="24284" y="7893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5085044" y="622957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5069873" y="5944189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66"/>
                  </a:moveTo>
                  <a:lnTo>
                    <a:pt x="33384" y="298523"/>
                  </a:lnTo>
                  <a:lnTo>
                    <a:pt x="29341" y="302580"/>
                  </a:lnTo>
                  <a:lnTo>
                    <a:pt x="24284" y="302580"/>
                  </a:lnTo>
                  <a:lnTo>
                    <a:pt x="19213" y="302580"/>
                  </a:lnTo>
                  <a:lnTo>
                    <a:pt x="15170" y="298523"/>
                  </a:lnTo>
                  <a:lnTo>
                    <a:pt x="15170" y="293466"/>
                  </a:lnTo>
                  <a:lnTo>
                    <a:pt x="15170" y="288409"/>
                  </a:lnTo>
                  <a:lnTo>
                    <a:pt x="19213" y="285381"/>
                  </a:lnTo>
                  <a:lnTo>
                    <a:pt x="24284" y="285381"/>
                  </a:lnTo>
                  <a:lnTo>
                    <a:pt x="29341" y="285381"/>
                  </a:lnTo>
                  <a:lnTo>
                    <a:pt x="33384" y="288409"/>
                  </a:lnTo>
                  <a:lnTo>
                    <a:pt x="33384" y="293466"/>
                  </a:lnTo>
                  <a:close/>
                </a:path>
                <a:path w="72389" h="302895">
                  <a:moveTo>
                    <a:pt x="24284" y="294480"/>
                  </a:moveTo>
                  <a:lnTo>
                    <a:pt x="0" y="294480"/>
                  </a:lnTo>
                </a:path>
                <a:path w="72389" h="302895">
                  <a:moveTo>
                    <a:pt x="24284" y="294480"/>
                  </a:moveTo>
                  <a:lnTo>
                    <a:pt x="71838" y="294480"/>
                  </a:lnTo>
                </a:path>
                <a:path w="72389" h="302895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5085044" y="6150632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5069873" y="5524230"/>
              <a:ext cx="72390" cy="643890"/>
            </a:xfrm>
            <a:custGeom>
              <a:avLst/>
              <a:gdLst/>
              <a:ahLst/>
              <a:cxnLst/>
              <a:rect l="l" t="t" r="r" b="b"/>
              <a:pathLst>
                <a:path w="72389" h="643889">
                  <a:moveTo>
                    <a:pt x="33384" y="634487"/>
                  </a:moveTo>
                  <a:lnTo>
                    <a:pt x="33384" y="639558"/>
                  </a:lnTo>
                  <a:lnTo>
                    <a:pt x="29341" y="643601"/>
                  </a:lnTo>
                  <a:lnTo>
                    <a:pt x="24284" y="643601"/>
                  </a:lnTo>
                  <a:lnTo>
                    <a:pt x="19213" y="643601"/>
                  </a:lnTo>
                  <a:lnTo>
                    <a:pt x="15170" y="639558"/>
                  </a:lnTo>
                  <a:lnTo>
                    <a:pt x="15170" y="634487"/>
                  </a:lnTo>
                  <a:lnTo>
                    <a:pt x="15170" y="629431"/>
                  </a:lnTo>
                  <a:lnTo>
                    <a:pt x="19213" y="626402"/>
                  </a:lnTo>
                  <a:lnTo>
                    <a:pt x="24284" y="626402"/>
                  </a:lnTo>
                  <a:lnTo>
                    <a:pt x="29341" y="626402"/>
                  </a:lnTo>
                  <a:lnTo>
                    <a:pt x="33384" y="629431"/>
                  </a:lnTo>
                  <a:lnTo>
                    <a:pt x="33384" y="634487"/>
                  </a:lnTo>
                  <a:close/>
                </a:path>
                <a:path w="72389" h="643889">
                  <a:moveTo>
                    <a:pt x="24284" y="635502"/>
                  </a:moveTo>
                  <a:lnTo>
                    <a:pt x="0" y="635502"/>
                  </a:lnTo>
                </a:path>
                <a:path w="72389" h="643889">
                  <a:moveTo>
                    <a:pt x="24284" y="635502"/>
                  </a:moveTo>
                  <a:lnTo>
                    <a:pt x="71838" y="635502"/>
                  </a:lnTo>
                </a:path>
                <a:path w="72389" h="643889">
                  <a:moveTo>
                    <a:pt x="24284" y="0"/>
                  </a:moveTo>
                  <a:lnTo>
                    <a:pt x="24284" y="4199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5085044" y="593508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5069873" y="5935089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4">
                  <a:moveTo>
                    <a:pt x="33384" y="9099"/>
                  </a:moveTo>
                  <a:lnTo>
                    <a:pt x="33384" y="14156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13" y="18213"/>
                  </a:lnTo>
                  <a:lnTo>
                    <a:pt x="15170" y="14156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13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84" y="4042"/>
                  </a:lnTo>
                  <a:lnTo>
                    <a:pt x="33384" y="9099"/>
                  </a:lnTo>
                  <a:close/>
                </a:path>
                <a:path w="72389" h="18414">
                  <a:moveTo>
                    <a:pt x="24284" y="9099"/>
                  </a:moveTo>
                  <a:lnTo>
                    <a:pt x="0" y="9099"/>
                  </a:lnTo>
                </a:path>
                <a:path w="72389" h="18414">
                  <a:moveTo>
                    <a:pt x="24284" y="9099"/>
                  </a:moveTo>
                  <a:lnTo>
                    <a:pt x="71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8" name="object 53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069873" y="5308687"/>
              <a:ext cx="71838" cy="224654"/>
            </a:xfrm>
            <a:prstGeom prst="rect">
              <a:avLst/>
            </a:prstGeom>
          </p:spPr>
        </p:pic>
        <p:sp>
          <p:nvSpPr>
            <p:cNvPr id="539" name="object 539"/>
            <p:cNvSpPr/>
            <p:nvPr/>
          </p:nvSpPr>
          <p:spPr>
            <a:xfrm>
              <a:off x="5094158" y="4969680"/>
              <a:ext cx="0" cy="339090"/>
            </a:xfrm>
            <a:custGeom>
              <a:avLst/>
              <a:gdLst/>
              <a:ahLst/>
              <a:cxnLst/>
              <a:rect l="l" t="t" r="r" b="b"/>
              <a:pathLst>
                <a:path h="339089">
                  <a:moveTo>
                    <a:pt x="0" y="0"/>
                  </a:moveTo>
                  <a:lnTo>
                    <a:pt x="0" y="3390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5085044" y="5299573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70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5069873" y="4754137"/>
              <a:ext cx="72390" cy="563245"/>
            </a:xfrm>
            <a:custGeom>
              <a:avLst/>
              <a:gdLst/>
              <a:ahLst/>
              <a:cxnLst/>
              <a:rect l="l" t="t" r="r" b="b"/>
              <a:pathLst>
                <a:path w="72389" h="563245">
                  <a:moveTo>
                    <a:pt x="33384" y="553535"/>
                  </a:moveTo>
                  <a:lnTo>
                    <a:pt x="33384" y="558606"/>
                  </a:lnTo>
                  <a:lnTo>
                    <a:pt x="29341" y="562649"/>
                  </a:lnTo>
                  <a:lnTo>
                    <a:pt x="24284" y="562649"/>
                  </a:lnTo>
                  <a:lnTo>
                    <a:pt x="19213" y="562649"/>
                  </a:lnTo>
                  <a:lnTo>
                    <a:pt x="15170" y="558606"/>
                  </a:lnTo>
                  <a:lnTo>
                    <a:pt x="15170" y="553535"/>
                  </a:lnTo>
                  <a:lnTo>
                    <a:pt x="15170" y="548478"/>
                  </a:lnTo>
                  <a:lnTo>
                    <a:pt x="19213" y="545436"/>
                  </a:lnTo>
                  <a:lnTo>
                    <a:pt x="24284" y="545436"/>
                  </a:lnTo>
                  <a:lnTo>
                    <a:pt x="29341" y="545436"/>
                  </a:lnTo>
                  <a:lnTo>
                    <a:pt x="33384" y="548478"/>
                  </a:lnTo>
                  <a:lnTo>
                    <a:pt x="33384" y="553535"/>
                  </a:lnTo>
                  <a:close/>
                </a:path>
                <a:path w="72389" h="563245">
                  <a:moveTo>
                    <a:pt x="24284" y="554549"/>
                  </a:moveTo>
                  <a:lnTo>
                    <a:pt x="0" y="554549"/>
                  </a:lnTo>
                </a:path>
                <a:path w="72389" h="563245">
                  <a:moveTo>
                    <a:pt x="24284" y="554549"/>
                  </a:moveTo>
                  <a:lnTo>
                    <a:pt x="71838" y="554549"/>
                  </a:lnTo>
                </a:path>
                <a:path w="72389" h="563245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5085044" y="495956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5069873" y="4675213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53"/>
                  </a:moveTo>
                  <a:lnTo>
                    <a:pt x="33384" y="298523"/>
                  </a:lnTo>
                  <a:lnTo>
                    <a:pt x="29341" y="302566"/>
                  </a:lnTo>
                  <a:lnTo>
                    <a:pt x="24284" y="302566"/>
                  </a:lnTo>
                  <a:lnTo>
                    <a:pt x="19213" y="302566"/>
                  </a:lnTo>
                  <a:lnTo>
                    <a:pt x="15170" y="298523"/>
                  </a:lnTo>
                  <a:lnTo>
                    <a:pt x="15170" y="293453"/>
                  </a:lnTo>
                  <a:lnTo>
                    <a:pt x="15170" y="288396"/>
                  </a:lnTo>
                  <a:lnTo>
                    <a:pt x="19213" y="284353"/>
                  </a:lnTo>
                  <a:lnTo>
                    <a:pt x="24284" y="284353"/>
                  </a:lnTo>
                  <a:lnTo>
                    <a:pt x="29341" y="284353"/>
                  </a:lnTo>
                  <a:lnTo>
                    <a:pt x="33384" y="288396"/>
                  </a:lnTo>
                  <a:lnTo>
                    <a:pt x="33384" y="293453"/>
                  </a:lnTo>
                  <a:close/>
                </a:path>
                <a:path w="72389" h="302895">
                  <a:moveTo>
                    <a:pt x="24284" y="294467"/>
                  </a:moveTo>
                  <a:lnTo>
                    <a:pt x="0" y="294467"/>
                  </a:lnTo>
                </a:path>
                <a:path w="72389" h="302895">
                  <a:moveTo>
                    <a:pt x="24284" y="294467"/>
                  </a:moveTo>
                  <a:lnTo>
                    <a:pt x="71838" y="294467"/>
                  </a:lnTo>
                </a:path>
                <a:path w="72389" h="302895">
                  <a:moveTo>
                    <a:pt x="24284" y="0"/>
                  </a:moveTo>
                  <a:lnTo>
                    <a:pt x="24284" y="789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5085044" y="4745037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5069873" y="4459670"/>
              <a:ext cx="72390" cy="302895"/>
            </a:xfrm>
            <a:custGeom>
              <a:avLst/>
              <a:gdLst/>
              <a:ahLst/>
              <a:cxnLst/>
              <a:rect l="l" t="t" r="r" b="b"/>
              <a:pathLst>
                <a:path w="72389" h="302895">
                  <a:moveTo>
                    <a:pt x="33384" y="293453"/>
                  </a:moveTo>
                  <a:lnTo>
                    <a:pt x="33384" y="298523"/>
                  </a:lnTo>
                  <a:lnTo>
                    <a:pt x="29341" y="302566"/>
                  </a:lnTo>
                  <a:lnTo>
                    <a:pt x="24284" y="302566"/>
                  </a:lnTo>
                  <a:lnTo>
                    <a:pt x="19213" y="302566"/>
                  </a:lnTo>
                  <a:lnTo>
                    <a:pt x="15170" y="298523"/>
                  </a:lnTo>
                  <a:lnTo>
                    <a:pt x="15170" y="293453"/>
                  </a:lnTo>
                  <a:lnTo>
                    <a:pt x="15170" y="288396"/>
                  </a:lnTo>
                  <a:lnTo>
                    <a:pt x="19213" y="285367"/>
                  </a:lnTo>
                  <a:lnTo>
                    <a:pt x="24284" y="285367"/>
                  </a:lnTo>
                  <a:lnTo>
                    <a:pt x="29341" y="285367"/>
                  </a:lnTo>
                  <a:lnTo>
                    <a:pt x="33384" y="288396"/>
                  </a:lnTo>
                  <a:lnTo>
                    <a:pt x="33384" y="293453"/>
                  </a:lnTo>
                  <a:close/>
                </a:path>
                <a:path w="72389" h="302895">
                  <a:moveTo>
                    <a:pt x="24284" y="294467"/>
                  </a:moveTo>
                  <a:lnTo>
                    <a:pt x="0" y="294467"/>
                  </a:lnTo>
                </a:path>
                <a:path w="72389" h="302895">
                  <a:moveTo>
                    <a:pt x="24284" y="294467"/>
                  </a:moveTo>
                  <a:lnTo>
                    <a:pt x="71838" y="294467"/>
                  </a:lnTo>
                </a:path>
                <a:path w="72389" h="302895">
                  <a:moveTo>
                    <a:pt x="24284" y="0"/>
                  </a:moveTo>
                  <a:lnTo>
                    <a:pt x="2428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5085044" y="466609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5069873" y="2414515"/>
              <a:ext cx="72390" cy="2268855"/>
            </a:xfrm>
            <a:custGeom>
              <a:avLst/>
              <a:gdLst/>
              <a:ahLst/>
              <a:cxnLst/>
              <a:rect l="l" t="t" r="r" b="b"/>
              <a:pathLst>
                <a:path w="72389" h="2268854">
                  <a:moveTo>
                    <a:pt x="33384" y="2259683"/>
                  </a:moveTo>
                  <a:lnTo>
                    <a:pt x="33384" y="2264740"/>
                  </a:lnTo>
                  <a:lnTo>
                    <a:pt x="29341" y="2268783"/>
                  </a:lnTo>
                  <a:lnTo>
                    <a:pt x="24284" y="2268783"/>
                  </a:lnTo>
                  <a:lnTo>
                    <a:pt x="19213" y="2268783"/>
                  </a:lnTo>
                  <a:lnTo>
                    <a:pt x="15170" y="2264740"/>
                  </a:lnTo>
                  <a:lnTo>
                    <a:pt x="15170" y="2259683"/>
                  </a:lnTo>
                  <a:lnTo>
                    <a:pt x="15170" y="2254626"/>
                  </a:lnTo>
                  <a:lnTo>
                    <a:pt x="19213" y="2251583"/>
                  </a:lnTo>
                  <a:lnTo>
                    <a:pt x="24284" y="2251583"/>
                  </a:lnTo>
                  <a:lnTo>
                    <a:pt x="29341" y="2251583"/>
                  </a:lnTo>
                  <a:lnTo>
                    <a:pt x="33384" y="2254626"/>
                  </a:lnTo>
                  <a:lnTo>
                    <a:pt x="33384" y="2259683"/>
                  </a:lnTo>
                  <a:close/>
                </a:path>
                <a:path w="72389" h="2268854">
                  <a:moveTo>
                    <a:pt x="24284" y="2260697"/>
                  </a:moveTo>
                  <a:lnTo>
                    <a:pt x="0" y="2260697"/>
                  </a:lnTo>
                </a:path>
                <a:path w="72389" h="2268854">
                  <a:moveTo>
                    <a:pt x="24284" y="2260697"/>
                  </a:moveTo>
                  <a:lnTo>
                    <a:pt x="71838" y="2260697"/>
                  </a:lnTo>
                </a:path>
                <a:path w="72389" h="2268854">
                  <a:moveTo>
                    <a:pt x="24284" y="0"/>
                  </a:moveTo>
                  <a:lnTo>
                    <a:pt x="24284" y="20451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5085044" y="445055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5069873" y="2123063"/>
              <a:ext cx="72390" cy="2346325"/>
            </a:xfrm>
            <a:custGeom>
              <a:avLst/>
              <a:gdLst/>
              <a:ahLst/>
              <a:cxnLst/>
              <a:rect l="l" t="t" r="r" b="b"/>
              <a:pathLst>
                <a:path w="72389" h="2346325">
                  <a:moveTo>
                    <a:pt x="33384" y="2336606"/>
                  </a:moveTo>
                  <a:lnTo>
                    <a:pt x="33384" y="2341663"/>
                  </a:lnTo>
                  <a:lnTo>
                    <a:pt x="29341" y="2345706"/>
                  </a:lnTo>
                  <a:lnTo>
                    <a:pt x="24284" y="2345706"/>
                  </a:lnTo>
                  <a:lnTo>
                    <a:pt x="19213" y="2345706"/>
                  </a:lnTo>
                  <a:lnTo>
                    <a:pt x="15170" y="2341663"/>
                  </a:lnTo>
                  <a:lnTo>
                    <a:pt x="15170" y="2336606"/>
                  </a:lnTo>
                  <a:lnTo>
                    <a:pt x="15170" y="2331535"/>
                  </a:lnTo>
                  <a:lnTo>
                    <a:pt x="19213" y="2327492"/>
                  </a:lnTo>
                  <a:lnTo>
                    <a:pt x="24284" y="2327492"/>
                  </a:lnTo>
                  <a:lnTo>
                    <a:pt x="29341" y="2327492"/>
                  </a:lnTo>
                  <a:lnTo>
                    <a:pt x="33384" y="2331535"/>
                  </a:lnTo>
                  <a:lnTo>
                    <a:pt x="33384" y="2336606"/>
                  </a:lnTo>
                  <a:close/>
                </a:path>
                <a:path w="72389" h="2346325">
                  <a:moveTo>
                    <a:pt x="24284" y="2336606"/>
                  </a:moveTo>
                  <a:lnTo>
                    <a:pt x="0" y="2336606"/>
                  </a:lnTo>
                </a:path>
                <a:path w="72389" h="2346325">
                  <a:moveTo>
                    <a:pt x="24284" y="2336606"/>
                  </a:moveTo>
                  <a:lnTo>
                    <a:pt x="71838" y="2336606"/>
                  </a:lnTo>
                </a:path>
                <a:path w="72389" h="2346325">
                  <a:moveTo>
                    <a:pt x="24284" y="0"/>
                  </a:moveTo>
                  <a:lnTo>
                    <a:pt x="24284" y="2914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5085044" y="2405402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5069873" y="1656564"/>
              <a:ext cx="72390" cy="766445"/>
            </a:xfrm>
            <a:custGeom>
              <a:avLst/>
              <a:gdLst/>
              <a:ahLst/>
              <a:cxnLst/>
              <a:rect l="l" t="t" r="r" b="b"/>
              <a:pathLst>
                <a:path w="72389" h="766444">
                  <a:moveTo>
                    <a:pt x="33384" y="756937"/>
                  </a:moveTo>
                  <a:lnTo>
                    <a:pt x="33384" y="761994"/>
                  </a:lnTo>
                  <a:lnTo>
                    <a:pt x="29341" y="766036"/>
                  </a:lnTo>
                  <a:lnTo>
                    <a:pt x="24284" y="766036"/>
                  </a:lnTo>
                  <a:lnTo>
                    <a:pt x="19213" y="766036"/>
                  </a:lnTo>
                  <a:lnTo>
                    <a:pt x="15170" y="761994"/>
                  </a:lnTo>
                  <a:lnTo>
                    <a:pt x="15170" y="756937"/>
                  </a:lnTo>
                  <a:lnTo>
                    <a:pt x="15170" y="751880"/>
                  </a:lnTo>
                  <a:lnTo>
                    <a:pt x="19213" y="748837"/>
                  </a:lnTo>
                  <a:lnTo>
                    <a:pt x="24284" y="748837"/>
                  </a:lnTo>
                  <a:lnTo>
                    <a:pt x="29341" y="748837"/>
                  </a:lnTo>
                  <a:lnTo>
                    <a:pt x="33384" y="751880"/>
                  </a:lnTo>
                  <a:lnTo>
                    <a:pt x="33384" y="756937"/>
                  </a:lnTo>
                  <a:close/>
                </a:path>
                <a:path w="72389" h="766444">
                  <a:moveTo>
                    <a:pt x="24284" y="757951"/>
                  </a:moveTo>
                  <a:lnTo>
                    <a:pt x="0" y="757951"/>
                  </a:lnTo>
                </a:path>
                <a:path w="72389" h="766444">
                  <a:moveTo>
                    <a:pt x="24284" y="757951"/>
                  </a:moveTo>
                  <a:lnTo>
                    <a:pt x="71838" y="757951"/>
                  </a:lnTo>
                </a:path>
                <a:path w="72389" h="766444">
                  <a:moveTo>
                    <a:pt x="24284" y="0"/>
                  </a:moveTo>
                  <a:lnTo>
                    <a:pt x="24284" y="4664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5085044" y="211396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5069873" y="2113963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4">
                  <a:moveTo>
                    <a:pt x="33384" y="9099"/>
                  </a:moveTo>
                  <a:lnTo>
                    <a:pt x="33384" y="14170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13" y="18213"/>
                  </a:lnTo>
                  <a:lnTo>
                    <a:pt x="15170" y="14170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13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84" y="4042"/>
                  </a:lnTo>
                  <a:lnTo>
                    <a:pt x="33384" y="9099"/>
                  </a:lnTo>
                  <a:close/>
                </a:path>
                <a:path w="72389" h="18414">
                  <a:moveTo>
                    <a:pt x="24284" y="9099"/>
                  </a:moveTo>
                  <a:lnTo>
                    <a:pt x="0" y="9099"/>
                  </a:lnTo>
                </a:path>
                <a:path w="72389" h="18414">
                  <a:moveTo>
                    <a:pt x="24284" y="9099"/>
                  </a:moveTo>
                  <a:lnTo>
                    <a:pt x="71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5085044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5069873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89" h="17780">
                  <a:moveTo>
                    <a:pt x="33384" y="8085"/>
                  </a:moveTo>
                  <a:lnTo>
                    <a:pt x="33384" y="13142"/>
                  </a:lnTo>
                  <a:lnTo>
                    <a:pt x="29341" y="17199"/>
                  </a:lnTo>
                  <a:lnTo>
                    <a:pt x="24284" y="17199"/>
                  </a:lnTo>
                  <a:lnTo>
                    <a:pt x="19213" y="17199"/>
                  </a:lnTo>
                  <a:lnTo>
                    <a:pt x="15170" y="13142"/>
                  </a:lnTo>
                  <a:lnTo>
                    <a:pt x="15170" y="8085"/>
                  </a:lnTo>
                  <a:lnTo>
                    <a:pt x="15170" y="3028"/>
                  </a:lnTo>
                  <a:lnTo>
                    <a:pt x="19213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84" y="3028"/>
                  </a:lnTo>
                  <a:lnTo>
                    <a:pt x="33384" y="8085"/>
                  </a:lnTo>
                  <a:close/>
                </a:path>
                <a:path w="72389" h="17780">
                  <a:moveTo>
                    <a:pt x="24284" y="9099"/>
                  </a:moveTo>
                  <a:lnTo>
                    <a:pt x="0" y="9099"/>
                  </a:lnTo>
                </a:path>
                <a:path w="72389" h="17780">
                  <a:moveTo>
                    <a:pt x="24284" y="9099"/>
                  </a:moveTo>
                  <a:lnTo>
                    <a:pt x="71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6" name="object 556"/>
          <p:cNvSpPr txBox="1"/>
          <p:nvPr/>
        </p:nvSpPr>
        <p:spPr>
          <a:xfrm>
            <a:off x="5002059" y="1831102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1851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57" name="object 557"/>
          <p:cNvSpPr txBox="1"/>
          <p:nvPr/>
        </p:nvSpPr>
        <p:spPr>
          <a:xfrm>
            <a:off x="5002059" y="2198440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1217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58" name="object 558"/>
          <p:cNvSpPr txBox="1"/>
          <p:nvPr/>
        </p:nvSpPr>
        <p:spPr>
          <a:xfrm>
            <a:off x="5002059" y="336622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8556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59" name="object 559"/>
          <p:cNvSpPr txBox="1"/>
          <p:nvPr/>
        </p:nvSpPr>
        <p:spPr>
          <a:xfrm>
            <a:off x="5002059" y="4511759"/>
            <a:ext cx="86360" cy="40703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2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0" name="object 560"/>
          <p:cNvSpPr txBox="1"/>
          <p:nvPr/>
        </p:nvSpPr>
        <p:spPr>
          <a:xfrm>
            <a:off x="5002059" y="506833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1420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1" name="object 561"/>
          <p:cNvSpPr txBox="1"/>
          <p:nvPr/>
        </p:nvSpPr>
        <p:spPr>
          <a:xfrm>
            <a:off x="5002059" y="5359770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2" name="object 562"/>
          <p:cNvSpPr txBox="1"/>
          <p:nvPr/>
        </p:nvSpPr>
        <p:spPr>
          <a:xfrm>
            <a:off x="5002059" y="5663355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1760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3" name="object 563"/>
          <p:cNvSpPr txBox="1"/>
          <p:nvPr/>
        </p:nvSpPr>
        <p:spPr>
          <a:xfrm>
            <a:off x="5002059" y="5996288"/>
            <a:ext cx="86360" cy="40703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2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4" name="object 564"/>
          <p:cNvSpPr txBox="1"/>
          <p:nvPr/>
        </p:nvSpPr>
        <p:spPr>
          <a:xfrm>
            <a:off x="5002059" y="6476966"/>
            <a:ext cx="86360" cy="59309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900   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330   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900     </a:t>
            </a:r>
            <a:r>
              <a:rPr sz="450" spc="2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660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5" name="object 565"/>
          <p:cNvSpPr txBox="1"/>
          <p:nvPr/>
        </p:nvSpPr>
        <p:spPr>
          <a:xfrm>
            <a:off x="5002059" y="7299683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2090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6" name="object 566"/>
          <p:cNvSpPr txBox="1"/>
          <p:nvPr/>
        </p:nvSpPr>
        <p:spPr>
          <a:xfrm>
            <a:off x="5002059" y="7672080"/>
            <a:ext cx="86360" cy="88582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558800" algn="l"/>
                <a:tab pos="784225" algn="l"/>
              </a:tabLst>
            </a:pPr>
            <a:r>
              <a:rPr sz="450" dirty="0">
                <a:latin typeface="Arial MT"/>
                <a:cs typeface="Arial MT"/>
              </a:rPr>
              <a:t>900    </a:t>
            </a:r>
            <a:r>
              <a:rPr sz="450" spc="-6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440    </a:t>
            </a:r>
            <a:r>
              <a:rPr sz="450" spc="-55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900	990	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7" name="object 567"/>
          <p:cNvSpPr txBox="1"/>
          <p:nvPr/>
        </p:nvSpPr>
        <p:spPr>
          <a:xfrm>
            <a:off x="5002059" y="8669865"/>
            <a:ext cx="86360" cy="81788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236854" algn="l"/>
                <a:tab pos="490855" algn="l"/>
                <a:tab pos="716915" algn="l"/>
              </a:tabLst>
            </a:pPr>
            <a:r>
              <a:rPr sz="450" dirty="0">
                <a:latin typeface="Arial MT"/>
                <a:cs typeface="Arial MT"/>
              </a:rPr>
              <a:t>900	1100	900	990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8" name="object 568"/>
          <p:cNvSpPr txBox="1"/>
          <p:nvPr/>
        </p:nvSpPr>
        <p:spPr>
          <a:xfrm>
            <a:off x="5002059" y="969092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1870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69" name="object 569"/>
          <p:cNvSpPr txBox="1"/>
          <p:nvPr/>
        </p:nvSpPr>
        <p:spPr>
          <a:xfrm>
            <a:off x="5002059" y="10035995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0" name="object 570"/>
          <p:cNvSpPr txBox="1"/>
          <p:nvPr/>
        </p:nvSpPr>
        <p:spPr>
          <a:xfrm>
            <a:off x="5002059" y="10249517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880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1" name="object 571"/>
          <p:cNvSpPr txBox="1"/>
          <p:nvPr/>
        </p:nvSpPr>
        <p:spPr>
          <a:xfrm>
            <a:off x="5002059" y="10462027"/>
            <a:ext cx="86360" cy="40703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2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2" name="object 572"/>
          <p:cNvSpPr txBox="1"/>
          <p:nvPr/>
        </p:nvSpPr>
        <p:spPr>
          <a:xfrm>
            <a:off x="5002059" y="10982169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3" name="object 573"/>
          <p:cNvSpPr txBox="1"/>
          <p:nvPr/>
        </p:nvSpPr>
        <p:spPr>
          <a:xfrm>
            <a:off x="5002059" y="11207836"/>
            <a:ext cx="86360" cy="56515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238125" algn="l"/>
                <a:tab pos="463550" algn="l"/>
              </a:tabLst>
            </a:pPr>
            <a:r>
              <a:rPr sz="450" dirty="0">
                <a:latin typeface="Arial MT"/>
                <a:cs typeface="Arial MT"/>
              </a:rPr>
              <a:t>900	990	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4" name="object 574"/>
          <p:cNvSpPr txBox="1"/>
          <p:nvPr/>
        </p:nvSpPr>
        <p:spPr>
          <a:xfrm>
            <a:off x="5002059" y="11950605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1655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575" name="object 575"/>
          <p:cNvSpPr txBox="1"/>
          <p:nvPr/>
        </p:nvSpPr>
        <p:spPr>
          <a:xfrm>
            <a:off x="5002059" y="12190438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576" name="object 576"/>
          <p:cNvGrpSpPr/>
          <p:nvPr/>
        </p:nvGrpSpPr>
        <p:grpSpPr>
          <a:xfrm>
            <a:off x="6206030" y="12655187"/>
            <a:ext cx="3244215" cy="74930"/>
            <a:chOff x="6206030" y="12655187"/>
            <a:chExt cx="3244215" cy="74930"/>
          </a:xfrm>
        </p:grpSpPr>
        <p:sp>
          <p:nvSpPr>
            <p:cNvPr id="577" name="object 577"/>
            <p:cNvSpPr/>
            <p:nvPr/>
          </p:nvSpPr>
          <p:spPr>
            <a:xfrm>
              <a:off x="8946653" y="12704011"/>
              <a:ext cx="502284" cy="0"/>
            </a:xfrm>
            <a:custGeom>
              <a:avLst/>
              <a:gdLst/>
              <a:ahLst/>
              <a:cxnLst/>
              <a:rect l="l" t="t" r="r" b="b"/>
              <a:pathLst>
                <a:path w="502284">
                  <a:moveTo>
                    <a:pt x="0" y="0"/>
                  </a:moveTo>
                  <a:lnTo>
                    <a:pt x="50192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9416194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42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8732110" y="12656457"/>
              <a:ext cx="701675" cy="72390"/>
            </a:xfrm>
            <a:custGeom>
              <a:avLst/>
              <a:gdLst/>
              <a:ahLst/>
              <a:cxnLst/>
              <a:rect l="l" t="t" r="r" b="b"/>
              <a:pathLst>
                <a:path w="701675" h="72390">
                  <a:moveTo>
                    <a:pt x="701283" y="46553"/>
                  </a:moveTo>
                  <a:lnTo>
                    <a:pt x="701283" y="51610"/>
                  </a:lnTo>
                  <a:lnTo>
                    <a:pt x="697240" y="55653"/>
                  </a:lnTo>
                  <a:lnTo>
                    <a:pt x="692183" y="55653"/>
                  </a:lnTo>
                  <a:lnTo>
                    <a:pt x="687126" y="55653"/>
                  </a:lnTo>
                  <a:lnTo>
                    <a:pt x="684084" y="51610"/>
                  </a:lnTo>
                  <a:lnTo>
                    <a:pt x="684084" y="46553"/>
                  </a:lnTo>
                  <a:lnTo>
                    <a:pt x="684084" y="41483"/>
                  </a:lnTo>
                  <a:lnTo>
                    <a:pt x="687126" y="38454"/>
                  </a:lnTo>
                  <a:lnTo>
                    <a:pt x="692183" y="38454"/>
                  </a:lnTo>
                  <a:lnTo>
                    <a:pt x="697240" y="38454"/>
                  </a:lnTo>
                  <a:lnTo>
                    <a:pt x="701283" y="41483"/>
                  </a:lnTo>
                  <a:lnTo>
                    <a:pt x="701283" y="46553"/>
                  </a:lnTo>
                  <a:close/>
                </a:path>
                <a:path w="701675" h="72390">
                  <a:moveTo>
                    <a:pt x="692183" y="47554"/>
                  </a:moveTo>
                  <a:lnTo>
                    <a:pt x="692183" y="71852"/>
                  </a:lnTo>
                </a:path>
                <a:path w="701675" h="72390">
                  <a:moveTo>
                    <a:pt x="692183" y="47554"/>
                  </a:moveTo>
                  <a:lnTo>
                    <a:pt x="692183" y="0"/>
                  </a:lnTo>
                </a:path>
                <a:path w="701675" h="72390">
                  <a:moveTo>
                    <a:pt x="0" y="47554"/>
                  </a:moveTo>
                  <a:lnTo>
                    <a:pt x="214542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8938553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8653186" y="12656457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46553"/>
                  </a:moveTo>
                  <a:lnTo>
                    <a:pt x="303580" y="51610"/>
                  </a:lnTo>
                  <a:lnTo>
                    <a:pt x="299537" y="55653"/>
                  </a:lnTo>
                  <a:lnTo>
                    <a:pt x="294467" y="55653"/>
                  </a:lnTo>
                  <a:lnTo>
                    <a:pt x="289410" y="55653"/>
                  </a:lnTo>
                  <a:lnTo>
                    <a:pt x="285367" y="51610"/>
                  </a:lnTo>
                  <a:lnTo>
                    <a:pt x="285367" y="46553"/>
                  </a:lnTo>
                  <a:lnTo>
                    <a:pt x="285367" y="41483"/>
                  </a:lnTo>
                  <a:lnTo>
                    <a:pt x="289410" y="38454"/>
                  </a:lnTo>
                  <a:lnTo>
                    <a:pt x="294467" y="38454"/>
                  </a:lnTo>
                  <a:lnTo>
                    <a:pt x="299537" y="38454"/>
                  </a:lnTo>
                  <a:lnTo>
                    <a:pt x="303580" y="41483"/>
                  </a:lnTo>
                  <a:lnTo>
                    <a:pt x="303580" y="46553"/>
                  </a:lnTo>
                  <a:close/>
                </a:path>
                <a:path w="304165" h="72390">
                  <a:moveTo>
                    <a:pt x="293466" y="47554"/>
                  </a:moveTo>
                  <a:lnTo>
                    <a:pt x="293466" y="71852"/>
                  </a:lnTo>
                </a:path>
                <a:path w="304165" h="72390">
                  <a:moveTo>
                    <a:pt x="293466" y="47554"/>
                  </a:moveTo>
                  <a:lnTo>
                    <a:pt x="293466" y="0"/>
                  </a:lnTo>
                </a:path>
                <a:path w="304165" h="72390">
                  <a:moveTo>
                    <a:pt x="0" y="47554"/>
                  </a:moveTo>
                  <a:lnTo>
                    <a:pt x="7892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8723010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8437642" y="12656457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80" y="46553"/>
                  </a:moveTo>
                  <a:lnTo>
                    <a:pt x="303580" y="51610"/>
                  </a:lnTo>
                  <a:lnTo>
                    <a:pt x="299537" y="55653"/>
                  </a:lnTo>
                  <a:lnTo>
                    <a:pt x="294467" y="55653"/>
                  </a:lnTo>
                  <a:lnTo>
                    <a:pt x="289410" y="55653"/>
                  </a:lnTo>
                  <a:lnTo>
                    <a:pt x="285367" y="51610"/>
                  </a:lnTo>
                  <a:lnTo>
                    <a:pt x="285367" y="46553"/>
                  </a:lnTo>
                  <a:lnTo>
                    <a:pt x="285367" y="41483"/>
                  </a:lnTo>
                  <a:lnTo>
                    <a:pt x="289410" y="38454"/>
                  </a:lnTo>
                  <a:lnTo>
                    <a:pt x="294467" y="38454"/>
                  </a:lnTo>
                  <a:lnTo>
                    <a:pt x="299537" y="38454"/>
                  </a:lnTo>
                  <a:lnTo>
                    <a:pt x="303580" y="41483"/>
                  </a:lnTo>
                  <a:lnTo>
                    <a:pt x="303580" y="46553"/>
                  </a:lnTo>
                  <a:close/>
                </a:path>
                <a:path w="304165" h="72390">
                  <a:moveTo>
                    <a:pt x="294467" y="47554"/>
                  </a:moveTo>
                  <a:lnTo>
                    <a:pt x="294467" y="71852"/>
                  </a:lnTo>
                </a:path>
                <a:path w="304165" h="72390">
                  <a:moveTo>
                    <a:pt x="294467" y="47554"/>
                  </a:moveTo>
                  <a:lnTo>
                    <a:pt x="294467" y="0"/>
                  </a:lnTo>
                </a:path>
                <a:path w="304165" h="72390">
                  <a:moveTo>
                    <a:pt x="0" y="47554"/>
                  </a:moveTo>
                  <a:lnTo>
                    <a:pt x="21554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8644072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8279781" y="12656457"/>
              <a:ext cx="382905" cy="72390"/>
            </a:xfrm>
            <a:custGeom>
              <a:avLst/>
              <a:gdLst/>
              <a:ahLst/>
              <a:cxnLst/>
              <a:rect l="l" t="t" r="r" b="b"/>
              <a:pathLst>
                <a:path w="382904" h="72390">
                  <a:moveTo>
                    <a:pt x="382504" y="46553"/>
                  </a:moveTo>
                  <a:lnTo>
                    <a:pt x="382504" y="51610"/>
                  </a:lnTo>
                  <a:lnTo>
                    <a:pt x="378461" y="55653"/>
                  </a:lnTo>
                  <a:lnTo>
                    <a:pt x="373404" y="55653"/>
                  </a:lnTo>
                  <a:lnTo>
                    <a:pt x="368347" y="55653"/>
                  </a:lnTo>
                  <a:lnTo>
                    <a:pt x="364291" y="51610"/>
                  </a:lnTo>
                  <a:lnTo>
                    <a:pt x="364291" y="46553"/>
                  </a:lnTo>
                  <a:lnTo>
                    <a:pt x="364291" y="41483"/>
                  </a:lnTo>
                  <a:lnTo>
                    <a:pt x="368347" y="38454"/>
                  </a:lnTo>
                  <a:lnTo>
                    <a:pt x="373404" y="38454"/>
                  </a:lnTo>
                  <a:lnTo>
                    <a:pt x="378461" y="38454"/>
                  </a:lnTo>
                  <a:lnTo>
                    <a:pt x="382504" y="41483"/>
                  </a:lnTo>
                  <a:lnTo>
                    <a:pt x="382504" y="46553"/>
                  </a:lnTo>
                  <a:close/>
                </a:path>
                <a:path w="382904" h="72390">
                  <a:moveTo>
                    <a:pt x="373404" y="47554"/>
                  </a:moveTo>
                  <a:lnTo>
                    <a:pt x="373404" y="71852"/>
                  </a:lnTo>
                </a:path>
                <a:path w="382904" h="72390">
                  <a:moveTo>
                    <a:pt x="373404" y="47554"/>
                  </a:moveTo>
                  <a:lnTo>
                    <a:pt x="373404" y="0"/>
                  </a:lnTo>
                </a:path>
                <a:path w="382904" h="72390">
                  <a:moveTo>
                    <a:pt x="0" y="47554"/>
                  </a:moveTo>
                  <a:lnTo>
                    <a:pt x="157861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8429543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42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8064224" y="12656457"/>
              <a:ext cx="382905" cy="72390"/>
            </a:xfrm>
            <a:custGeom>
              <a:avLst/>
              <a:gdLst/>
              <a:ahLst/>
              <a:cxnLst/>
              <a:rect l="l" t="t" r="r" b="b"/>
              <a:pathLst>
                <a:path w="382904" h="72390">
                  <a:moveTo>
                    <a:pt x="382518" y="46553"/>
                  </a:moveTo>
                  <a:lnTo>
                    <a:pt x="382518" y="51610"/>
                  </a:lnTo>
                  <a:lnTo>
                    <a:pt x="378475" y="55653"/>
                  </a:lnTo>
                  <a:lnTo>
                    <a:pt x="373418" y="55653"/>
                  </a:lnTo>
                  <a:lnTo>
                    <a:pt x="368361" y="55653"/>
                  </a:lnTo>
                  <a:lnTo>
                    <a:pt x="365319" y="51610"/>
                  </a:lnTo>
                  <a:lnTo>
                    <a:pt x="365319" y="46553"/>
                  </a:lnTo>
                  <a:lnTo>
                    <a:pt x="365319" y="41483"/>
                  </a:lnTo>
                  <a:lnTo>
                    <a:pt x="368361" y="38454"/>
                  </a:lnTo>
                  <a:lnTo>
                    <a:pt x="373418" y="38454"/>
                  </a:lnTo>
                  <a:lnTo>
                    <a:pt x="378475" y="38454"/>
                  </a:lnTo>
                  <a:lnTo>
                    <a:pt x="382518" y="41483"/>
                  </a:lnTo>
                  <a:lnTo>
                    <a:pt x="382518" y="46553"/>
                  </a:lnTo>
                  <a:close/>
                </a:path>
                <a:path w="382904" h="72390">
                  <a:moveTo>
                    <a:pt x="373418" y="47554"/>
                  </a:moveTo>
                  <a:lnTo>
                    <a:pt x="373418" y="71852"/>
                  </a:lnTo>
                </a:path>
                <a:path w="382904" h="72390">
                  <a:moveTo>
                    <a:pt x="373418" y="47554"/>
                  </a:moveTo>
                  <a:lnTo>
                    <a:pt x="373418" y="0"/>
                  </a:lnTo>
                </a:path>
                <a:path w="382904" h="72390">
                  <a:moveTo>
                    <a:pt x="0" y="47554"/>
                  </a:moveTo>
                  <a:lnTo>
                    <a:pt x="215557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8271682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7802127" y="12656457"/>
              <a:ext cx="487045" cy="72390"/>
            </a:xfrm>
            <a:custGeom>
              <a:avLst/>
              <a:gdLst/>
              <a:ahLst/>
              <a:cxnLst/>
              <a:rect l="l" t="t" r="r" b="b"/>
              <a:pathLst>
                <a:path w="487045" h="72390">
                  <a:moveTo>
                    <a:pt x="486754" y="46553"/>
                  </a:moveTo>
                  <a:lnTo>
                    <a:pt x="486754" y="51610"/>
                  </a:lnTo>
                  <a:lnTo>
                    <a:pt x="482711" y="55653"/>
                  </a:lnTo>
                  <a:lnTo>
                    <a:pt x="477654" y="55653"/>
                  </a:lnTo>
                  <a:lnTo>
                    <a:pt x="472583" y="55653"/>
                  </a:lnTo>
                  <a:lnTo>
                    <a:pt x="469555" y="51610"/>
                  </a:lnTo>
                  <a:lnTo>
                    <a:pt x="469555" y="46553"/>
                  </a:lnTo>
                  <a:lnTo>
                    <a:pt x="469555" y="41483"/>
                  </a:lnTo>
                  <a:lnTo>
                    <a:pt x="472583" y="38454"/>
                  </a:lnTo>
                  <a:lnTo>
                    <a:pt x="477654" y="38454"/>
                  </a:lnTo>
                  <a:lnTo>
                    <a:pt x="482711" y="38454"/>
                  </a:lnTo>
                  <a:lnTo>
                    <a:pt x="486754" y="41483"/>
                  </a:lnTo>
                  <a:lnTo>
                    <a:pt x="486754" y="46553"/>
                  </a:lnTo>
                  <a:close/>
                </a:path>
                <a:path w="487045" h="72390">
                  <a:moveTo>
                    <a:pt x="477654" y="47554"/>
                  </a:moveTo>
                  <a:lnTo>
                    <a:pt x="477654" y="71852"/>
                  </a:lnTo>
                </a:path>
                <a:path w="487045" h="72390">
                  <a:moveTo>
                    <a:pt x="477654" y="47554"/>
                  </a:moveTo>
                  <a:lnTo>
                    <a:pt x="477654" y="0"/>
                  </a:lnTo>
                </a:path>
                <a:path w="487045" h="72390">
                  <a:moveTo>
                    <a:pt x="0" y="47554"/>
                  </a:moveTo>
                  <a:lnTo>
                    <a:pt x="262097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8056125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7586583" y="12656457"/>
              <a:ext cx="488315" cy="72390"/>
            </a:xfrm>
            <a:custGeom>
              <a:avLst/>
              <a:gdLst/>
              <a:ahLst/>
              <a:cxnLst/>
              <a:rect l="l" t="t" r="r" b="b"/>
              <a:pathLst>
                <a:path w="488315" h="72390">
                  <a:moveTo>
                    <a:pt x="487768" y="46553"/>
                  </a:moveTo>
                  <a:lnTo>
                    <a:pt x="487768" y="51610"/>
                  </a:lnTo>
                  <a:lnTo>
                    <a:pt x="483711" y="55653"/>
                  </a:lnTo>
                  <a:lnTo>
                    <a:pt x="478654" y="55653"/>
                  </a:lnTo>
                  <a:lnTo>
                    <a:pt x="473597" y="55653"/>
                  </a:lnTo>
                  <a:lnTo>
                    <a:pt x="469541" y="51610"/>
                  </a:lnTo>
                  <a:lnTo>
                    <a:pt x="469541" y="46553"/>
                  </a:lnTo>
                  <a:lnTo>
                    <a:pt x="469541" y="41483"/>
                  </a:lnTo>
                  <a:lnTo>
                    <a:pt x="473597" y="38454"/>
                  </a:lnTo>
                  <a:lnTo>
                    <a:pt x="478654" y="38454"/>
                  </a:lnTo>
                  <a:lnTo>
                    <a:pt x="483711" y="38454"/>
                  </a:lnTo>
                  <a:lnTo>
                    <a:pt x="487768" y="41483"/>
                  </a:lnTo>
                  <a:lnTo>
                    <a:pt x="487768" y="46553"/>
                  </a:lnTo>
                  <a:close/>
                </a:path>
                <a:path w="488315" h="72390">
                  <a:moveTo>
                    <a:pt x="477640" y="47554"/>
                  </a:moveTo>
                  <a:lnTo>
                    <a:pt x="477640" y="71852"/>
                  </a:lnTo>
                </a:path>
                <a:path w="488315" h="72390">
                  <a:moveTo>
                    <a:pt x="477640" y="47554"/>
                  </a:moveTo>
                  <a:lnTo>
                    <a:pt x="477640" y="0"/>
                  </a:lnTo>
                </a:path>
                <a:path w="488315" h="72390">
                  <a:moveTo>
                    <a:pt x="0" y="47554"/>
                  </a:moveTo>
                  <a:lnTo>
                    <a:pt x="21554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7793027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7376097" y="12656457"/>
              <a:ext cx="435609" cy="72390"/>
            </a:xfrm>
            <a:custGeom>
              <a:avLst/>
              <a:gdLst/>
              <a:ahLst/>
              <a:cxnLst/>
              <a:rect l="l" t="t" r="r" b="b"/>
              <a:pathLst>
                <a:path w="435609" h="72390">
                  <a:moveTo>
                    <a:pt x="435143" y="46553"/>
                  </a:moveTo>
                  <a:lnTo>
                    <a:pt x="435143" y="51610"/>
                  </a:lnTo>
                  <a:lnTo>
                    <a:pt x="431100" y="55653"/>
                  </a:lnTo>
                  <a:lnTo>
                    <a:pt x="426029" y="55653"/>
                  </a:lnTo>
                  <a:lnTo>
                    <a:pt x="420972" y="55653"/>
                  </a:lnTo>
                  <a:lnTo>
                    <a:pt x="416930" y="51610"/>
                  </a:lnTo>
                  <a:lnTo>
                    <a:pt x="416930" y="46553"/>
                  </a:lnTo>
                  <a:lnTo>
                    <a:pt x="416930" y="41483"/>
                  </a:lnTo>
                  <a:lnTo>
                    <a:pt x="420972" y="38454"/>
                  </a:lnTo>
                  <a:lnTo>
                    <a:pt x="426029" y="38454"/>
                  </a:lnTo>
                  <a:lnTo>
                    <a:pt x="431100" y="38454"/>
                  </a:lnTo>
                  <a:lnTo>
                    <a:pt x="435143" y="41483"/>
                  </a:lnTo>
                  <a:lnTo>
                    <a:pt x="435143" y="46553"/>
                  </a:lnTo>
                  <a:close/>
                </a:path>
                <a:path w="435609" h="72390">
                  <a:moveTo>
                    <a:pt x="426029" y="47554"/>
                  </a:moveTo>
                  <a:lnTo>
                    <a:pt x="426029" y="71852"/>
                  </a:lnTo>
                </a:path>
                <a:path w="435609" h="72390">
                  <a:moveTo>
                    <a:pt x="426029" y="47554"/>
                  </a:moveTo>
                  <a:lnTo>
                    <a:pt x="426029" y="0"/>
                  </a:lnTo>
                </a:path>
                <a:path w="435609" h="72390">
                  <a:moveTo>
                    <a:pt x="0" y="47554"/>
                  </a:moveTo>
                  <a:lnTo>
                    <a:pt x="210486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7578498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42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7160554" y="12656457"/>
              <a:ext cx="435609" cy="72390"/>
            </a:xfrm>
            <a:custGeom>
              <a:avLst/>
              <a:gdLst/>
              <a:ahLst/>
              <a:cxnLst/>
              <a:rect l="l" t="t" r="r" b="b"/>
              <a:pathLst>
                <a:path w="435609" h="72390">
                  <a:moveTo>
                    <a:pt x="435143" y="46553"/>
                  </a:moveTo>
                  <a:lnTo>
                    <a:pt x="435143" y="51610"/>
                  </a:lnTo>
                  <a:lnTo>
                    <a:pt x="431086" y="55653"/>
                  </a:lnTo>
                  <a:lnTo>
                    <a:pt x="426029" y="55653"/>
                  </a:lnTo>
                  <a:lnTo>
                    <a:pt x="420972" y="55653"/>
                  </a:lnTo>
                  <a:lnTo>
                    <a:pt x="417944" y="51610"/>
                  </a:lnTo>
                  <a:lnTo>
                    <a:pt x="417944" y="46553"/>
                  </a:lnTo>
                  <a:lnTo>
                    <a:pt x="417944" y="41483"/>
                  </a:lnTo>
                  <a:lnTo>
                    <a:pt x="420972" y="38454"/>
                  </a:lnTo>
                  <a:lnTo>
                    <a:pt x="426029" y="38454"/>
                  </a:lnTo>
                  <a:lnTo>
                    <a:pt x="431086" y="38454"/>
                  </a:lnTo>
                  <a:lnTo>
                    <a:pt x="435143" y="41483"/>
                  </a:lnTo>
                  <a:lnTo>
                    <a:pt x="435143" y="46553"/>
                  </a:lnTo>
                  <a:close/>
                </a:path>
                <a:path w="435609" h="72390">
                  <a:moveTo>
                    <a:pt x="426029" y="47554"/>
                  </a:moveTo>
                  <a:lnTo>
                    <a:pt x="426029" y="71852"/>
                  </a:lnTo>
                </a:path>
                <a:path w="435609" h="72390">
                  <a:moveTo>
                    <a:pt x="426029" y="47554"/>
                  </a:moveTo>
                  <a:lnTo>
                    <a:pt x="426029" y="0"/>
                  </a:lnTo>
                </a:path>
                <a:path w="435609" h="72390">
                  <a:moveTo>
                    <a:pt x="0" y="47554"/>
                  </a:moveTo>
                  <a:lnTo>
                    <a:pt x="21554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7368011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42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7081616" y="12656457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94" y="46553"/>
                  </a:moveTo>
                  <a:lnTo>
                    <a:pt x="303594" y="51610"/>
                  </a:lnTo>
                  <a:lnTo>
                    <a:pt x="299537" y="55653"/>
                  </a:lnTo>
                  <a:lnTo>
                    <a:pt x="294480" y="55653"/>
                  </a:lnTo>
                  <a:lnTo>
                    <a:pt x="289423" y="55653"/>
                  </a:lnTo>
                  <a:lnTo>
                    <a:pt x="286395" y="51610"/>
                  </a:lnTo>
                  <a:lnTo>
                    <a:pt x="286395" y="46553"/>
                  </a:lnTo>
                  <a:lnTo>
                    <a:pt x="286395" y="41483"/>
                  </a:lnTo>
                  <a:lnTo>
                    <a:pt x="289423" y="38454"/>
                  </a:lnTo>
                  <a:lnTo>
                    <a:pt x="294480" y="38454"/>
                  </a:lnTo>
                  <a:lnTo>
                    <a:pt x="299537" y="38454"/>
                  </a:lnTo>
                  <a:lnTo>
                    <a:pt x="303594" y="41483"/>
                  </a:lnTo>
                  <a:lnTo>
                    <a:pt x="303594" y="46553"/>
                  </a:lnTo>
                  <a:close/>
                </a:path>
                <a:path w="304165" h="72390">
                  <a:moveTo>
                    <a:pt x="294480" y="47554"/>
                  </a:moveTo>
                  <a:lnTo>
                    <a:pt x="294480" y="71852"/>
                  </a:lnTo>
                </a:path>
                <a:path w="304165" h="72390">
                  <a:moveTo>
                    <a:pt x="294480" y="47554"/>
                  </a:moveTo>
                  <a:lnTo>
                    <a:pt x="294480" y="0"/>
                  </a:lnTo>
                </a:path>
                <a:path w="304165" h="72390">
                  <a:moveTo>
                    <a:pt x="0" y="47554"/>
                  </a:moveTo>
                  <a:lnTo>
                    <a:pt x="78937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7152468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6867087" y="12656457"/>
              <a:ext cx="304165" cy="72390"/>
            </a:xfrm>
            <a:custGeom>
              <a:avLst/>
              <a:gdLst/>
              <a:ahLst/>
              <a:cxnLst/>
              <a:rect l="l" t="t" r="r" b="b"/>
              <a:pathLst>
                <a:path w="304165" h="72390">
                  <a:moveTo>
                    <a:pt x="303594" y="46553"/>
                  </a:moveTo>
                  <a:lnTo>
                    <a:pt x="303594" y="51610"/>
                  </a:lnTo>
                  <a:lnTo>
                    <a:pt x="299537" y="55653"/>
                  </a:lnTo>
                  <a:lnTo>
                    <a:pt x="294480" y="55653"/>
                  </a:lnTo>
                  <a:lnTo>
                    <a:pt x="289423" y="55653"/>
                  </a:lnTo>
                  <a:lnTo>
                    <a:pt x="285381" y="51610"/>
                  </a:lnTo>
                  <a:lnTo>
                    <a:pt x="285381" y="46553"/>
                  </a:lnTo>
                  <a:lnTo>
                    <a:pt x="285381" y="41483"/>
                  </a:lnTo>
                  <a:lnTo>
                    <a:pt x="289423" y="38454"/>
                  </a:lnTo>
                  <a:lnTo>
                    <a:pt x="294480" y="38454"/>
                  </a:lnTo>
                  <a:lnTo>
                    <a:pt x="299537" y="38454"/>
                  </a:lnTo>
                  <a:lnTo>
                    <a:pt x="303594" y="41483"/>
                  </a:lnTo>
                  <a:lnTo>
                    <a:pt x="303594" y="46553"/>
                  </a:lnTo>
                  <a:close/>
                </a:path>
                <a:path w="304165" h="72390">
                  <a:moveTo>
                    <a:pt x="293466" y="47554"/>
                  </a:moveTo>
                  <a:lnTo>
                    <a:pt x="293466" y="71852"/>
                  </a:lnTo>
                </a:path>
                <a:path w="304165" h="72390">
                  <a:moveTo>
                    <a:pt x="293466" y="47554"/>
                  </a:moveTo>
                  <a:lnTo>
                    <a:pt x="293466" y="0"/>
                  </a:lnTo>
                </a:path>
                <a:path w="304165" h="72390">
                  <a:moveTo>
                    <a:pt x="0" y="47554"/>
                  </a:moveTo>
                  <a:lnTo>
                    <a:pt x="214529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7073530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6709225" y="12656457"/>
              <a:ext cx="382905" cy="72390"/>
            </a:xfrm>
            <a:custGeom>
              <a:avLst/>
              <a:gdLst/>
              <a:ahLst/>
              <a:cxnLst/>
              <a:rect l="l" t="t" r="r" b="b"/>
              <a:pathLst>
                <a:path w="382904" h="72390">
                  <a:moveTo>
                    <a:pt x="382518" y="46553"/>
                  </a:moveTo>
                  <a:lnTo>
                    <a:pt x="382518" y="51610"/>
                  </a:lnTo>
                  <a:lnTo>
                    <a:pt x="378475" y="55653"/>
                  </a:lnTo>
                  <a:lnTo>
                    <a:pt x="373404" y="55653"/>
                  </a:lnTo>
                  <a:lnTo>
                    <a:pt x="368347" y="55653"/>
                  </a:lnTo>
                  <a:lnTo>
                    <a:pt x="364305" y="51610"/>
                  </a:lnTo>
                  <a:lnTo>
                    <a:pt x="364305" y="46553"/>
                  </a:lnTo>
                  <a:lnTo>
                    <a:pt x="364305" y="41483"/>
                  </a:lnTo>
                  <a:lnTo>
                    <a:pt x="368347" y="38454"/>
                  </a:lnTo>
                  <a:lnTo>
                    <a:pt x="373404" y="38454"/>
                  </a:lnTo>
                  <a:lnTo>
                    <a:pt x="378475" y="38454"/>
                  </a:lnTo>
                  <a:lnTo>
                    <a:pt x="382518" y="41483"/>
                  </a:lnTo>
                  <a:lnTo>
                    <a:pt x="382518" y="46553"/>
                  </a:lnTo>
                  <a:close/>
                </a:path>
                <a:path w="382904" h="72390">
                  <a:moveTo>
                    <a:pt x="372390" y="47554"/>
                  </a:moveTo>
                  <a:lnTo>
                    <a:pt x="372390" y="71852"/>
                  </a:lnTo>
                </a:path>
                <a:path w="382904" h="72390">
                  <a:moveTo>
                    <a:pt x="372390" y="47554"/>
                  </a:moveTo>
                  <a:lnTo>
                    <a:pt x="372390" y="0"/>
                  </a:lnTo>
                </a:path>
                <a:path w="382904" h="72390">
                  <a:moveTo>
                    <a:pt x="0" y="47554"/>
                  </a:moveTo>
                  <a:lnTo>
                    <a:pt x="157861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6857987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6493682" y="12656457"/>
              <a:ext cx="382905" cy="72390"/>
            </a:xfrm>
            <a:custGeom>
              <a:avLst/>
              <a:gdLst/>
              <a:ahLst/>
              <a:cxnLst/>
              <a:rect l="l" t="t" r="r" b="b"/>
              <a:pathLst>
                <a:path w="382904" h="72390">
                  <a:moveTo>
                    <a:pt x="382518" y="46553"/>
                  </a:moveTo>
                  <a:lnTo>
                    <a:pt x="382518" y="51610"/>
                  </a:lnTo>
                  <a:lnTo>
                    <a:pt x="378475" y="55653"/>
                  </a:lnTo>
                  <a:lnTo>
                    <a:pt x="373404" y="55653"/>
                  </a:lnTo>
                  <a:lnTo>
                    <a:pt x="368347" y="55653"/>
                  </a:lnTo>
                  <a:lnTo>
                    <a:pt x="364305" y="51610"/>
                  </a:lnTo>
                  <a:lnTo>
                    <a:pt x="364305" y="46553"/>
                  </a:lnTo>
                  <a:lnTo>
                    <a:pt x="364305" y="41483"/>
                  </a:lnTo>
                  <a:lnTo>
                    <a:pt x="368347" y="38454"/>
                  </a:lnTo>
                  <a:lnTo>
                    <a:pt x="373404" y="38454"/>
                  </a:lnTo>
                  <a:lnTo>
                    <a:pt x="378475" y="38454"/>
                  </a:lnTo>
                  <a:lnTo>
                    <a:pt x="382518" y="41483"/>
                  </a:lnTo>
                  <a:lnTo>
                    <a:pt x="382518" y="46553"/>
                  </a:lnTo>
                  <a:close/>
                </a:path>
                <a:path w="382904" h="72390">
                  <a:moveTo>
                    <a:pt x="373404" y="47554"/>
                  </a:moveTo>
                  <a:lnTo>
                    <a:pt x="373404" y="71852"/>
                  </a:lnTo>
                </a:path>
                <a:path w="382904" h="72390">
                  <a:moveTo>
                    <a:pt x="373404" y="47554"/>
                  </a:moveTo>
                  <a:lnTo>
                    <a:pt x="373404" y="0"/>
                  </a:lnTo>
                </a:path>
                <a:path w="382904" h="72390">
                  <a:moveTo>
                    <a:pt x="0" y="47554"/>
                  </a:moveTo>
                  <a:lnTo>
                    <a:pt x="21554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4" name="object 604"/>
            <p:cNvSpPr/>
            <p:nvPr/>
          </p:nvSpPr>
          <p:spPr>
            <a:xfrm>
              <a:off x="6701126" y="12694911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212" y="13156"/>
                  </a:moveTo>
                  <a:lnTo>
                    <a:pt x="17212" y="8099"/>
                  </a:lnTo>
                  <a:lnTo>
                    <a:pt x="17212" y="3028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42" y="17199"/>
                  </a:lnTo>
                  <a:lnTo>
                    <a:pt x="13156" y="17199"/>
                  </a:lnTo>
                  <a:lnTo>
                    <a:pt x="17212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5" name="object 605"/>
            <p:cNvSpPr/>
            <p:nvPr/>
          </p:nvSpPr>
          <p:spPr>
            <a:xfrm>
              <a:off x="6207300" y="12656457"/>
              <a:ext cx="511175" cy="72390"/>
            </a:xfrm>
            <a:custGeom>
              <a:avLst/>
              <a:gdLst/>
              <a:ahLst/>
              <a:cxnLst/>
              <a:rect l="l" t="t" r="r" b="b"/>
              <a:pathLst>
                <a:path w="511175" h="72390">
                  <a:moveTo>
                    <a:pt x="511038" y="46553"/>
                  </a:moveTo>
                  <a:lnTo>
                    <a:pt x="511038" y="51610"/>
                  </a:lnTo>
                  <a:lnTo>
                    <a:pt x="506981" y="55653"/>
                  </a:lnTo>
                  <a:lnTo>
                    <a:pt x="501924" y="55653"/>
                  </a:lnTo>
                  <a:lnTo>
                    <a:pt x="496868" y="55653"/>
                  </a:lnTo>
                  <a:lnTo>
                    <a:pt x="493825" y="51610"/>
                  </a:lnTo>
                  <a:lnTo>
                    <a:pt x="493825" y="46553"/>
                  </a:lnTo>
                  <a:lnTo>
                    <a:pt x="493825" y="41483"/>
                  </a:lnTo>
                  <a:lnTo>
                    <a:pt x="496868" y="38454"/>
                  </a:lnTo>
                  <a:lnTo>
                    <a:pt x="501924" y="38454"/>
                  </a:lnTo>
                  <a:lnTo>
                    <a:pt x="506981" y="38454"/>
                  </a:lnTo>
                  <a:lnTo>
                    <a:pt x="511038" y="41483"/>
                  </a:lnTo>
                  <a:lnTo>
                    <a:pt x="511038" y="46553"/>
                  </a:lnTo>
                  <a:close/>
                </a:path>
                <a:path w="511175" h="72390">
                  <a:moveTo>
                    <a:pt x="501924" y="47554"/>
                  </a:moveTo>
                  <a:lnTo>
                    <a:pt x="501924" y="71852"/>
                  </a:lnTo>
                </a:path>
                <a:path w="511175" h="72390">
                  <a:moveTo>
                    <a:pt x="501924" y="47554"/>
                  </a:moveTo>
                  <a:lnTo>
                    <a:pt x="501924" y="0"/>
                  </a:lnTo>
                </a:path>
                <a:path w="511175" h="72390">
                  <a:moveTo>
                    <a:pt x="0" y="47554"/>
                  </a:moveTo>
                  <a:lnTo>
                    <a:pt x="286381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6" name="object 606"/>
            <p:cNvSpPr/>
            <p:nvPr/>
          </p:nvSpPr>
          <p:spPr>
            <a:xfrm>
              <a:off x="6485583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7" name="object 607"/>
            <p:cNvSpPr/>
            <p:nvPr/>
          </p:nvSpPr>
          <p:spPr>
            <a:xfrm>
              <a:off x="6485583" y="12656457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46553"/>
                  </a:moveTo>
                  <a:lnTo>
                    <a:pt x="18226" y="51610"/>
                  </a:lnTo>
                  <a:lnTo>
                    <a:pt x="14170" y="55653"/>
                  </a:lnTo>
                  <a:lnTo>
                    <a:pt x="9113" y="55653"/>
                  </a:lnTo>
                  <a:lnTo>
                    <a:pt x="4056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83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1483"/>
                  </a:lnTo>
                  <a:lnTo>
                    <a:pt x="18226" y="46553"/>
                  </a:lnTo>
                  <a:close/>
                </a:path>
                <a:path w="18415" h="72390">
                  <a:moveTo>
                    <a:pt x="8099" y="47554"/>
                  </a:moveTo>
                  <a:lnTo>
                    <a:pt x="8099" y="71852"/>
                  </a:lnTo>
                </a:path>
                <a:path w="18415" h="72390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6222471" y="126949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6222471" y="12656457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26" y="46553"/>
                  </a:moveTo>
                  <a:lnTo>
                    <a:pt x="18226" y="51610"/>
                  </a:lnTo>
                  <a:lnTo>
                    <a:pt x="14170" y="55653"/>
                  </a:lnTo>
                  <a:lnTo>
                    <a:pt x="9113" y="55653"/>
                  </a:lnTo>
                  <a:lnTo>
                    <a:pt x="4056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83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1483"/>
                  </a:lnTo>
                  <a:lnTo>
                    <a:pt x="18226" y="46553"/>
                  </a:lnTo>
                  <a:close/>
                </a:path>
                <a:path w="18414" h="72390">
                  <a:moveTo>
                    <a:pt x="8099" y="47554"/>
                  </a:moveTo>
                  <a:lnTo>
                    <a:pt x="8099" y="71852"/>
                  </a:lnTo>
                </a:path>
                <a:path w="18414" h="72390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0" name="object 610"/>
          <p:cNvSpPr txBox="1"/>
          <p:nvPr/>
        </p:nvSpPr>
        <p:spPr>
          <a:xfrm>
            <a:off x="6290735" y="1259824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1100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11" name="object 611"/>
          <p:cNvSpPr txBox="1"/>
          <p:nvPr/>
        </p:nvSpPr>
        <p:spPr>
          <a:xfrm>
            <a:off x="6544733" y="12598249"/>
            <a:ext cx="78041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130" dirty="0">
                <a:latin typeface="Arial MT"/>
                <a:cs typeface="Arial MT"/>
              </a:rPr>
              <a:t>   </a:t>
            </a:r>
            <a:r>
              <a:rPr sz="450" spc="-20" dirty="0">
                <a:latin typeface="Arial MT"/>
                <a:cs typeface="Arial MT"/>
              </a:rPr>
              <a:t>660</a:t>
            </a:r>
            <a:r>
              <a:rPr sz="450" spc="130" dirty="0">
                <a:latin typeface="Arial MT"/>
                <a:cs typeface="Arial MT"/>
              </a:rPr>
              <a:t>   </a:t>
            </a: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85" dirty="0">
                <a:latin typeface="Arial MT"/>
                <a:cs typeface="Arial MT"/>
              </a:rPr>
              <a:t> 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12" name="object 612"/>
          <p:cNvSpPr txBox="1"/>
          <p:nvPr/>
        </p:nvSpPr>
        <p:spPr>
          <a:xfrm>
            <a:off x="7424118" y="12598249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880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13" name="object 613"/>
          <p:cNvSpPr txBox="1"/>
          <p:nvPr/>
        </p:nvSpPr>
        <p:spPr>
          <a:xfrm>
            <a:off x="7636628" y="12598249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14" name="object 614"/>
          <p:cNvSpPr txBox="1"/>
          <p:nvPr/>
        </p:nvSpPr>
        <p:spPr>
          <a:xfrm>
            <a:off x="7861279" y="1259824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1100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15" name="object 615"/>
          <p:cNvSpPr txBox="1"/>
          <p:nvPr/>
        </p:nvSpPr>
        <p:spPr>
          <a:xfrm>
            <a:off x="9113060" y="1259824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1998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16" name="object 616"/>
          <p:cNvGrpSpPr/>
          <p:nvPr/>
        </p:nvGrpSpPr>
        <p:grpSpPr>
          <a:xfrm>
            <a:off x="6206030" y="12941568"/>
            <a:ext cx="4333240" cy="74930"/>
            <a:chOff x="6206030" y="12941568"/>
            <a:chExt cx="4333240" cy="74930"/>
          </a:xfrm>
        </p:grpSpPr>
        <p:sp>
          <p:nvSpPr>
            <p:cNvPr id="617" name="object 617"/>
            <p:cNvSpPr/>
            <p:nvPr/>
          </p:nvSpPr>
          <p:spPr>
            <a:xfrm>
              <a:off x="9424293" y="12991407"/>
              <a:ext cx="1113155" cy="0"/>
            </a:xfrm>
            <a:custGeom>
              <a:avLst/>
              <a:gdLst/>
              <a:ahLst/>
              <a:cxnLst/>
              <a:rect l="l" t="t" r="r" b="b"/>
              <a:pathLst>
                <a:path w="1113154">
                  <a:moveTo>
                    <a:pt x="0" y="0"/>
                  </a:moveTo>
                  <a:lnTo>
                    <a:pt x="111314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10505052" y="129812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6207300" y="12942838"/>
              <a:ext cx="4316095" cy="72390"/>
            </a:xfrm>
            <a:custGeom>
              <a:avLst/>
              <a:gdLst/>
              <a:ahLst/>
              <a:cxnLst/>
              <a:rect l="l" t="t" r="r" b="b"/>
              <a:pathLst>
                <a:path w="4316095" h="72390">
                  <a:moveTo>
                    <a:pt x="4315965" y="47568"/>
                  </a:moveTo>
                  <a:lnTo>
                    <a:pt x="4315965" y="52625"/>
                  </a:lnTo>
                  <a:lnTo>
                    <a:pt x="4311922" y="56667"/>
                  </a:lnTo>
                  <a:lnTo>
                    <a:pt x="4306865" y="56667"/>
                  </a:lnTo>
                  <a:lnTo>
                    <a:pt x="4301794" y="56667"/>
                  </a:lnTo>
                  <a:lnTo>
                    <a:pt x="4297752" y="52625"/>
                  </a:lnTo>
                  <a:lnTo>
                    <a:pt x="4297752" y="47568"/>
                  </a:lnTo>
                  <a:lnTo>
                    <a:pt x="4297752" y="42497"/>
                  </a:lnTo>
                  <a:lnTo>
                    <a:pt x="4301794" y="38454"/>
                  </a:lnTo>
                  <a:lnTo>
                    <a:pt x="4306865" y="38454"/>
                  </a:lnTo>
                  <a:lnTo>
                    <a:pt x="4311922" y="38454"/>
                  </a:lnTo>
                  <a:lnTo>
                    <a:pt x="4315965" y="42497"/>
                  </a:lnTo>
                  <a:lnTo>
                    <a:pt x="4315965" y="47568"/>
                  </a:lnTo>
                  <a:close/>
                </a:path>
                <a:path w="4316095" h="72390">
                  <a:moveTo>
                    <a:pt x="4306865" y="48568"/>
                  </a:moveTo>
                  <a:lnTo>
                    <a:pt x="4306865" y="71852"/>
                  </a:lnTo>
                </a:path>
                <a:path w="4316095" h="72390">
                  <a:moveTo>
                    <a:pt x="4306865" y="48568"/>
                  </a:moveTo>
                  <a:lnTo>
                    <a:pt x="4306865" y="0"/>
                  </a:lnTo>
                </a:path>
                <a:path w="4316095" h="72390">
                  <a:moveTo>
                    <a:pt x="0" y="48568"/>
                  </a:moveTo>
                  <a:lnTo>
                    <a:pt x="3216992" y="485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0" name="object 620"/>
            <p:cNvSpPr/>
            <p:nvPr/>
          </p:nvSpPr>
          <p:spPr>
            <a:xfrm>
              <a:off x="9416194" y="12981293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1" name="object 621"/>
            <p:cNvSpPr/>
            <p:nvPr/>
          </p:nvSpPr>
          <p:spPr>
            <a:xfrm>
              <a:off x="9416194" y="12942838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199" y="47568"/>
                  </a:moveTo>
                  <a:lnTo>
                    <a:pt x="17199" y="52625"/>
                  </a:lnTo>
                  <a:lnTo>
                    <a:pt x="13156" y="56667"/>
                  </a:lnTo>
                  <a:lnTo>
                    <a:pt x="8099" y="56667"/>
                  </a:lnTo>
                  <a:lnTo>
                    <a:pt x="3042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497"/>
                  </a:lnTo>
                  <a:lnTo>
                    <a:pt x="3042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199" y="42497"/>
                  </a:lnTo>
                  <a:lnTo>
                    <a:pt x="17199" y="47568"/>
                  </a:lnTo>
                  <a:close/>
                </a:path>
                <a:path w="17779" h="72390">
                  <a:moveTo>
                    <a:pt x="8099" y="48568"/>
                  </a:moveTo>
                  <a:lnTo>
                    <a:pt x="8099" y="71852"/>
                  </a:lnTo>
                </a:path>
                <a:path w="17779" h="72390">
                  <a:moveTo>
                    <a:pt x="8099" y="48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6222471" y="129812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6222471" y="12942838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26" y="47568"/>
                  </a:moveTo>
                  <a:lnTo>
                    <a:pt x="18226" y="52625"/>
                  </a:lnTo>
                  <a:lnTo>
                    <a:pt x="14170" y="56667"/>
                  </a:lnTo>
                  <a:lnTo>
                    <a:pt x="9113" y="56667"/>
                  </a:lnTo>
                  <a:lnTo>
                    <a:pt x="4056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497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2497"/>
                  </a:lnTo>
                  <a:lnTo>
                    <a:pt x="18226" y="47568"/>
                  </a:lnTo>
                  <a:close/>
                </a:path>
                <a:path w="18414" h="72390">
                  <a:moveTo>
                    <a:pt x="8099" y="48568"/>
                  </a:moveTo>
                  <a:lnTo>
                    <a:pt x="8099" y="71852"/>
                  </a:lnTo>
                </a:path>
                <a:path w="18414" h="72390">
                  <a:moveTo>
                    <a:pt x="8099" y="48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4" name="object 624"/>
          <p:cNvSpPr txBox="1"/>
          <p:nvPr/>
        </p:nvSpPr>
        <p:spPr>
          <a:xfrm>
            <a:off x="7740859" y="12885642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13358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9897326" y="12885642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4557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26" name="object 626"/>
          <p:cNvGrpSpPr/>
          <p:nvPr/>
        </p:nvGrpSpPr>
        <p:grpSpPr>
          <a:xfrm>
            <a:off x="6206030" y="13076159"/>
            <a:ext cx="4333240" cy="73660"/>
            <a:chOff x="6206030" y="13076159"/>
            <a:chExt cx="4333240" cy="73660"/>
          </a:xfrm>
        </p:grpSpPr>
        <p:sp>
          <p:nvSpPr>
            <p:cNvPr id="627" name="object 627"/>
            <p:cNvSpPr/>
            <p:nvPr/>
          </p:nvSpPr>
          <p:spPr>
            <a:xfrm>
              <a:off x="6207300" y="13124984"/>
              <a:ext cx="4330700" cy="0"/>
            </a:xfrm>
            <a:custGeom>
              <a:avLst/>
              <a:gdLst/>
              <a:ahLst/>
              <a:cxnLst/>
              <a:rect l="l" t="t" r="r" b="b"/>
              <a:pathLst>
                <a:path w="4330700">
                  <a:moveTo>
                    <a:pt x="0" y="0"/>
                  </a:moveTo>
                  <a:lnTo>
                    <a:pt x="43301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10505052" y="13115884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10505052" y="13077429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5" h="71119">
                  <a:moveTo>
                    <a:pt x="18213" y="46553"/>
                  </a:moveTo>
                  <a:lnTo>
                    <a:pt x="18213" y="51610"/>
                  </a:lnTo>
                  <a:lnTo>
                    <a:pt x="14170" y="55653"/>
                  </a:lnTo>
                  <a:lnTo>
                    <a:pt x="9113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83"/>
                  </a:lnTo>
                  <a:lnTo>
                    <a:pt x="4042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13" y="41483"/>
                  </a:lnTo>
                  <a:lnTo>
                    <a:pt x="18213" y="46553"/>
                  </a:lnTo>
                  <a:close/>
                </a:path>
                <a:path w="18415" h="71119">
                  <a:moveTo>
                    <a:pt x="9113" y="47554"/>
                  </a:moveTo>
                  <a:lnTo>
                    <a:pt x="9113" y="70838"/>
                  </a:lnTo>
                </a:path>
                <a:path w="18415" h="71119">
                  <a:moveTo>
                    <a:pt x="9113" y="47554"/>
                  </a:moveTo>
                  <a:lnTo>
                    <a:pt x="91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6222471" y="13115884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6222471" y="13077429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4" h="71119">
                  <a:moveTo>
                    <a:pt x="18226" y="46553"/>
                  </a:moveTo>
                  <a:lnTo>
                    <a:pt x="18226" y="51610"/>
                  </a:lnTo>
                  <a:lnTo>
                    <a:pt x="14170" y="55653"/>
                  </a:lnTo>
                  <a:lnTo>
                    <a:pt x="9113" y="55653"/>
                  </a:lnTo>
                  <a:lnTo>
                    <a:pt x="4056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83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1483"/>
                  </a:lnTo>
                  <a:lnTo>
                    <a:pt x="18226" y="46553"/>
                  </a:lnTo>
                  <a:close/>
                </a:path>
                <a:path w="18414" h="71119">
                  <a:moveTo>
                    <a:pt x="8099" y="47554"/>
                  </a:moveTo>
                  <a:lnTo>
                    <a:pt x="8099" y="70838"/>
                  </a:lnTo>
                </a:path>
                <a:path w="18414" h="71119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2" name="object 632"/>
          <p:cNvSpPr txBox="1"/>
          <p:nvPr/>
        </p:nvSpPr>
        <p:spPr>
          <a:xfrm>
            <a:off x="8285288" y="13019220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17915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33" name="object 633"/>
          <p:cNvGrpSpPr/>
          <p:nvPr/>
        </p:nvGrpSpPr>
        <p:grpSpPr>
          <a:xfrm>
            <a:off x="7738118" y="6432702"/>
            <a:ext cx="648335" cy="4094479"/>
            <a:chOff x="7738118" y="6432702"/>
            <a:chExt cx="648335" cy="4094479"/>
          </a:xfrm>
        </p:grpSpPr>
        <p:sp>
          <p:nvSpPr>
            <p:cNvPr id="634" name="object 634"/>
            <p:cNvSpPr/>
            <p:nvPr/>
          </p:nvSpPr>
          <p:spPr>
            <a:xfrm>
              <a:off x="8016670" y="6458270"/>
              <a:ext cx="359410" cy="0"/>
            </a:xfrm>
            <a:custGeom>
              <a:avLst/>
              <a:gdLst/>
              <a:ahLst/>
              <a:cxnLst/>
              <a:rect l="l" t="t" r="r" b="b"/>
              <a:pathLst>
                <a:path w="359409">
                  <a:moveTo>
                    <a:pt x="0" y="0"/>
                  </a:moveTo>
                  <a:lnTo>
                    <a:pt x="35923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8366804" y="644814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8366804" y="6433972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83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26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26"/>
                  </a:lnTo>
                  <a:lnTo>
                    <a:pt x="18213" y="23283"/>
                  </a:lnTo>
                  <a:close/>
                </a:path>
                <a:path w="18415" h="72390">
                  <a:moveTo>
                    <a:pt x="9099" y="24297"/>
                  </a:moveTo>
                  <a:lnTo>
                    <a:pt x="9099" y="0"/>
                  </a:lnTo>
                </a:path>
                <a:path w="18415" h="72390">
                  <a:moveTo>
                    <a:pt x="9099" y="24297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7" name="object 63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7937732" y="6433972"/>
              <a:ext cx="90063" cy="71852"/>
            </a:xfrm>
            <a:prstGeom prst="rect">
              <a:avLst/>
            </a:prstGeom>
          </p:spPr>
        </p:pic>
        <p:sp>
          <p:nvSpPr>
            <p:cNvPr id="638" name="object 638"/>
            <p:cNvSpPr/>
            <p:nvPr/>
          </p:nvSpPr>
          <p:spPr>
            <a:xfrm>
              <a:off x="7763686" y="9360540"/>
              <a:ext cx="0" cy="1165225"/>
            </a:xfrm>
            <a:custGeom>
              <a:avLst/>
              <a:gdLst/>
              <a:ahLst/>
              <a:cxnLst/>
              <a:rect l="l" t="t" r="r" b="b"/>
              <a:pathLst>
                <a:path h="1165225">
                  <a:moveTo>
                    <a:pt x="0" y="0"/>
                  </a:moveTo>
                  <a:lnTo>
                    <a:pt x="0" y="11647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7755587" y="1049189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7739388" y="1049189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099"/>
                  </a:lnTo>
                  <a:lnTo>
                    <a:pt x="16198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97" y="9099"/>
                  </a:moveTo>
                  <a:lnTo>
                    <a:pt x="0" y="9099"/>
                  </a:lnTo>
                </a:path>
                <a:path w="72390" h="18415">
                  <a:moveTo>
                    <a:pt x="24297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1" name="object 64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7739388" y="9194580"/>
              <a:ext cx="71852" cy="176072"/>
            </a:xfrm>
            <a:prstGeom prst="rect">
              <a:avLst/>
            </a:prstGeom>
          </p:spPr>
        </p:pic>
        <p:sp>
          <p:nvSpPr>
            <p:cNvPr id="642" name="object 642"/>
            <p:cNvSpPr/>
            <p:nvPr/>
          </p:nvSpPr>
          <p:spPr>
            <a:xfrm>
              <a:off x="7763686" y="8490254"/>
              <a:ext cx="0" cy="704850"/>
            </a:xfrm>
            <a:custGeom>
              <a:avLst/>
              <a:gdLst/>
              <a:ahLst/>
              <a:cxnLst/>
              <a:rect l="l" t="t" r="r" b="b"/>
              <a:pathLst>
                <a:path h="704850">
                  <a:moveTo>
                    <a:pt x="0" y="0"/>
                  </a:moveTo>
                  <a:lnTo>
                    <a:pt x="0" y="7043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7755587" y="918546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7739388" y="8462941"/>
              <a:ext cx="72390" cy="741045"/>
            </a:xfrm>
            <a:custGeom>
              <a:avLst/>
              <a:gdLst/>
              <a:ahLst/>
              <a:cxnLst/>
              <a:rect l="l" t="t" r="r" b="b"/>
              <a:pathLst>
                <a:path w="72390" h="741045">
                  <a:moveTo>
                    <a:pt x="33397" y="731638"/>
                  </a:moveTo>
                  <a:lnTo>
                    <a:pt x="33397" y="736695"/>
                  </a:lnTo>
                  <a:lnTo>
                    <a:pt x="29354" y="740738"/>
                  </a:lnTo>
                  <a:lnTo>
                    <a:pt x="24297" y="740738"/>
                  </a:lnTo>
                  <a:lnTo>
                    <a:pt x="19227" y="740738"/>
                  </a:lnTo>
                  <a:lnTo>
                    <a:pt x="16198" y="736695"/>
                  </a:lnTo>
                  <a:lnTo>
                    <a:pt x="16198" y="731638"/>
                  </a:lnTo>
                  <a:lnTo>
                    <a:pt x="16198" y="726568"/>
                  </a:lnTo>
                  <a:lnTo>
                    <a:pt x="19227" y="722525"/>
                  </a:lnTo>
                  <a:lnTo>
                    <a:pt x="24297" y="722525"/>
                  </a:lnTo>
                  <a:lnTo>
                    <a:pt x="29354" y="722525"/>
                  </a:lnTo>
                  <a:lnTo>
                    <a:pt x="33397" y="726568"/>
                  </a:lnTo>
                  <a:lnTo>
                    <a:pt x="33397" y="731638"/>
                  </a:lnTo>
                  <a:close/>
                </a:path>
                <a:path w="72390" h="741045">
                  <a:moveTo>
                    <a:pt x="24297" y="731638"/>
                  </a:moveTo>
                  <a:lnTo>
                    <a:pt x="0" y="731638"/>
                  </a:lnTo>
                </a:path>
                <a:path w="72390" h="741045">
                  <a:moveTo>
                    <a:pt x="24297" y="731638"/>
                  </a:moveTo>
                  <a:lnTo>
                    <a:pt x="71852" y="731638"/>
                  </a:lnTo>
                </a:path>
                <a:path w="72390" h="741045">
                  <a:moveTo>
                    <a:pt x="24297" y="0"/>
                  </a:moveTo>
                  <a:lnTo>
                    <a:pt x="24297" y="273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7755587" y="848115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7739388" y="8481154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099"/>
                  </a:lnTo>
                  <a:lnTo>
                    <a:pt x="16198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97" y="9099"/>
                  </a:moveTo>
                  <a:lnTo>
                    <a:pt x="0" y="9099"/>
                  </a:lnTo>
                </a:path>
                <a:path w="72390" h="18415">
                  <a:moveTo>
                    <a:pt x="24297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7755587" y="8453827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7739388" y="7816297"/>
              <a:ext cx="72390" cy="655955"/>
            </a:xfrm>
            <a:custGeom>
              <a:avLst/>
              <a:gdLst/>
              <a:ahLst/>
              <a:cxnLst/>
              <a:rect l="l" t="t" r="r" b="b"/>
              <a:pathLst>
                <a:path w="72390" h="655954">
                  <a:moveTo>
                    <a:pt x="33397" y="646643"/>
                  </a:moveTo>
                  <a:lnTo>
                    <a:pt x="33397" y="651700"/>
                  </a:lnTo>
                  <a:lnTo>
                    <a:pt x="29354" y="655743"/>
                  </a:lnTo>
                  <a:lnTo>
                    <a:pt x="24297" y="655743"/>
                  </a:lnTo>
                  <a:lnTo>
                    <a:pt x="19227" y="655743"/>
                  </a:lnTo>
                  <a:lnTo>
                    <a:pt x="16198" y="651700"/>
                  </a:lnTo>
                  <a:lnTo>
                    <a:pt x="16198" y="646643"/>
                  </a:lnTo>
                  <a:lnTo>
                    <a:pt x="16198" y="641573"/>
                  </a:lnTo>
                  <a:lnTo>
                    <a:pt x="19227" y="637530"/>
                  </a:lnTo>
                  <a:lnTo>
                    <a:pt x="24297" y="637530"/>
                  </a:lnTo>
                  <a:lnTo>
                    <a:pt x="29354" y="637530"/>
                  </a:lnTo>
                  <a:lnTo>
                    <a:pt x="33397" y="641573"/>
                  </a:lnTo>
                  <a:lnTo>
                    <a:pt x="33397" y="646643"/>
                  </a:lnTo>
                  <a:close/>
                </a:path>
                <a:path w="72390" h="655954">
                  <a:moveTo>
                    <a:pt x="24297" y="646643"/>
                  </a:moveTo>
                  <a:lnTo>
                    <a:pt x="0" y="646643"/>
                  </a:lnTo>
                </a:path>
                <a:path w="72390" h="655954">
                  <a:moveTo>
                    <a:pt x="24297" y="646643"/>
                  </a:moveTo>
                  <a:lnTo>
                    <a:pt x="71852" y="646643"/>
                  </a:lnTo>
                </a:path>
                <a:path w="72390" h="655954">
                  <a:moveTo>
                    <a:pt x="24297" y="0"/>
                  </a:moveTo>
                  <a:lnTo>
                    <a:pt x="24297" y="3329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7755587" y="8139119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56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7739388" y="7788984"/>
              <a:ext cx="72390" cy="368935"/>
            </a:xfrm>
            <a:custGeom>
              <a:avLst/>
              <a:gdLst/>
              <a:ahLst/>
              <a:cxnLst/>
              <a:rect l="l" t="t" r="r" b="b"/>
              <a:pathLst>
                <a:path w="72390" h="368934">
                  <a:moveTo>
                    <a:pt x="33397" y="359234"/>
                  </a:moveTo>
                  <a:lnTo>
                    <a:pt x="33397" y="364291"/>
                  </a:lnTo>
                  <a:lnTo>
                    <a:pt x="29354" y="368347"/>
                  </a:lnTo>
                  <a:lnTo>
                    <a:pt x="24297" y="368347"/>
                  </a:lnTo>
                  <a:lnTo>
                    <a:pt x="19227" y="368347"/>
                  </a:lnTo>
                  <a:lnTo>
                    <a:pt x="16198" y="364291"/>
                  </a:lnTo>
                  <a:lnTo>
                    <a:pt x="16198" y="359234"/>
                  </a:lnTo>
                  <a:lnTo>
                    <a:pt x="16198" y="354177"/>
                  </a:lnTo>
                  <a:lnTo>
                    <a:pt x="19227" y="350134"/>
                  </a:lnTo>
                  <a:lnTo>
                    <a:pt x="24297" y="350134"/>
                  </a:lnTo>
                  <a:lnTo>
                    <a:pt x="29354" y="350134"/>
                  </a:lnTo>
                  <a:lnTo>
                    <a:pt x="33397" y="354177"/>
                  </a:lnTo>
                  <a:lnTo>
                    <a:pt x="33397" y="359234"/>
                  </a:lnTo>
                  <a:close/>
                </a:path>
                <a:path w="72390" h="368934">
                  <a:moveTo>
                    <a:pt x="24297" y="360248"/>
                  </a:moveTo>
                  <a:lnTo>
                    <a:pt x="0" y="360248"/>
                  </a:lnTo>
                </a:path>
                <a:path w="72390" h="368934">
                  <a:moveTo>
                    <a:pt x="24297" y="360248"/>
                  </a:moveTo>
                  <a:lnTo>
                    <a:pt x="71852" y="360248"/>
                  </a:lnTo>
                </a:path>
                <a:path w="72390" h="368934">
                  <a:moveTo>
                    <a:pt x="24297" y="0"/>
                  </a:moveTo>
                  <a:lnTo>
                    <a:pt x="24297" y="273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7755587" y="7807197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7739388" y="7457063"/>
              <a:ext cx="72390" cy="368935"/>
            </a:xfrm>
            <a:custGeom>
              <a:avLst/>
              <a:gdLst/>
              <a:ahLst/>
              <a:cxnLst/>
              <a:rect l="l" t="t" r="r" b="b"/>
              <a:pathLst>
                <a:path w="72390" h="368934">
                  <a:moveTo>
                    <a:pt x="33397" y="359234"/>
                  </a:moveTo>
                  <a:lnTo>
                    <a:pt x="33397" y="364305"/>
                  </a:lnTo>
                  <a:lnTo>
                    <a:pt x="29354" y="368347"/>
                  </a:lnTo>
                  <a:lnTo>
                    <a:pt x="24297" y="368347"/>
                  </a:lnTo>
                  <a:lnTo>
                    <a:pt x="19227" y="368347"/>
                  </a:lnTo>
                  <a:lnTo>
                    <a:pt x="16198" y="364305"/>
                  </a:lnTo>
                  <a:lnTo>
                    <a:pt x="16198" y="359234"/>
                  </a:lnTo>
                  <a:lnTo>
                    <a:pt x="16198" y="354177"/>
                  </a:lnTo>
                  <a:lnTo>
                    <a:pt x="19227" y="350134"/>
                  </a:lnTo>
                  <a:lnTo>
                    <a:pt x="24297" y="350134"/>
                  </a:lnTo>
                  <a:lnTo>
                    <a:pt x="29354" y="350134"/>
                  </a:lnTo>
                  <a:lnTo>
                    <a:pt x="33397" y="354177"/>
                  </a:lnTo>
                  <a:lnTo>
                    <a:pt x="33397" y="359234"/>
                  </a:lnTo>
                  <a:close/>
                </a:path>
                <a:path w="72390" h="368934">
                  <a:moveTo>
                    <a:pt x="24297" y="359234"/>
                  </a:moveTo>
                  <a:lnTo>
                    <a:pt x="0" y="359234"/>
                  </a:lnTo>
                </a:path>
                <a:path w="72390" h="368934">
                  <a:moveTo>
                    <a:pt x="24297" y="359234"/>
                  </a:moveTo>
                  <a:lnTo>
                    <a:pt x="71852" y="359234"/>
                  </a:lnTo>
                </a:path>
                <a:path w="72390" h="368934">
                  <a:moveTo>
                    <a:pt x="24297" y="0"/>
                  </a:moveTo>
                  <a:lnTo>
                    <a:pt x="24297" y="3319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3" name="object 653"/>
            <p:cNvSpPr/>
            <p:nvPr/>
          </p:nvSpPr>
          <p:spPr>
            <a:xfrm>
              <a:off x="7755587" y="7779871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7739388" y="777987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113"/>
                  </a:lnTo>
                  <a:lnTo>
                    <a:pt x="16198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113"/>
                  </a:lnTo>
                  <a:close/>
                </a:path>
                <a:path w="72390" h="18415">
                  <a:moveTo>
                    <a:pt x="24297" y="9113"/>
                  </a:moveTo>
                  <a:lnTo>
                    <a:pt x="0" y="9113"/>
                  </a:lnTo>
                </a:path>
                <a:path w="72390" h="18415">
                  <a:moveTo>
                    <a:pt x="24297" y="9113"/>
                  </a:moveTo>
                  <a:lnTo>
                    <a:pt x="71852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5" name="object 65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739388" y="7378125"/>
              <a:ext cx="71852" cy="88035"/>
            </a:xfrm>
            <a:prstGeom prst="rect">
              <a:avLst/>
            </a:prstGeom>
          </p:spPr>
        </p:pic>
      </p:grpSp>
      <p:sp>
        <p:nvSpPr>
          <p:cNvPr id="656" name="object 656"/>
          <p:cNvSpPr txBox="1"/>
          <p:nvPr/>
        </p:nvSpPr>
        <p:spPr>
          <a:xfrm>
            <a:off x="7671582" y="7373551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57" name="object 657"/>
          <p:cNvSpPr txBox="1"/>
          <p:nvPr/>
        </p:nvSpPr>
        <p:spPr>
          <a:xfrm>
            <a:off x="7671582" y="8772068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2945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58" name="object 658"/>
          <p:cNvGrpSpPr/>
          <p:nvPr/>
        </p:nvGrpSpPr>
        <p:grpSpPr>
          <a:xfrm>
            <a:off x="7595441" y="7376855"/>
            <a:ext cx="73660" cy="3150235"/>
            <a:chOff x="7595441" y="7376855"/>
            <a:chExt cx="73660" cy="3150235"/>
          </a:xfrm>
        </p:grpSpPr>
        <p:sp>
          <p:nvSpPr>
            <p:cNvPr id="659" name="object 659"/>
            <p:cNvSpPr/>
            <p:nvPr/>
          </p:nvSpPr>
          <p:spPr>
            <a:xfrm>
              <a:off x="7619981" y="7378125"/>
              <a:ext cx="0" cy="3147695"/>
            </a:xfrm>
            <a:custGeom>
              <a:avLst/>
              <a:gdLst/>
              <a:ahLst/>
              <a:cxnLst/>
              <a:rect l="l" t="t" r="r" b="b"/>
              <a:pathLst>
                <a:path h="3147695">
                  <a:moveTo>
                    <a:pt x="0" y="0"/>
                  </a:moveTo>
                  <a:lnTo>
                    <a:pt x="0" y="31471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7611881" y="1049189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212" y="14170"/>
                  </a:moveTo>
                  <a:lnTo>
                    <a:pt x="17212" y="9099"/>
                  </a:lnTo>
                  <a:lnTo>
                    <a:pt x="17212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212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7596711" y="10491896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32383" y="9099"/>
                  </a:moveTo>
                  <a:lnTo>
                    <a:pt x="32383" y="14170"/>
                  </a:lnTo>
                  <a:lnTo>
                    <a:pt x="28327" y="18213"/>
                  </a:lnTo>
                  <a:lnTo>
                    <a:pt x="23270" y="18213"/>
                  </a:lnTo>
                  <a:lnTo>
                    <a:pt x="18213" y="18213"/>
                  </a:lnTo>
                  <a:lnTo>
                    <a:pt x="15170" y="14170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8213" y="0"/>
                  </a:lnTo>
                  <a:lnTo>
                    <a:pt x="23270" y="0"/>
                  </a:lnTo>
                  <a:lnTo>
                    <a:pt x="28327" y="0"/>
                  </a:lnTo>
                  <a:lnTo>
                    <a:pt x="32383" y="4042"/>
                  </a:lnTo>
                  <a:lnTo>
                    <a:pt x="32383" y="9099"/>
                  </a:lnTo>
                  <a:close/>
                </a:path>
                <a:path w="71120" h="18415">
                  <a:moveTo>
                    <a:pt x="23270" y="9099"/>
                  </a:moveTo>
                  <a:lnTo>
                    <a:pt x="0" y="9099"/>
                  </a:lnTo>
                </a:path>
                <a:path w="71120" h="18415">
                  <a:moveTo>
                    <a:pt x="23270" y="9099"/>
                  </a:moveTo>
                  <a:lnTo>
                    <a:pt x="70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7611881" y="7392295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212" y="14170"/>
                  </a:moveTo>
                  <a:lnTo>
                    <a:pt x="17212" y="9099"/>
                  </a:lnTo>
                  <a:lnTo>
                    <a:pt x="17212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212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7596711" y="7392295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32383" y="9099"/>
                  </a:moveTo>
                  <a:lnTo>
                    <a:pt x="32383" y="14170"/>
                  </a:lnTo>
                  <a:lnTo>
                    <a:pt x="28327" y="18213"/>
                  </a:lnTo>
                  <a:lnTo>
                    <a:pt x="23270" y="18213"/>
                  </a:lnTo>
                  <a:lnTo>
                    <a:pt x="18213" y="18213"/>
                  </a:lnTo>
                  <a:lnTo>
                    <a:pt x="15170" y="14170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8213" y="0"/>
                  </a:lnTo>
                  <a:lnTo>
                    <a:pt x="23270" y="0"/>
                  </a:lnTo>
                  <a:lnTo>
                    <a:pt x="28327" y="0"/>
                  </a:lnTo>
                  <a:lnTo>
                    <a:pt x="32383" y="4042"/>
                  </a:lnTo>
                  <a:lnTo>
                    <a:pt x="32383" y="9099"/>
                  </a:lnTo>
                  <a:close/>
                </a:path>
                <a:path w="71120" h="18415">
                  <a:moveTo>
                    <a:pt x="23270" y="9099"/>
                  </a:moveTo>
                  <a:lnTo>
                    <a:pt x="0" y="9099"/>
                  </a:lnTo>
                </a:path>
                <a:path w="71120" h="18415">
                  <a:moveTo>
                    <a:pt x="23270" y="9099"/>
                  </a:moveTo>
                  <a:lnTo>
                    <a:pt x="70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4" name="object 664"/>
          <p:cNvSpPr txBox="1"/>
          <p:nvPr/>
        </p:nvSpPr>
        <p:spPr>
          <a:xfrm>
            <a:off x="7527885" y="8866177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12965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65" name="object 665"/>
          <p:cNvGrpSpPr/>
          <p:nvPr/>
        </p:nvGrpSpPr>
        <p:grpSpPr>
          <a:xfrm>
            <a:off x="8392847" y="9619339"/>
            <a:ext cx="478790" cy="74930"/>
            <a:chOff x="8392847" y="9619339"/>
            <a:chExt cx="478790" cy="74930"/>
          </a:xfrm>
        </p:grpSpPr>
        <p:sp>
          <p:nvSpPr>
            <p:cNvPr id="666" name="object 666"/>
            <p:cNvSpPr/>
            <p:nvPr/>
          </p:nvSpPr>
          <p:spPr>
            <a:xfrm>
              <a:off x="8833317" y="9668164"/>
              <a:ext cx="27940" cy="0"/>
            </a:xfrm>
            <a:custGeom>
              <a:avLst/>
              <a:gdLst/>
              <a:ahLst/>
              <a:cxnLst/>
              <a:rect l="l" t="t" r="r" b="b"/>
              <a:pathLst>
                <a:path w="27940">
                  <a:moveTo>
                    <a:pt x="0" y="0"/>
                  </a:moveTo>
                  <a:lnTo>
                    <a:pt x="2731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8852530" y="965906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212" y="14156"/>
                  </a:moveTo>
                  <a:lnTo>
                    <a:pt x="17212" y="9099"/>
                  </a:lnTo>
                  <a:lnTo>
                    <a:pt x="17212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212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8403230" y="9620609"/>
              <a:ext cx="466725" cy="72390"/>
            </a:xfrm>
            <a:custGeom>
              <a:avLst/>
              <a:gdLst/>
              <a:ahLst/>
              <a:cxnLst/>
              <a:rect l="l" t="t" r="r" b="b"/>
              <a:pathLst>
                <a:path w="466725" h="72390">
                  <a:moveTo>
                    <a:pt x="466512" y="47554"/>
                  </a:moveTo>
                  <a:lnTo>
                    <a:pt x="466512" y="52611"/>
                  </a:lnTo>
                  <a:lnTo>
                    <a:pt x="462456" y="56667"/>
                  </a:lnTo>
                  <a:lnTo>
                    <a:pt x="457399" y="56667"/>
                  </a:lnTo>
                  <a:lnTo>
                    <a:pt x="452342" y="56667"/>
                  </a:lnTo>
                  <a:lnTo>
                    <a:pt x="449299" y="52611"/>
                  </a:lnTo>
                  <a:lnTo>
                    <a:pt x="449299" y="47554"/>
                  </a:lnTo>
                  <a:lnTo>
                    <a:pt x="449299" y="42497"/>
                  </a:lnTo>
                  <a:lnTo>
                    <a:pt x="452342" y="38454"/>
                  </a:lnTo>
                  <a:lnTo>
                    <a:pt x="457399" y="38454"/>
                  </a:lnTo>
                  <a:lnTo>
                    <a:pt x="462456" y="38454"/>
                  </a:lnTo>
                  <a:lnTo>
                    <a:pt x="466512" y="42497"/>
                  </a:lnTo>
                  <a:lnTo>
                    <a:pt x="466512" y="47554"/>
                  </a:lnTo>
                  <a:close/>
                </a:path>
                <a:path w="466725" h="72390">
                  <a:moveTo>
                    <a:pt x="457399" y="47554"/>
                  </a:moveTo>
                  <a:lnTo>
                    <a:pt x="457399" y="71852"/>
                  </a:lnTo>
                </a:path>
                <a:path w="466725" h="72390">
                  <a:moveTo>
                    <a:pt x="457399" y="47554"/>
                  </a:moveTo>
                  <a:lnTo>
                    <a:pt x="457399" y="0"/>
                  </a:lnTo>
                </a:path>
                <a:path w="466725" h="72390">
                  <a:moveTo>
                    <a:pt x="0" y="47554"/>
                  </a:moveTo>
                  <a:lnTo>
                    <a:pt x="430086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8825217" y="965906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56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8825217" y="9620609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199" y="47554"/>
                  </a:moveTo>
                  <a:lnTo>
                    <a:pt x="17199" y="52611"/>
                  </a:lnTo>
                  <a:lnTo>
                    <a:pt x="13156" y="56667"/>
                  </a:lnTo>
                  <a:lnTo>
                    <a:pt x="8099" y="56667"/>
                  </a:lnTo>
                  <a:lnTo>
                    <a:pt x="3028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3028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199" y="42497"/>
                  </a:lnTo>
                  <a:lnTo>
                    <a:pt x="17199" y="47554"/>
                  </a:lnTo>
                  <a:close/>
                </a:path>
                <a:path w="17779" h="72390">
                  <a:moveTo>
                    <a:pt x="8099" y="47554"/>
                  </a:moveTo>
                  <a:lnTo>
                    <a:pt x="8099" y="71852"/>
                  </a:lnTo>
                </a:path>
                <a:path w="17779" h="72390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8394117" y="96590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8394117" y="962060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47554"/>
                  </a:moveTo>
                  <a:lnTo>
                    <a:pt x="18226" y="52611"/>
                  </a:lnTo>
                  <a:lnTo>
                    <a:pt x="14170" y="56667"/>
                  </a:lnTo>
                  <a:lnTo>
                    <a:pt x="9113" y="56667"/>
                  </a:lnTo>
                  <a:lnTo>
                    <a:pt x="4056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2497"/>
                  </a:lnTo>
                  <a:lnTo>
                    <a:pt x="18226" y="47554"/>
                  </a:lnTo>
                  <a:close/>
                </a:path>
                <a:path w="18415" h="72390">
                  <a:moveTo>
                    <a:pt x="9113" y="47554"/>
                  </a:moveTo>
                  <a:lnTo>
                    <a:pt x="9113" y="71852"/>
                  </a:lnTo>
                </a:path>
                <a:path w="18415" h="72390">
                  <a:moveTo>
                    <a:pt x="9113" y="47554"/>
                  </a:moveTo>
                  <a:lnTo>
                    <a:pt x="91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3" name="object 673"/>
          <p:cNvSpPr txBox="1"/>
          <p:nvPr/>
        </p:nvSpPr>
        <p:spPr>
          <a:xfrm>
            <a:off x="8789238" y="9563412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74" name="object 674"/>
          <p:cNvGrpSpPr/>
          <p:nvPr/>
        </p:nvGrpSpPr>
        <p:grpSpPr>
          <a:xfrm>
            <a:off x="10854932" y="1655294"/>
            <a:ext cx="99060" cy="7528559"/>
            <a:chOff x="10854932" y="1655294"/>
            <a:chExt cx="99060" cy="7528559"/>
          </a:xfrm>
        </p:grpSpPr>
        <p:sp>
          <p:nvSpPr>
            <p:cNvPr id="675" name="object 675"/>
            <p:cNvSpPr/>
            <p:nvPr/>
          </p:nvSpPr>
          <p:spPr>
            <a:xfrm>
              <a:off x="10903756" y="7457063"/>
              <a:ext cx="0" cy="1725930"/>
            </a:xfrm>
            <a:custGeom>
              <a:avLst/>
              <a:gdLst/>
              <a:ahLst/>
              <a:cxnLst/>
              <a:rect l="l" t="t" r="r" b="b"/>
              <a:pathLst>
                <a:path h="1725929">
                  <a:moveTo>
                    <a:pt x="0" y="0"/>
                  </a:moveTo>
                  <a:lnTo>
                    <a:pt x="0" y="17253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10895657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10880486" y="9149040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56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3270" y="10113"/>
                  </a:moveTo>
                  <a:lnTo>
                    <a:pt x="0" y="10113"/>
                  </a:lnTo>
                </a:path>
                <a:path w="72390" h="18415">
                  <a:moveTo>
                    <a:pt x="23270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8" name="object 6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0856202" y="7401395"/>
              <a:ext cx="71838" cy="64764"/>
            </a:xfrm>
            <a:prstGeom prst="rect">
              <a:avLst/>
            </a:prstGeom>
          </p:spPr>
        </p:pic>
        <p:sp>
          <p:nvSpPr>
            <p:cNvPr id="679" name="object 679"/>
            <p:cNvSpPr/>
            <p:nvPr/>
          </p:nvSpPr>
          <p:spPr>
            <a:xfrm>
              <a:off x="10903756" y="1656564"/>
              <a:ext cx="0" cy="5744845"/>
            </a:xfrm>
            <a:custGeom>
              <a:avLst/>
              <a:gdLst/>
              <a:ahLst/>
              <a:cxnLst/>
              <a:rect l="l" t="t" r="r" b="b"/>
              <a:pathLst>
                <a:path h="5744845">
                  <a:moveTo>
                    <a:pt x="0" y="0"/>
                  </a:moveTo>
                  <a:lnTo>
                    <a:pt x="0" y="57448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10895657" y="739229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10856202" y="7392295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099"/>
                  </a:moveTo>
                  <a:lnTo>
                    <a:pt x="57681" y="14170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70"/>
                  </a:lnTo>
                  <a:lnTo>
                    <a:pt x="39455" y="9099"/>
                  </a:lnTo>
                  <a:lnTo>
                    <a:pt x="39455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10895657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26" y="13142"/>
                  </a:moveTo>
                  <a:lnTo>
                    <a:pt x="18226" y="8085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10856202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90" h="17780">
                  <a:moveTo>
                    <a:pt x="57681" y="8085"/>
                  </a:moveTo>
                  <a:lnTo>
                    <a:pt x="57681" y="13142"/>
                  </a:lnTo>
                  <a:lnTo>
                    <a:pt x="53625" y="17199"/>
                  </a:lnTo>
                  <a:lnTo>
                    <a:pt x="48568" y="17199"/>
                  </a:lnTo>
                  <a:lnTo>
                    <a:pt x="43511" y="17199"/>
                  </a:lnTo>
                  <a:lnTo>
                    <a:pt x="39455" y="13142"/>
                  </a:lnTo>
                  <a:lnTo>
                    <a:pt x="39455" y="8085"/>
                  </a:lnTo>
                  <a:lnTo>
                    <a:pt x="39455" y="3028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81" y="3028"/>
                  </a:lnTo>
                  <a:lnTo>
                    <a:pt x="57681" y="8085"/>
                  </a:lnTo>
                  <a:close/>
                </a:path>
                <a:path w="72390" h="17780">
                  <a:moveTo>
                    <a:pt x="47554" y="9099"/>
                  </a:moveTo>
                  <a:lnTo>
                    <a:pt x="71838" y="9099"/>
                  </a:lnTo>
                </a:path>
                <a:path w="72390" h="17780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4" name="object 684"/>
          <p:cNvSpPr txBox="1"/>
          <p:nvPr/>
        </p:nvSpPr>
        <p:spPr>
          <a:xfrm>
            <a:off x="10812674" y="4456100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23930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85" name="object 685"/>
          <p:cNvSpPr txBox="1"/>
          <p:nvPr/>
        </p:nvSpPr>
        <p:spPr>
          <a:xfrm>
            <a:off x="10812674" y="7373553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686" name="object 686"/>
          <p:cNvSpPr txBox="1"/>
          <p:nvPr/>
        </p:nvSpPr>
        <p:spPr>
          <a:xfrm>
            <a:off x="10812674" y="8236746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7120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687" name="object 687"/>
          <p:cNvGrpSpPr/>
          <p:nvPr/>
        </p:nvGrpSpPr>
        <p:grpSpPr>
          <a:xfrm>
            <a:off x="10568550" y="1655294"/>
            <a:ext cx="97790" cy="7528559"/>
            <a:chOff x="10568550" y="1655294"/>
            <a:chExt cx="97790" cy="7528559"/>
          </a:xfrm>
        </p:grpSpPr>
        <p:sp>
          <p:nvSpPr>
            <p:cNvPr id="688" name="object 688"/>
            <p:cNvSpPr/>
            <p:nvPr/>
          </p:nvSpPr>
          <p:spPr>
            <a:xfrm>
              <a:off x="10617374" y="7457063"/>
              <a:ext cx="0" cy="1725930"/>
            </a:xfrm>
            <a:custGeom>
              <a:avLst/>
              <a:gdLst/>
              <a:ahLst/>
              <a:cxnLst/>
              <a:rect l="l" t="t" r="r" b="b"/>
              <a:pathLst>
                <a:path h="1725929">
                  <a:moveTo>
                    <a:pt x="0" y="0"/>
                  </a:moveTo>
                  <a:lnTo>
                    <a:pt x="0" y="17253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10608274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10593090" y="6919712"/>
              <a:ext cx="72390" cy="2247900"/>
            </a:xfrm>
            <a:custGeom>
              <a:avLst/>
              <a:gdLst/>
              <a:ahLst/>
              <a:cxnLst/>
              <a:rect l="l" t="t" r="r" b="b"/>
              <a:pathLst>
                <a:path w="72390" h="2247900">
                  <a:moveTo>
                    <a:pt x="33397" y="2238427"/>
                  </a:moveTo>
                  <a:lnTo>
                    <a:pt x="33397" y="2243484"/>
                  </a:lnTo>
                  <a:lnTo>
                    <a:pt x="29341" y="2247541"/>
                  </a:lnTo>
                  <a:lnTo>
                    <a:pt x="24284" y="2247541"/>
                  </a:lnTo>
                  <a:lnTo>
                    <a:pt x="19227" y="2247541"/>
                  </a:lnTo>
                  <a:lnTo>
                    <a:pt x="15184" y="2243484"/>
                  </a:lnTo>
                  <a:lnTo>
                    <a:pt x="15184" y="2238427"/>
                  </a:lnTo>
                  <a:lnTo>
                    <a:pt x="15184" y="2233370"/>
                  </a:lnTo>
                  <a:lnTo>
                    <a:pt x="19227" y="2229327"/>
                  </a:lnTo>
                  <a:lnTo>
                    <a:pt x="24284" y="2229327"/>
                  </a:lnTo>
                  <a:lnTo>
                    <a:pt x="29341" y="2229327"/>
                  </a:lnTo>
                  <a:lnTo>
                    <a:pt x="33397" y="2233370"/>
                  </a:lnTo>
                  <a:lnTo>
                    <a:pt x="33397" y="2238427"/>
                  </a:lnTo>
                  <a:close/>
                </a:path>
                <a:path w="72390" h="2247900">
                  <a:moveTo>
                    <a:pt x="24284" y="2239441"/>
                  </a:moveTo>
                  <a:lnTo>
                    <a:pt x="0" y="2239441"/>
                  </a:lnTo>
                </a:path>
                <a:path w="72390" h="2247900">
                  <a:moveTo>
                    <a:pt x="24284" y="2239441"/>
                  </a:moveTo>
                  <a:lnTo>
                    <a:pt x="71852" y="2239441"/>
                  </a:lnTo>
                </a:path>
                <a:path w="72390" h="2247900">
                  <a:moveTo>
                    <a:pt x="24284" y="0"/>
                  </a:moveTo>
                  <a:lnTo>
                    <a:pt x="24284" y="5373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10608274" y="744693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10569820" y="6705182"/>
              <a:ext cx="71120" cy="760095"/>
            </a:xfrm>
            <a:custGeom>
              <a:avLst/>
              <a:gdLst/>
              <a:ahLst/>
              <a:cxnLst/>
              <a:rect l="l" t="t" r="r" b="b"/>
              <a:pathLst>
                <a:path w="71120" h="760095">
                  <a:moveTo>
                    <a:pt x="56667" y="750866"/>
                  </a:moveTo>
                  <a:lnTo>
                    <a:pt x="56667" y="755922"/>
                  </a:lnTo>
                  <a:lnTo>
                    <a:pt x="52611" y="759965"/>
                  </a:lnTo>
                  <a:lnTo>
                    <a:pt x="47554" y="759965"/>
                  </a:lnTo>
                  <a:lnTo>
                    <a:pt x="42497" y="759965"/>
                  </a:lnTo>
                  <a:lnTo>
                    <a:pt x="38454" y="755922"/>
                  </a:lnTo>
                  <a:lnTo>
                    <a:pt x="38454" y="750866"/>
                  </a:lnTo>
                  <a:lnTo>
                    <a:pt x="38454" y="745809"/>
                  </a:lnTo>
                  <a:lnTo>
                    <a:pt x="42497" y="741752"/>
                  </a:lnTo>
                  <a:lnTo>
                    <a:pt x="47554" y="741752"/>
                  </a:lnTo>
                  <a:lnTo>
                    <a:pt x="52611" y="741752"/>
                  </a:lnTo>
                  <a:lnTo>
                    <a:pt x="56667" y="745809"/>
                  </a:lnTo>
                  <a:lnTo>
                    <a:pt x="56667" y="750866"/>
                  </a:lnTo>
                  <a:close/>
                </a:path>
                <a:path w="71120" h="760095">
                  <a:moveTo>
                    <a:pt x="47554" y="751880"/>
                  </a:moveTo>
                  <a:lnTo>
                    <a:pt x="70838" y="751880"/>
                  </a:lnTo>
                </a:path>
                <a:path w="71120" h="760095">
                  <a:moveTo>
                    <a:pt x="47554" y="751880"/>
                  </a:moveTo>
                  <a:lnTo>
                    <a:pt x="0" y="751880"/>
                  </a:lnTo>
                </a:path>
                <a:path w="71120" h="760095">
                  <a:moveTo>
                    <a:pt x="47554" y="0"/>
                  </a:moveTo>
                  <a:lnTo>
                    <a:pt x="47554" y="2145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10608274" y="691061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199"/>
                  </a:lnTo>
                  <a:lnTo>
                    <a:pt x="14156" y="18199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10569820" y="6626245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66"/>
                  </a:moveTo>
                  <a:lnTo>
                    <a:pt x="56667" y="298523"/>
                  </a:lnTo>
                  <a:lnTo>
                    <a:pt x="52611" y="302566"/>
                  </a:lnTo>
                  <a:lnTo>
                    <a:pt x="47554" y="302566"/>
                  </a:lnTo>
                  <a:lnTo>
                    <a:pt x="42497" y="302566"/>
                  </a:lnTo>
                  <a:lnTo>
                    <a:pt x="38454" y="298523"/>
                  </a:lnTo>
                  <a:lnTo>
                    <a:pt x="38454" y="293466"/>
                  </a:lnTo>
                  <a:lnTo>
                    <a:pt x="38454" y="288409"/>
                  </a:lnTo>
                  <a:lnTo>
                    <a:pt x="42497" y="284367"/>
                  </a:lnTo>
                  <a:lnTo>
                    <a:pt x="47554" y="284367"/>
                  </a:lnTo>
                  <a:lnTo>
                    <a:pt x="52611" y="284367"/>
                  </a:lnTo>
                  <a:lnTo>
                    <a:pt x="56667" y="288409"/>
                  </a:lnTo>
                  <a:lnTo>
                    <a:pt x="56667" y="293466"/>
                  </a:lnTo>
                  <a:close/>
                </a:path>
                <a:path w="71120" h="302895">
                  <a:moveTo>
                    <a:pt x="47554" y="293466"/>
                  </a:moveTo>
                  <a:lnTo>
                    <a:pt x="70838" y="293466"/>
                  </a:lnTo>
                </a:path>
                <a:path w="71120" h="302895">
                  <a:moveTo>
                    <a:pt x="47554" y="293466"/>
                  </a:moveTo>
                  <a:lnTo>
                    <a:pt x="0" y="293466"/>
                  </a:lnTo>
                </a:path>
                <a:path w="71120" h="302895">
                  <a:moveTo>
                    <a:pt x="47554" y="0"/>
                  </a:moveTo>
                  <a:lnTo>
                    <a:pt x="47554" y="7893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10608274" y="669505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10569820" y="6410702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66"/>
                  </a:moveTo>
                  <a:lnTo>
                    <a:pt x="56667" y="298523"/>
                  </a:lnTo>
                  <a:lnTo>
                    <a:pt x="52611" y="302566"/>
                  </a:lnTo>
                  <a:lnTo>
                    <a:pt x="47554" y="302566"/>
                  </a:lnTo>
                  <a:lnTo>
                    <a:pt x="42497" y="302566"/>
                  </a:lnTo>
                  <a:lnTo>
                    <a:pt x="38454" y="298523"/>
                  </a:lnTo>
                  <a:lnTo>
                    <a:pt x="38454" y="293466"/>
                  </a:lnTo>
                  <a:lnTo>
                    <a:pt x="38454" y="288409"/>
                  </a:lnTo>
                  <a:lnTo>
                    <a:pt x="42497" y="284353"/>
                  </a:lnTo>
                  <a:lnTo>
                    <a:pt x="47554" y="284353"/>
                  </a:lnTo>
                  <a:lnTo>
                    <a:pt x="52611" y="284353"/>
                  </a:lnTo>
                  <a:lnTo>
                    <a:pt x="56667" y="288409"/>
                  </a:lnTo>
                  <a:lnTo>
                    <a:pt x="56667" y="293466"/>
                  </a:lnTo>
                  <a:close/>
                </a:path>
                <a:path w="71120" h="302895">
                  <a:moveTo>
                    <a:pt x="47554" y="294480"/>
                  </a:moveTo>
                  <a:lnTo>
                    <a:pt x="70838" y="294480"/>
                  </a:lnTo>
                </a:path>
                <a:path w="71120" h="302895">
                  <a:moveTo>
                    <a:pt x="47554" y="294480"/>
                  </a:moveTo>
                  <a:lnTo>
                    <a:pt x="0" y="294480"/>
                  </a:lnTo>
                </a:path>
                <a:path w="71120" h="302895">
                  <a:moveTo>
                    <a:pt x="47554" y="0"/>
                  </a:moveTo>
                  <a:lnTo>
                    <a:pt x="4755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10608274" y="661613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10569820" y="6252840"/>
              <a:ext cx="71120" cy="381635"/>
            </a:xfrm>
            <a:custGeom>
              <a:avLst/>
              <a:gdLst/>
              <a:ahLst/>
              <a:cxnLst/>
              <a:rect l="l" t="t" r="r" b="b"/>
              <a:pathLst>
                <a:path w="71120" h="381634">
                  <a:moveTo>
                    <a:pt x="56667" y="372404"/>
                  </a:moveTo>
                  <a:lnTo>
                    <a:pt x="56667" y="377461"/>
                  </a:lnTo>
                  <a:lnTo>
                    <a:pt x="52611" y="381504"/>
                  </a:lnTo>
                  <a:lnTo>
                    <a:pt x="47554" y="381504"/>
                  </a:lnTo>
                  <a:lnTo>
                    <a:pt x="42497" y="381504"/>
                  </a:lnTo>
                  <a:lnTo>
                    <a:pt x="38454" y="377461"/>
                  </a:lnTo>
                  <a:lnTo>
                    <a:pt x="38454" y="372404"/>
                  </a:lnTo>
                  <a:lnTo>
                    <a:pt x="38454" y="367333"/>
                  </a:lnTo>
                  <a:lnTo>
                    <a:pt x="42497" y="363290"/>
                  </a:lnTo>
                  <a:lnTo>
                    <a:pt x="47554" y="363290"/>
                  </a:lnTo>
                  <a:lnTo>
                    <a:pt x="52611" y="363290"/>
                  </a:lnTo>
                  <a:lnTo>
                    <a:pt x="56667" y="367333"/>
                  </a:lnTo>
                  <a:lnTo>
                    <a:pt x="56667" y="372404"/>
                  </a:lnTo>
                  <a:close/>
                </a:path>
                <a:path w="71120" h="381634">
                  <a:moveTo>
                    <a:pt x="47554" y="373404"/>
                  </a:moveTo>
                  <a:lnTo>
                    <a:pt x="70838" y="373404"/>
                  </a:lnTo>
                </a:path>
                <a:path w="71120" h="381634">
                  <a:moveTo>
                    <a:pt x="47554" y="373404"/>
                  </a:moveTo>
                  <a:lnTo>
                    <a:pt x="0" y="373404"/>
                  </a:lnTo>
                </a:path>
                <a:path w="71120" h="381634">
                  <a:moveTo>
                    <a:pt x="47554" y="0"/>
                  </a:moveTo>
                  <a:lnTo>
                    <a:pt x="47554" y="1578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10608274" y="640158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56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10569820" y="6038297"/>
              <a:ext cx="71120" cy="381000"/>
            </a:xfrm>
            <a:custGeom>
              <a:avLst/>
              <a:gdLst/>
              <a:ahLst/>
              <a:cxnLst/>
              <a:rect l="l" t="t" r="r" b="b"/>
              <a:pathLst>
                <a:path w="71120" h="381000">
                  <a:moveTo>
                    <a:pt x="56667" y="371390"/>
                  </a:moveTo>
                  <a:lnTo>
                    <a:pt x="56667" y="376460"/>
                  </a:lnTo>
                  <a:lnTo>
                    <a:pt x="52611" y="380503"/>
                  </a:lnTo>
                  <a:lnTo>
                    <a:pt x="47554" y="380503"/>
                  </a:lnTo>
                  <a:lnTo>
                    <a:pt x="42497" y="380503"/>
                  </a:lnTo>
                  <a:lnTo>
                    <a:pt x="38454" y="376460"/>
                  </a:lnTo>
                  <a:lnTo>
                    <a:pt x="38454" y="371390"/>
                  </a:lnTo>
                  <a:lnTo>
                    <a:pt x="38454" y="366333"/>
                  </a:lnTo>
                  <a:lnTo>
                    <a:pt x="42497" y="363290"/>
                  </a:lnTo>
                  <a:lnTo>
                    <a:pt x="47554" y="363290"/>
                  </a:lnTo>
                  <a:lnTo>
                    <a:pt x="52611" y="363290"/>
                  </a:lnTo>
                  <a:lnTo>
                    <a:pt x="56667" y="366333"/>
                  </a:lnTo>
                  <a:lnTo>
                    <a:pt x="56667" y="371390"/>
                  </a:lnTo>
                  <a:close/>
                </a:path>
                <a:path w="71120" h="381000">
                  <a:moveTo>
                    <a:pt x="47554" y="372404"/>
                  </a:moveTo>
                  <a:lnTo>
                    <a:pt x="70838" y="372404"/>
                  </a:lnTo>
                </a:path>
                <a:path w="71120" h="381000">
                  <a:moveTo>
                    <a:pt x="47554" y="372404"/>
                  </a:moveTo>
                  <a:lnTo>
                    <a:pt x="0" y="372404"/>
                  </a:lnTo>
                </a:path>
                <a:path w="71120" h="381000">
                  <a:moveTo>
                    <a:pt x="47554" y="0"/>
                  </a:moveTo>
                  <a:lnTo>
                    <a:pt x="47554" y="21454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10608274" y="624372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56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10569820" y="5959373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66"/>
                  </a:moveTo>
                  <a:lnTo>
                    <a:pt x="56667" y="298523"/>
                  </a:lnTo>
                  <a:lnTo>
                    <a:pt x="52611" y="302580"/>
                  </a:lnTo>
                  <a:lnTo>
                    <a:pt x="47554" y="302580"/>
                  </a:lnTo>
                  <a:lnTo>
                    <a:pt x="42497" y="302580"/>
                  </a:lnTo>
                  <a:lnTo>
                    <a:pt x="38454" y="298523"/>
                  </a:lnTo>
                  <a:lnTo>
                    <a:pt x="38454" y="293466"/>
                  </a:lnTo>
                  <a:lnTo>
                    <a:pt x="38454" y="288409"/>
                  </a:lnTo>
                  <a:lnTo>
                    <a:pt x="42497" y="284353"/>
                  </a:lnTo>
                  <a:lnTo>
                    <a:pt x="47554" y="284353"/>
                  </a:lnTo>
                  <a:lnTo>
                    <a:pt x="52611" y="284353"/>
                  </a:lnTo>
                  <a:lnTo>
                    <a:pt x="56667" y="288409"/>
                  </a:lnTo>
                  <a:lnTo>
                    <a:pt x="56667" y="293466"/>
                  </a:lnTo>
                  <a:close/>
                </a:path>
                <a:path w="71120" h="302895">
                  <a:moveTo>
                    <a:pt x="47554" y="293466"/>
                  </a:moveTo>
                  <a:lnTo>
                    <a:pt x="70838" y="293466"/>
                  </a:lnTo>
                </a:path>
                <a:path w="71120" h="302895">
                  <a:moveTo>
                    <a:pt x="47554" y="293466"/>
                  </a:moveTo>
                  <a:lnTo>
                    <a:pt x="0" y="293466"/>
                  </a:lnTo>
                </a:path>
                <a:path w="71120" h="302895">
                  <a:moveTo>
                    <a:pt x="47554" y="0"/>
                  </a:moveTo>
                  <a:lnTo>
                    <a:pt x="47554" y="789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10608274" y="602818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10569820" y="5743830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66"/>
                  </a:moveTo>
                  <a:lnTo>
                    <a:pt x="56667" y="298523"/>
                  </a:lnTo>
                  <a:lnTo>
                    <a:pt x="52611" y="302566"/>
                  </a:lnTo>
                  <a:lnTo>
                    <a:pt x="47554" y="302566"/>
                  </a:lnTo>
                  <a:lnTo>
                    <a:pt x="42497" y="302566"/>
                  </a:lnTo>
                  <a:lnTo>
                    <a:pt x="38454" y="298523"/>
                  </a:lnTo>
                  <a:lnTo>
                    <a:pt x="38454" y="293466"/>
                  </a:lnTo>
                  <a:lnTo>
                    <a:pt x="38454" y="288396"/>
                  </a:lnTo>
                  <a:lnTo>
                    <a:pt x="42497" y="284353"/>
                  </a:lnTo>
                  <a:lnTo>
                    <a:pt x="47554" y="284353"/>
                  </a:lnTo>
                  <a:lnTo>
                    <a:pt x="52611" y="284353"/>
                  </a:lnTo>
                  <a:lnTo>
                    <a:pt x="56667" y="288396"/>
                  </a:lnTo>
                  <a:lnTo>
                    <a:pt x="56667" y="293466"/>
                  </a:lnTo>
                  <a:close/>
                </a:path>
                <a:path w="71120" h="302895">
                  <a:moveTo>
                    <a:pt x="47554" y="294467"/>
                  </a:moveTo>
                  <a:lnTo>
                    <a:pt x="70838" y="294467"/>
                  </a:lnTo>
                </a:path>
                <a:path w="71120" h="302895">
                  <a:moveTo>
                    <a:pt x="47554" y="294467"/>
                  </a:moveTo>
                  <a:lnTo>
                    <a:pt x="0" y="294467"/>
                  </a:lnTo>
                </a:path>
                <a:path w="71120" h="302895">
                  <a:moveTo>
                    <a:pt x="47554" y="0"/>
                  </a:moveTo>
                  <a:lnTo>
                    <a:pt x="4755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10608274" y="594924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56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6" name="object 706"/>
            <p:cNvSpPr/>
            <p:nvPr/>
          </p:nvSpPr>
          <p:spPr>
            <a:xfrm>
              <a:off x="10569820" y="4961594"/>
              <a:ext cx="71120" cy="1006475"/>
            </a:xfrm>
            <a:custGeom>
              <a:avLst/>
              <a:gdLst/>
              <a:ahLst/>
              <a:cxnLst/>
              <a:rect l="l" t="t" r="r" b="b"/>
              <a:pathLst>
                <a:path w="71120" h="1006475">
                  <a:moveTo>
                    <a:pt x="56667" y="996764"/>
                  </a:moveTo>
                  <a:lnTo>
                    <a:pt x="56667" y="1001821"/>
                  </a:lnTo>
                  <a:lnTo>
                    <a:pt x="52611" y="1005878"/>
                  </a:lnTo>
                  <a:lnTo>
                    <a:pt x="47554" y="1005878"/>
                  </a:lnTo>
                  <a:lnTo>
                    <a:pt x="42497" y="1005878"/>
                  </a:lnTo>
                  <a:lnTo>
                    <a:pt x="38454" y="1001821"/>
                  </a:lnTo>
                  <a:lnTo>
                    <a:pt x="38454" y="996764"/>
                  </a:lnTo>
                  <a:lnTo>
                    <a:pt x="38454" y="991707"/>
                  </a:lnTo>
                  <a:lnTo>
                    <a:pt x="42497" y="987651"/>
                  </a:lnTo>
                  <a:lnTo>
                    <a:pt x="47554" y="987651"/>
                  </a:lnTo>
                  <a:lnTo>
                    <a:pt x="52611" y="987651"/>
                  </a:lnTo>
                  <a:lnTo>
                    <a:pt x="56667" y="991707"/>
                  </a:lnTo>
                  <a:lnTo>
                    <a:pt x="56667" y="996764"/>
                  </a:lnTo>
                  <a:close/>
                </a:path>
                <a:path w="71120" h="1006475">
                  <a:moveTo>
                    <a:pt x="47554" y="997778"/>
                  </a:moveTo>
                  <a:lnTo>
                    <a:pt x="70838" y="997778"/>
                  </a:lnTo>
                </a:path>
                <a:path w="71120" h="1006475">
                  <a:moveTo>
                    <a:pt x="47554" y="997778"/>
                  </a:moveTo>
                  <a:lnTo>
                    <a:pt x="0" y="997778"/>
                  </a:lnTo>
                </a:path>
                <a:path w="71120" h="1006475">
                  <a:moveTo>
                    <a:pt x="47554" y="0"/>
                  </a:moveTo>
                  <a:lnTo>
                    <a:pt x="47554" y="7822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7" name="object 707"/>
            <p:cNvSpPr/>
            <p:nvPr/>
          </p:nvSpPr>
          <p:spPr>
            <a:xfrm>
              <a:off x="10608274" y="5734717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212"/>
                  </a:lnTo>
                  <a:lnTo>
                    <a:pt x="14156" y="17212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10569820" y="4747051"/>
              <a:ext cx="71120" cy="1005205"/>
            </a:xfrm>
            <a:custGeom>
              <a:avLst/>
              <a:gdLst/>
              <a:ahLst/>
              <a:cxnLst/>
              <a:rect l="l" t="t" r="r" b="b"/>
              <a:pathLst>
                <a:path w="71120" h="1005204">
                  <a:moveTo>
                    <a:pt x="56667" y="995764"/>
                  </a:moveTo>
                  <a:lnTo>
                    <a:pt x="56667" y="1000821"/>
                  </a:lnTo>
                  <a:lnTo>
                    <a:pt x="52611" y="1004877"/>
                  </a:lnTo>
                  <a:lnTo>
                    <a:pt x="47554" y="1004877"/>
                  </a:lnTo>
                  <a:lnTo>
                    <a:pt x="42497" y="1004877"/>
                  </a:lnTo>
                  <a:lnTo>
                    <a:pt x="38454" y="1000821"/>
                  </a:lnTo>
                  <a:lnTo>
                    <a:pt x="38454" y="995764"/>
                  </a:lnTo>
                  <a:lnTo>
                    <a:pt x="38454" y="990707"/>
                  </a:lnTo>
                  <a:lnTo>
                    <a:pt x="42497" y="987664"/>
                  </a:lnTo>
                  <a:lnTo>
                    <a:pt x="47554" y="987664"/>
                  </a:lnTo>
                  <a:lnTo>
                    <a:pt x="52611" y="987664"/>
                  </a:lnTo>
                  <a:lnTo>
                    <a:pt x="56667" y="990707"/>
                  </a:lnTo>
                  <a:lnTo>
                    <a:pt x="56667" y="995764"/>
                  </a:lnTo>
                  <a:close/>
                </a:path>
                <a:path w="71120" h="1005204">
                  <a:moveTo>
                    <a:pt x="47554" y="996778"/>
                  </a:moveTo>
                  <a:lnTo>
                    <a:pt x="70838" y="996778"/>
                  </a:lnTo>
                </a:path>
                <a:path w="71120" h="1005204">
                  <a:moveTo>
                    <a:pt x="47554" y="996778"/>
                  </a:moveTo>
                  <a:lnTo>
                    <a:pt x="0" y="996778"/>
                  </a:lnTo>
                </a:path>
                <a:path w="71120" h="1005204">
                  <a:moveTo>
                    <a:pt x="47554" y="0"/>
                  </a:moveTo>
                  <a:lnTo>
                    <a:pt x="47554" y="21454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10608274" y="495248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10569820" y="4668128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66"/>
                  </a:moveTo>
                  <a:lnTo>
                    <a:pt x="56667" y="298523"/>
                  </a:lnTo>
                  <a:lnTo>
                    <a:pt x="52611" y="302566"/>
                  </a:lnTo>
                  <a:lnTo>
                    <a:pt x="47554" y="302566"/>
                  </a:lnTo>
                  <a:lnTo>
                    <a:pt x="42497" y="302566"/>
                  </a:lnTo>
                  <a:lnTo>
                    <a:pt x="38454" y="298523"/>
                  </a:lnTo>
                  <a:lnTo>
                    <a:pt x="38454" y="293466"/>
                  </a:lnTo>
                  <a:lnTo>
                    <a:pt x="38454" y="288396"/>
                  </a:lnTo>
                  <a:lnTo>
                    <a:pt x="42497" y="284353"/>
                  </a:lnTo>
                  <a:lnTo>
                    <a:pt x="47554" y="284353"/>
                  </a:lnTo>
                  <a:lnTo>
                    <a:pt x="52611" y="284353"/>
                  </a:lnTo>
                  <a:lnTo>
                    <a:pt x="56667" y="288396"/>
                  </a:lnTo>
                  <a:lnTo>
                    <a:pt x="56667" y="293466"/>
                  </a:lnTo>
                  <a:close/>
                </a:path>
                <a:path w="71120" h="302895">
                  <a:moveTo>
                    <a:pt x="47554" y="293466"/>
                  </a:moveTo>
                  <a:lnTo>
                    <a:pt x="70838" y="293466"/>
                  </a:lnTo>
                </a:path>
                <a:path w="71120" h="302895">
                  <a:moveTo>
                    <a:pt x="47554" y="293466"/>
                  </a:moveTo>
                  <a:lnTo>
                    <a:pt x="0" y="293466"/>
                  </a:lnTo>
                </a:path>
                <a:path w="71120" h="302895">
                  <a:moveTo>
                    <a:pt x="47554" y="0"/>
                  </a:moveTo>
                  <a:lnTo>
                    <a:pt x="47554" y="789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10608274" y="473693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10569820" y="4452584"/>
              <a:ext cx="71120" cy="302895"/>
            </a:xfrm>
            <a:custGeom>
              <a:avLst/>
              <a:gdLst/>
              <a:ahLst/>
              <a:cxnLst/>
              <a:rect l="l" t="t" r="r" b="b"/>
              <a:pathLst>
                <a:path w="71120" h="302895">
                  <a:moveTo>
                    <a:pt x="56667" y="293453"/>
                  </a:moveTo>
                  <a:lnTo>
                    <a:pt x="56667" y="298523"/>
                  </a:lnTo>
                  <a:lnTo>
                    <a:pt x="52611" y="302566"/>
                  </a:lnTo>
                  <a:lnTo>
                    <a:pt x="47554" y="302566"/>
                  </a:lnTo>
                  <a:lnTo>
                    <a:pt x="42497" y="302566"/>
                  </a:lnTo>
                  <a:lnTo>
                    <a:pt x="38454" y="298523"/>
                  </a:lnTo>
                  <a:lnTo>
                    <a:pt x="38454" y="293453"/>
                  </a:lnTo>
                  <a:lnTo>
                    <a:pt x="38454" y="288396"/>
                  </a:lnTo>
                  <a:lnTo>
                    <a:pt x="42497" y="284353"/>
                  </a:lnTo>
                  <a:lnTo>
                    <a:pt x="47554" y="284353"/>
                  </a:lnTo>
                  <a:lnTo>
                    <a:pt x="52611" y="284353"/>
                  </a:lnTo>
                  <a:lnTo>
                    <a:pt x="56667" y="288396"/>
                  </a:lnTo>
                  <a:lnTo>
                    <a:pt x="56667" y="293453"/>
                  </a:lnTo>
                  <a:close/>
                </a:path>
                <a:path w="71120" h="302895">
                  <a:moveTo>
                    <a:pt x="47554" y="294467"/>
                  </a:moveTo>
                  <a:lnTo>
                    <a:pt x="70838" y="294467"/>
                  </a:lnTo>
                </a:path>
                <a:path w="71120" h="302895">
                  <a:moveTo>
                    <a:pt x="47554" y="294467"/>
                  </a:moveTo>
                  <a:lnTo>
                    <a:pt x="0" y="294467"/>
                  </a:lnTo>
                </a:path>
                <a:path w="71120" h="302895">
                  <a:moveTo>
                    <a:pt x="47554" y="0"/>
                  </a:moveTo>
                  <a:lnTo>
                    <a:pt x="47554" y="2155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10608274" y="465800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56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10569820" y="4294709"/>
              <a:ext cx="71120" cy="381635"/>
            </a:xfrm>
            <a:custGeom>
              <a:avLst/>
              <a:gdLst/>
              <a:ahLst/>
              <a:cxnLst/>
              <a:rect l="l" t="t" r="r" b="b"/>
              <a:pathLst>
                <a:path w="71120" h="381635">
                  <a:moveTo>
                    <a:pt x="56667" y="372404"/>
                  </a:moveTo>
                  <a:lnTo>
                    <a:pt x="56667" y="377461"/>
                  </a:lnTo>
                  <a:lnTo>
                    <a:pt x="52611" y="381517"/>
                  </a:lnTo>
                  <a:lnTo>
                    <a:pt x="47554" y="381517"/>
                  </a:lnTo>
                  <a:lnTo>
                    <a:pt x="42497" y="381517"/>
                  </a:lnTo>
                  <a:lnTo>
                    <a:pt x="38454" y="377461"/>
                  </a:lnTo>
                  <a:lnTo>
                    <a:pt x="38454" y="372404"/>
                  </a:lnTo>
                  <a:lnTo>
                    <a:pt x="38454" y="367347"/>
                  </a:lnTo>
                  <a:lnTo>
                    <a:pt x="42497" y="363290"/>
                  </a:lnTo>
                  <a:lnTo>
                    <a:pt x="47554" y="363290"/>
                  </a:lnTo>
                  <a:lnTo>
                    <a:pt x="52611" y="363290"/>
                  </a:lnTo>
                  <a:lnTo>
                    <a:pt x="56667" y="367347"/>
                  </a:lnTo>
                  <a:lnTo>
                    <a:pt x="56667" y="372404"/>
                  </a:lnTo>
                  <a:close/>
                </a:path>
                <a:path w="71120" h="381635">
                  <a:moveTo>
                    <a:pt x="47554" y="373418"/>
                  </a:moveTo>
                  <a:lnTo>
                    <a:pt x="70838" y="373418"/>
                  </a:lnTo>
                </a:path>
                <a:path w="71120" h="381635">
                  <a:moveTo>
                    <a:pt x="47554" y="373418"/>
                  </a:moveTo>
                  <a:lnTo>
                    <a:pt x="0" y="373418"/>
                  </a:lnTo>
                </a:path>
                <a:path w="71120" h="381635">
                  <a:moveTo>
                    <a:pt x="47554" y="0"/>
                  </a:moveTo>
                  <a:lnTo>
                    <a:pt x="47554" y="1578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10608274" y="444347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10569820" y="4080180"/>
              <a:ext cx="71120" cy="381635"/>
            </a:xfrm>
            <a:custGeom>
              <a:avLst/>
              <a:gdLst/>
              <a:ahLst/>
              <a:cxnLst/>
              <a:rect l="l" t="t" r="r" b="b"/>
              <a:pathLst>
                <a:path w="71120" h="381635">
                  <a:moveTo>
                    <a:pt x="56667" y="372404"/>
                  </a:moveTo>
                  <a:lnTo>
                    <a:pt x="56667" y="377461"/>
                  </a:lnTo>
                  <a:lnTo>
                    <a:pt x="52611" y="381504"/>
                  </a:lnTo>
                  <a:lnTo>
                    <a:pt x="47554" y="381504"/>
                  </a:lnTo>
                  <a:lnTo>
                    <a:pt x="42497" y="381504"/>
                  </a:lnTo>
                  <a:lnTo>
                    <a:pt x="38454" y="377461"/>
                  </a:lnTo>
                  <a:lnTo>
                    <a:pt x="38454" y="372404"/>
                  </a:lnTo>
                  <a:lnTo>
                    <a:pt x="38454" y="367333"/>
                  </a:lnTo>
                  <a:lnTo>
                    <a:pt x="42497" y="363290"/>
                  </a:lnTo>
                  <a:lnTo>
                    <a:pt x="47554" y="363290"/>
                  </a:lnTo>
                  <a:lnTo>
                    <a:pt x="52611" y="363290"/>
                  </a:lnTo>
                  <a:lnTo>
                    <a:pt x="56667" y="367333"/>
                  </a:lnTo>
                  <a:lnTo>
                    <a:pt x="56667" y="372404"/>
                  </a:lnTo>
                  <a:close/>
                </a:path>
                <a:path w="71120" h="381635">
                  <a:moveTo>
                    <a:pt x="47554" y="372404"/>
                  </a:moveTo>
                  <a:lnTo>
                    <a:pt x="70838" y="372404"/>
                  </a:lnTo>
                </a:path>
                <a:path w="71120" h="381635">
                  <a:moveTo>
                    <a:pt x="47554" y="372404"/>
                  </a:moveTo>
                  <a:lnTo>
                    <a:pt x="0" y="372404"/>
                  </a:lnTo>
                </a:path>
                <a:path w="71120" h="381635">
                  <a:moveTo>
                    <a:pt x="47554" y="0"/>
                  </a:moveTo>
                  <a:lnTo>
                    <a:pt x="47554" y="2145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10608274" y="428560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10569820" y="3771529"/>
              <a:ext cx="71120" cy="532765"/>
            </a:xfrm>
            <a:custGeom>
              <a:avLst/>
              <a:gdLst/>
              <a:ahLst/>
              <a:cxnLst/>
              <a:rect l="l" t="t" r="r" b="b"/>
              <a:pathLst>
                <a:path w="71120" h="532764">
                  <a:moveTo>
                    <a:pt x="56667" y="523180"/>
                  </a:moveTo>
                  <a:lnTo>
                    <a:pt x="56667" y="528251"/>
                  </a:lnTo>
                  <a:lnTo>
                    <a:pt x="52611" y="532293"/>
                  </a:lnTo>
                  <a:lnTo>
                    <a:pt x="47554" y="532293"/>
                  </a:lnTo>
                  <a:lnTo>
                    <a:pt x="42497" y="532293"/>
                  </a:lnTo>
                  <a:lnTo>
                    <a:pt x="38454" y="528251"/>
                  </a:lnTo>
                  <a:lnTo>
                    <a:pt x="38454" y="523180"/>
                  </a:lnTo>
                  <a:lnTo>
                    <a:pt x="38454" y="518123"/>
                  </a:lnTo>
                  <a:lnTo>
                    <a:pt x="42497" y="514080"/>
                  </a:lnTo>
                  <a:lnTo>
                    <a:pt x="47554" y="514080"/>
                  </a:lnTo>
                  <a:lnTo>
                    <a:pt x="52611" y="514080"/>
                  </a:lnTo>
                  <a:lnTo>
                    <a:pt x="56667" y="518123"/>
                  </a:lnTo>
                  <a:lnTo>
                    <a:pt x="56667" y="523180"/>
                  </a:lnTo>
                  <a:close/>
                </a:path>
                <a:path w="71120" h="532764">
                  <a:moveTo>
                    <a:pt x="47554" y="523180"/>
                  </a:moveTo>
                  <a:lnTo>
                    <a:pt x="70838" y="523180"/>
                  </a:lnTo>
                </a:path>
                <a:path w="71120" h="532764">
                  <a:moveTo>
                    <a:pt x="47554" y="523180"/>
                  </a:moveTo>
                  <a:lnTo>
                    <a:pt x="0" y="523180"/>
                  </a:lnTo>
                </a:path>
                <a:path w="71120" h="532764">
                  <a:moveTo>
                    <a:pt x="47554" y="0"/>
                  </a:moveTo>
                  <a:lnTo>
                    <a:pt x="47554" y="30865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10608274" y="407006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10569820" y="3054060"/>
              <a:ext cx="71120" cy="1034415"/>
            </a:xfrm>
            <a:custGeom>
              <a:avLst/>
              <a:gdLst/>
              <a:ahLst/>
              <a:cxnLst/>
              <a:rect l="l" t="t" r="r" b="b"/>
              <a:pathLst>
                <a:path w="71120" h="1034414">
                  <a:moveTo>
                    <a:pt x="56667" y="1025105"/>
                  </a:moveTo>
                  <a:lnTo>
                    <a:pt x="56667" y="1030162"/>
                  </a:lnTo>
                  <a:lnTo>
                    <a:pt x="52611" y="1034218"/>
                  </a:lnTo>
                  <a:lnTo>
                    <a:pt x="47554" y="1034218"/>
                  </a:lnTo>
                  <a:lnTo>
                    <a:pt x="42497" y="1034218"/>
                  </a:lnTo>
                  <a:lnTo>
                    <a:pt x="38454" y="1030162"/>
                  </a:lnTo>
                  <a:lnTo>
                    <a:pt x="38454" y="1025105"/>
                  </a:lnTo>
                  <a:lnTo>
                    <a:pt x="38454" y="1020048"/>
                  </a:lnTo>
                  <a:lnTo>
                    <a:pt x="42497" y="1016005"/>
                  </a:lnTo>
                  <a:lnTo>
                    <a:pt x="47554" y="1016005"/>
                  </a:lnTo>
                  <a:lnTo>
                    <a:pt x="52611" y="1016005"/>
                  </a:lnTo>
                  <a:lnTo>
                    <a:pt x="56667" y="1020048"/>
                  </a:lnTo>
                  <a:lnTo>
                    <a:pt x="56667" y="1025105"/>
                  </a:lnTo>
                  <a:close/>
                </a:path>
                <a:path w="71120" h="1034414">
                  <a:moveTo>
                    <a:pt x="47554" y="1026119"/>
                  </a:moveTo>
                  <a:lnTo>
                    <a:pt x="70838" y="1026119"/>
                  </a:lnTo>
                </a:path>
                <a:path w="71120" h="1034414">
                  <a:moveTo>
                    <a:pt x="47554" y="1026119"/>
                  </a:moveTo>
                  <a:lnTo>
                    <a:pt x="0" y="1026119"/>
                  </a:lnTo>
                </a:path>
                <a:path w="71120" h="1034414">
                  <a:moveTo>
                    <a:pt x="47554" y="0"/>
                  </a:moveTo>
                  <a:lnTo>
                    <a:pt x="47554" y="7174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10608274" y="376242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10569820" y="1656564"/>
              <a:ext cx="71120" cy="2123440"/>
            </a:xfrm>
            <a:custGeom>
              <a:avLst/>
              <a:gdLst/>
              <a:ahLst/>
              <a:cxnLst/>
              <a:rect l="l" t="t" r="r" b="b"/>
              <a:pathLst>
                <a:path w="71120" h="2123440">
                  <a:moveTo>
                    <a:pt x="56667" y="2113964"/>
                  </a:moveTo>
                  <a:lnTo>
                    <a:pt x="56667" y="2119020"/>
                  </a:lnTo>
                  <a:lnTo>
                    <a:pt x="52611" y="2123063"/>
                  </a:lnTo>
                  <a:lnTo>
                    <a:pt x="47554" y="2123063"/>
                  </a:lnTo>
                  <a:lnTo>
                    <a:pt x="42497" y="2123063"/>
                  </a:lnTo>
                  <a:lnTo>
                    <a:pt x="38454" y="2119020"/>
                  </a:lnTo>
                  <a:lnTo>
                    <a:pt x="38454" y="2113964"/>
                  </a:lnTo>
                  <a:lnTo>
                    <a:pt x="38454" y="2108907"/>
                  </a:lnTo>
                  <a:lnTo>
                    <a:pt x="42497" y="2105864"/>
                  </a:lnTo>
                  <a:lnTo>
                    <a:pt x="47554" y="2105864"/>
                  </a:lnTo>
                  <a:lnTo>
                    <a:pt x="52611" y="2105864"/>
                  </a:lnTo>
                  <a:lnTo>
                    <a:pt x="56667" y="2108907"/>
                  </a:lnTo>
                  <a:lnTo>
                    <a:pt x="56667" y="2113964"/>
                  </a:lnTo>
                  <a:close/>
                </a:path>
                <a:path w="71120" h="2123440">
                  <a:moveTo>
                    <a:pt x="47554" y="2114964"/>
                  </a:moveTo>
                  <a:lnTo>
                    <a:pt x="70838" y="2114964"/>
                  </a:lnTo>
                </a:path>
                <a:path w="71120" h="2123440">
                  <a:moveTo>
                    <a:pt x="47554" y="2114964"/>
                  </a:moveTo>
                  <a:lnTo>
                    <a:pt x="0" y="2114964"/>
                  </a:lnTo>
                </a:path>
                <a:path w="71120" h="2123440">
                  <a:moveTo>
                    <a:pt x="47554" y="0"/>
                  </a:moveTo>
                  <a:lnTo>
                    <a:pt x="47554" y="13974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10608274" y="304496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10569820" y="3044961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4">
                  <a:moveTo>
                    <a:pt x="56667" y="9099"/>
                  </a:moveTo>
                  <a:lnTo>
                    <a:pt x="56667" y="14156"/>
                  </a:lnTo>
                  <a:lnTo>
                    <a:pt x="52611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8454" y="14156"/>
                  </a:lnTo>
                  <a:lnTo>
                    <a:pt x="38454" y="9099"/>
                  </a:lnTo>
                  <a:lnTo>
                    <a:pt x="38454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11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1120" h="18414">
                  <a:moveTo>
                    <a:pt x="47554" y="9099"/>
                  </a:moveTo>
                  <a:lnTo>
                    <a:pt x="70838" y="9099"/>
                  </a:lnTo>
                </a:path>
                <a:path w="71120" h="18414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10608274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10569820" y="1671749"/>
              <a:ext cx="71120" cy="17780"/>
            </a:xfrm>
            <a:custGeom>
              <a:avLst/>
              <a:gdLst/>
              <a:ahLst/>
              <a:cxnLst/>
              <a:rect l="l" t="t" r="r" b="b"/>
              <a:pathLst>
                <a:path w="71120" h="17780">
                  <a:moveTo>
                    <a:pt x="56667" y="8085"/>
                  </a:moveTo>
                  <a:lnTo>
                    <a:pt x="56667" y="13142"/>
                  </a:lnTo>
                  <a:lnTo>
                    <a:pt x="52611" y="17199"/>
                  </a:lnTo>
                  <a:lnTo>
                    <a:pt x="47554" y="17199"/>
                  </a:lnTo>
                  <a:lnTo>
                    <a:pt x="42497" y="17199"/>
                  </a:lnTo>
                  <a:lnTo>
                    <a:pt x="38454" y="13142"/>
                  </a:lnTo>
                  <a:lnTo>
                    <a:pt x="38454" y="8085"/>
                  </a:lnTo>
                  <a:lnTo>
                    <a:pt x="38454" y="3028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11" y="0"/>
                  </a:lnTo>
                  <a:lnTo>
                    <a:pt x="56667" y="3028"/>
                  </a:lnTo>
                  <a:lnTo>
                    <a:pt x="56667" y="8085"/>
                  </a:lnTo>
                  <a:close/>
                </a:path>
                <a:path w="71120" h="17780">
                  <a:moveTo>
                    <a:pt x="47554" y="9099"/>
                  </a:moveTo>
                  <a:lnTo>
                    <a:pt x="70838" y="9099"/>
                  </a:lnTo>
                </a:path>
                <a:path w="71120" h="17780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7" name="object 727"/>
          <p:cNvSpPr txBox="1"/>
          <p:nvPr/>
        </p:nvSpPr>
        <p:spPr>
          <a:xfrm>
            <a:off x="10525280" y="229659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5745</a:t>
            </a:r>
          </a:p>
        </p:txBody>
      </p:sp>
      <p:sp>
        <p:nvSpPr>
          <p:cNvPr id="728" name="object 728"/>
          <p:cNvSpPr txBox="1"/>
          <p:nvPr/>
        </p:nvSpPr>
        <p:spPr>
          <a:xfrm>
            <a:off x="10525280" y="3341945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3000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29" name="object 729"/>
          <p:cNvSpPr txBox="1"/>
          <p:nvPr/>
        </p:nvSpPr>
        <p:spPr>
          <a:xfrm>
            <a:off x="10525280" y="3855005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0" name="object 730"/>
          <p:cNvSpPr txBox="1"/>
          <p:nvPr/>
        </p:nvSpPr>
        <p:spPr>
          <a:xfrm>
            <a:off x="10525280" y="4131267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1" name="object 731"/>
          <p:cNvSpPr txBox="1"/>
          <p:nvPr/>
        </p:nvSpPr>
        <p:spPr>
          <a:xfrm>
            <a:off x="10525280" y="4317466"/>
            <a:ext cx="86360" cy="59436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900   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330   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900     </a:t>
            </a:r>
            <a:r>
              <a:rPr sz="450" spc="3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660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2" name="object 732"/>
          <p:cNvSpPr txBox="1"/>
          <p:nvPr/>
        </p:nvSpPr>
        <p:spPr>
          <a:xfrm>
            <a:off x="10525280" y="5281857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3270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3" name="object 733"/>
          <p:cNvSpPr txBox="1"/>
          <p:nvPr/>
        </p:nvSpPr>
        <p:spPr>
          <a:xfrm>
            <a:off x="10525280" y="5794917"/>
            <a:ext cx="86360" cy="40830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85" dirty="0">
                <a:latin typeface="Arial MT"/>
                <a:cs typeface="Arial MT"/>
              </a:rPr>
              <a:t> 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4" name="object 734"/>
          <p:cNvSpPr txBox="1"/>
          <p:nvPr/>
        </p:nvSpPr>
        <p:spPr>
          <a:xfrm>
            <a:off x="10525280" y="6275590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660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5" name="object 735"/>
          <p:cNvSpPr txBox="1"/>
          <p:nvPr/>
        </p:nvSpPr>
        <p:spPr>
          <a:xfrm>
            <a:off x="10525280" y="6461789"/>
            <a:ext cx="86360" cy="40830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2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85" dirty="0">
                <a:latin typeface="Arial MT"/>
                <a:cs typeface="Arial MT"/>
              </a:rPr>
              <a:t> 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6" name="object 736"/>
          <p:cNvSpPr txBox="1"/>
          <p:nvPr/>
        </p:nvSpPr>
        <p:spPr>
          <a:xfrm>
            <a:off x="10525280" y="7117536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2245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37" name="object 737"/>
          <p:cNvSpPr txBox="1"/>
          <p:nvPr/>
        </p:nvSpPr>
        <p:spPr>
          <a:xfrm>
            <a:off x="10525280" y="8236747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7120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38" name="object 738"/>
          <p:cNvGrpSpPr/>
          <p:nvPr/>
        </p:nvGrpSpPr>
        <p:grpSpPr>
          <a:xfrm>
            <a:off x="10996594" y="1655294"/>
            <a:ext cx="99060" cy="7528559"/>
            <a:chOff x="10996594" y="1655294"/>
            <a:chExt cx="99060" cy="7528559"/>
          </a:xfrm>
        </p:grpSpPr>
        <p:sp>
          <p:nvSpPr>
            <p:cNvPr id="739" name="object 739"/>
            <p:cNvSpPr/>
            <p:nvPr/>
          </p:nvSpPr>
          <p:spPr>
            <a:xfrm>
              <a:off x="11045432" y="1656564"/>
              <a:ext cx="0" cy="7526020"/>
            </a:xfrm>
            <a:custGeom>
              <a:avLst/>
              <a:gdLst/>
              <a:ahLst/>
              <a:cxnLst/>
              <a:rect l="l" t="t" r="r" b="b"/>
              <a:pathLst>
                <a:path h="7526020">
                  <a:moveTo>
                    <a:pt x="0" y="0"/>
                  </a:moveTo>
                  <a:lnTo>
                    <a:pt x="0" y="75258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11037333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11022162" y="9149040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84" y="9099"/>
                  </a:moveTo>
                  <a:lnTo>
                    <a:pt x="33384" y="14156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56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84" y="4042"/>
                  </a:lnTo>
                  <a:lnTo>
                    <a:pt x="33384" y="9099"/>
                  </a:lnTo>
                  <a:close/>
                </a:path>
                <a:path w="72390" h="18415">
                  <a:moveTo>
                    <a:pt x="23270" y="10113"/>
                  </a:moveTo>
                  <a:lnTo>
                    <a:pt x="0" y="10113"/>
                  </a:lnTo>
                </a:path>
                <a:path w="72390" h="18415">
                  <a:moveTo>
                    <a:pt x="23270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11037333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10997864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90" h="17780">
                  <a:moveTo>
                    <a:pt x="57681" y="8085"/>
                  </a:moveTo>
                  <a:lnTo>
                    <a:pt x="57681" y="13142"/>
                  </a:lnTo>
                  <a:lnTo>
                    <a:pt x="53639" y="17199"/>
                  </a:lnTo>
                  <a:lnTo>
                    <a:pt x="48582" y="17199"/>
                  </a:lnTo>
                  <a:lnTo>
                    <a:pt x="43525" y="17199"/>
                  </a:lnTo>
                  <a:lnTo>
                    <a:pt x="39468" y="13142"/>
                  </a:lnTo>
                  <a:lnTo>
                    <a:pt x="39468" y="8085"/>
                  </a:lnTo>
                  <a:lnTo>
                    <a:pt x="39468" y="3028"/>
                  </a:lnTo>
                  <a:lnTo>
                    <a:pt x="43525" y="0"/>
                  </a:lnTo>
                  <a:lnTo>
                    <a:pt x="48582" y="0"/>
                  </a:lnTo>
                  <a:lnTo>
                    <a:pt x="53639" y="0"/>
                  </a:lnTo>
                  <a:lnTo>
                    <a:pt x="57681" y="3028"/>
                  </a:lnTo>
                  <a:lnTo>
                    <a:pt x="57681" y="8085"/>
                  </a:lnTo>
                  <a:close/>
                </a:path>
                <a:path w="72390" h="17780">
                  <a:moveTo>
                    <a:pt x="47568" y="9099"/>
                  </a:moveTo>
                  <a:lnTo>
                    <a:pt x="71852" y="9099"/>
                  </a:lnTo>
                </a:path>
                <a:path w="72390" h="17780">
                  <a:moveTo>
                    <a:pt x="47568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4" name="object 744"/>
          <p:cNvSpPr txBox="1"/>
          <p:nvPr/>
        </p:nvSpPr>
        <p:spPr>
          <a:xfrm>
            <a:off x="10954347" y="5334472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31280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45" name="object 745"/>
          <p:cNvGrpSpPr/>
          <p:nvPr/>
        </p:nvGrpSpPr>
        <p:grpSpPr>
          <a:xfrm>
            <a:off x="9320816" y="7269591"/>
            <a:ext cx="423545" cy="74930"/>
            <a:chOff x="9320816" y="7269591"/>
            <a:chExt cx="423545" cy="74930"/>
          </a:xfrm>
        </p:grpSpPr>
        <p:sp>
          <p:nvSpPr>
            <p:cNvPr id="746" name="object 746"/>
            <p:cNvSpPr/>
            <p:nvPr/>
          </p:nvSpPr>
          <p:spPr>
            <a:xfrm>
              <a:off x="9322086" y="7295145"/>
              <a:ext cx="421005" cy="0"/>
            </a:xfrm>
            <a:custGeom>
              <a:avLst/>
              <a:gdLst/>
              <a:ahLst/>
              <a:cxnLst/>
              <a:rect l="l" t="t" r="r" b="b"/>
              <a:pathLst>
                <a:path w="421004">
                  <a:moveTo>
                    <a:pt x="4209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7" name="object 747"/>
            <p:cNvSpPr/>
            <p:nvPr/>
          </p:nvSpPr>
          <p:spPr>
            <a:xfrm>
              <a:off x="9337257" y="728603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26" y="13169"/>
                  </a:moveTo>
                  <a:lnTo>
                    <a:pt x="18226" y="8099"/>
                  </a:lnTo>
                  <a:lnTo>
                    <a:pt x="18226" y="3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56" y="17212"/>
                  </a:lnTo>
                  <a:lnTo>
                    <a:pt x="14170" y="17212"/>
                  </a:lnTo>
                  <a:lnTo>
                    <a:pt x="18226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8" name="object 748"/>
            <p:cNvSpPr/>
            <p:nvPr/>
          </p:nvSpPr>
          <p:spPr>
            <a:xfrm>
              <a:off x="9337257" y="7270861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23270"/>
                  </a:moveTo>
                  <a:lnTo>
                    <a:pt x="18226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56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56" y="15170"/>
                  </a:lnTo>
                  <a:lnTo>
                    <a:pt x="9113" y="15170"/>
                  </a:lnTo>
                  <a:lnTo>
                    <a:pt x="14170" y="15170"/>
                  </a:lnTo>
                  <a:lnTo>
                    <a:pt x="18226" y="18213"/>
                  </a:lnTo>
                  <a:lnTo>
                    <a:pt x="18226" y="23270"/>
                  </a:lnTo>
                  <a:close/>
                </a:path>
                <a:path w="18415" h="72390">
                  <a:moveTo>
                    <a:pt x="9113" y="24284"/>
                  </a:moveTo>
                  <a:lnTo>
                    <a:pt x="9113" y="0"/>
                  </a:lnTo>
                </a:path>
                <a:path w="18415" h="72390">
                  <a:moveTo>
                    <a:pt x="9113" y="24284"/>
                  </a:moveTo>
                  <a:lnTo>
                    <a:pt x="9113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9710675" y="728603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70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9710675" y="7270861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70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5170"/>
                  </a:lnTo>
                  <a:lnTo>
                    <a:pt x="9099" y="15170"/>
                  </a:lnTo>
                  <a:lnTo>
                    <a:pt x="14170" y="15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2390">
                  <a:moveTo>
                    <a:pt x="8099" y="24284"/>
                  </a:moveTo>
                  <a:lnTo>
                    <a:pt x="8099" y="0"/>
                  </a:lnTo>
                </a:path>
                <a:path w="18415" h="72390">
                  <a:moveTo>
                    <a:pt x="8099" y="24284"/>
                  </a:moveTo>
                  <a:lnTo>
                    <a:pt x="8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1" name="object 751"/>
          <p:cNvSpPr txBox="1"/>
          <p:nvPr/>
        </p:nvSpPr>
        <p:spPr>
          <a:xfrm>
            <a:off x="9500639" y="7189378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1560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52" name="object 752"/>
          <p:cNvGrpSpPr/>
          <p:nvPr/>
        </p:nvGrpSpPr>
        <p:grpSpPr>
          <a:xfrm>
            <a:off x="9919891" y="9337257"/>
            <a:ext cx="74930" cy="1189355"/>
            <a:chOff x="9919891" y="9337257"/>
            <a:chExt cx="74930" cy="1189355"/>
          </a:xfrm>
        </p:grpSpPr>
        <p:sp>
          <p:nvSpPr>
            <p:cNvPr id="753" name="object 753"/>
            <p:cNvSpPr/>
            <p:nvPr/>
          </p:nvSpPr>
          <p:spPr>
            <a:xfrm>
              <a:off x="9968715" y="9416194"/>
              <a:ext cx="0" cy="1109345"/>
            </a:xfrm>
            <a:custGeom>
              <a:avLst/>
              <a:gdLst/>
              <a:ahLst/>
              <a:cxnLst/>
              <a:rect l="l" t="t" r="r" b="b"/>
              <a:pathLst>
                <a:path h="1109345">
                  <a:moveTo>
                    <a:pt x="0" y="0"/>
                  </a:moveTo>
                  <a:lnTo>
                    <a:pt x="0" y="110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9960630" y="1049189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42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9921161" y="1049189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11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11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6" name="object 75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9921161" y="9337257"/>
              <a:ext cx="71838" cy="88048"/>
            </a:xfrm>
            <a:prstGeom prst="rect">
              <a:avLst/>
            </a:prstGeom>
          </p:spPr>
        </p:pic>
      </p:grpSp>
      <p:sp>
        <p:nvSpPr>
          <p:cNvPr id="757" name="object 757"/>
          <p:cNvSpPr txBox="1"/>
          <p:nvPr/>
        </p:nvSpPr>
        <p:spPr>
          <a:xfrm>
            <a:off x="9876621" y="9888244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4540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58" name="object 758"/>
          <p:cNvGrpSpPr/>
          <p:nvPr/>
        </p:nvGrpSpPr>
        <p:grpSpPr>
          <a:xfrm>
            <a:off x="10270284" y="9134869"/>
            <a:ext cx="102870" cy="2339340"/>
            <a:chOff x="10270284" y="9134869"/>
            <a:chExt cx="102870" cy="2339340"/>
          </a:xfrm>
        </p:grpSpPr>
        <p:sp>
          <p:nvSpPr>
            <p:cNvPr id="759" name="object 759"/>
            <p:cNvSpPr/>
            <p:nvPr/>
          </p:nvSpPr>
          <p:spPr>
            <a:xfrm>
              <a:off x="10323908" y="11063645"/>
              <a:ext cx="0" cy="408940"/>
            </a:xfrm>
            <a:custGeom>
              <a:avLst/>
              <a:gdLst/>
              <a:ahLst/>
              <a:cxnLst/>
              <a:rect l="l" t="t" r="r" b="b"/>
              <a:pathLst>
                <a:path h="408940">
                  <a:moveTo>
                    <a:pt x="0" y="0"/>
                  </a:moveTo>
                  <a:lnTo>
                    <a:pt x="0" y="4088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10315822" y="1143907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1" name="object 761"/>
            <p:cNvSpPr/>
            <p:nvPr/>
          </p:nvSpPr>
          <p:spPr>
            <a:xfrm>
              <a:off x="10299623" y="11439078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90" h="17779">
                  <a:moveTo>
                    <a:pt x="33397" y="8099"/>
                  </a:moveTo>
                  <a:lnTo>
                    <a:pt x="33397" y="13156"/>
                  </a:lnTo>
                  <a:lnTo>
                    <a:pt x="29354" y="17199"/>
                  </a:lnTo>
                  <a:lnTo>
                    <a:pt x="24284" y="17199"/>
                  </a:lnTo>
                  <a:lnTo>
                    <a:pt x="19227" y="17199"/>
                  </a:lnTo>
                  <a:lnTo>
                    <a:pt x="16198" y="13156"/>
                  </a:lnTo>
                  <a:lnTo>
                    <a:pt x="16198" y="8099"/>
                  </a:lnTo>
                  <a:lnTo>
                    <a:pt x="16198" y="3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3042"/>
                  </a:lnTo>
                  <a:lnTo>
                    <a:pt x="33397" y="8099"/>
                  </a:lnTo>
                  <a:close/>
                </a:path>
                <a:path w="72390" h="17779">
                  <a:moveTo>
                    <a:pt x="24284" y="9113"/>
                  </a:moveTo>
                  <a:lnTo>
                    <a:pt x="0" y="9113"/>
                  </a:lnTo>
                </a:path>
                <a:path w="72390" h="17779">
                  <a:moveTo>
                    <a:pt x="24284" y="9113"/>
                  </a:moveTo>
                  <a:lnTo>
                    <a:pt x="71852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2" name="object 76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0270284" y="10992809"/>
              <a:ext cx="101191" cy="79947"/>
            </a:xfrm>
            <a:prstGeom prst="rect">
              <a:avLst/>
            </a:prstGeom>
          </p:spPr>
        </p:pic>
        <p:sp>
          <p:nvSpPr>
            <p:cNvPr id="763" name="object 763"/>
            <p:cNvSpPr/>
            <p:nvPr/>
          </p:nvSpPr>
          <p:spPr>
            <a:xfrm>
              <a:off x="10323908" y="9213807"/>
              <a:ext cx="0" cy="1794510"/>
            </a:xfrm>
            <a:custGeom>
              <a:avLst/>
              <a:gdLst/>
              <a:ahLst/>
              <a:cxnLst/>
              <a:rect l="l" t="t" r="r" b="b"/>
              <a:pathLst>
                <a:path h="1794509">
                  <a:moveTo>
                    <a:pt x="0" y="0"/>
                  </a:moveTo>
                  <a:lnTo>
                    <a:pt x="0" y="17941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4" name="object 764"/>
            <p:cNvSpPr/>
            <p:nvPr/>
          </p:nvSpPr>
          <p:spPr>
            <a:xfrm>
              <a:off x="10315822" y="10998878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5" name="object 765"/>
            <p:cNvSpPr/>
            <p:nvPr/>
          </p:nvSpPr>
          <p:spPr>
            <a:xfrm>
              <a:off x="10299623" y="1099887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113"/>
                  </a:lnTo>
                  <a:lnTo>
                    <a:pt x="16198" y="4056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90" h="18415">
                  <a:moveTo>
                    <a:pt x="24284" y="9113"/>
                  </a:moveTo>
                  <a:lnTo>
                    <a:pt x="0" y="9113"/>
                  </a:lnTo>
                </a:path>
                <a:path w="72390" h="18415">
                  <a:moveTo>
                    <a:pt x="24284" y="9113"/>
                  </a:moveTo>
                  <a:lnTo>
                    <a:pt x="71852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6" name="object 76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0299623" y="9134869"/>
              <a:ext cx="71852" cy="88035"/>
            </a:xfrm>
            <a:prstGeom prst="rect">
              <a:avLst/>
            </a:prstGeom>
          </p:spPr>
        </p:pic>
      </p:grpSp>
      <p:sp>
        <p:nvSpPr>
          <p:cNvPr id="767" name="object 767"/>
          <p:cNvSpPr txBox="1"/>
          <p:nvPr/>
        </p:nvSpPr>
        <p:spPr>
          <a:xfrm>
            <a:off x="10231814" y="10040038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68" name="object 768"/>
          <p:cNvSpPr txBox="1"/>
          <p:nvPr/>
        </p:nvSpPr>
        <p:spPr>
          <a:xfrm>
            <a:off x="10231814" y="10893116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69" name="object 769"/>
          <p:cNvSpPr txBox="1"/>
          <p:nvPr/>
        </p:nvSpPr>
        <p:spPr>
          <a:xfrm>
            <a:off x="10231814" y="1118455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1610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70" name="object 770"/>
          <p:cNvGrpSpPr/>
          <p:nvPr/>
        </p:nvGrpSpPr>
        <p:grpSpPr>
          <a:xfrm>
            <a:off x="7936462" y="10636346"/>
            <a:ext cx="2183765" cy="74930"/>
            <a:chOff x="7936462" y="10636346"/>
            <a:chExt cx="2183765" cy="74930"/>
          </a:xfrm>
        </p:grpSpPr>
        <p:sp>
          <p:nvSpPr>
            <p:cNvPr id="771" name="object 771"/>
            <p:cNvSpPr/>
            <p:nvPr/>
          </p:nvSpPr>
          <p:spPr>
            <a:xfrm>
              <a:off x="9692461" y="10685184"/>
              <a:ext cx="426084" cy="0"/>
            </a:xfrm>
            <a:custGeom>
              <a:avLst/>
              <a:gdLst/>
              <a:ahLst/>
              <a:cxnLst/>
              <a:rect l="l" t="t" r="r" b="b"/>
              <a:pathLst>
                <a:path w="426084">
                  <a:moveTo>
                    <a:pt x="0" y="0"/>
                  </a:moveTo>
                  <a:lnTo>
                    <a:pt x="42602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10086107" y="1067607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3" name="object 773"/>
            <p:cNvSpPr/>
            <p:nvPr/>
          </p:nvSpPr>
          <p:spPr>
            <a:xfrm>
              <a:off x="10086107" y="106376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6553"/>
                  </a:moveTo>
                  <a:lnTo>
                    <a:pt x="18213" y="51610"/>
                  </a:lnTo>
                  <a:lnTo>
                    <a:pt x="14156" y="55653"/>
                  </a:lnTo>
                  <a:lnTo>
                    <a:pt x="9099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213" y="41497"/>
                  </a:lnTo>
                  <a:lnTo>
                    <a:pt x="18213" y="46553"/>
                  </a:lnTo>
                  <a:close/>
                </a:path>
                <a:path w="18415" h="72390">
                  <a:moveTo>
                    <a:pt x="9099" y="47568"/>
                  </a:moveTo>
                  <a:lnTo>
                    <a:pt x="9099" y="71852"/>
                  </a:lnTo>
                </a:path>
                <a:path w="18415" h="72390">
                  <a:moveTo>
                    <a:pt x="9099" y="47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4" name="object 77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9637808" y="10637616"/>
              <a:ext cx="65779" cy="71852"/>
            </a:xfrm>
            <a:prstGeom prst="rect">
              <a:avLst/>
            </a:prstGeom>
          </p:spPr>
        </p:pic>
        <p:sp>
          <p:nvSpPr>
            <p:cNvPr id="775" name="object 775"/>
            <p:cNvSpPr/>
            <p:nvPr/>
          </p:nvSpPr>
          <p:spPr>
            <a:xfrm>
              <a:off x="7937732" y="10685184"/>
              <a:ext cx="1700530" cy="0"/>
            </a:xfrm>
            <a:custGeom>
              <a:avLst/>
              <a:gdLst/>
              <a:ahLst/>
              <a:cxnLst/>
              <a:rect l="l" t="t" r="r" b="b"/>
              <a:pathLst>
                <a:path w="1700529">
                  <a:moveTo>
                    <a:pt x="0" y="0"/>
                  </a:moveTo>
                  <a:lnTo>
                    <a:pt x="17000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6" name="object 776"/>
            <p:cNvSpPr/>
            <p:nvPr/>
          </p:nvSpPr>
          <p:spPr>
            <a:xfrm>
              <a:off x="9629709" y="10676070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212" y="13156"/>
                  </a:moveTo>
                  <a:lnTo>
                    <a:pt x="17212" y="8099"/>
                  </a:lnTo>
                  <a:lnTo>
                    <a:pt x="17212" y="3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3042" y="17199"/>
                  </a:lnTo>
                  <a:lnTo>
                    <a:pt x="13156" y="17199"/>
                  </a:lnTo>
                  <a:lnTo>
                    <a:pt x="17212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7" name="object 777"/>
            <p:cNvSpPr/>
            <p:nvPr/>
          </p:nvSpPr>
          <p:spPr>
            <a:xfrm>
              <a:off x="9629709" y="10637616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212" y="46553"/>
                  </a:moveTo>
                  <a:lnTo>
                    <a:pt x="17212" y="51610"/>
                  </a:lnTo>
                  <a:lnTo>
                    <a:pt x="13156" y="55653"/>
                  </a:lnTo>
                  <a:lnTo>
                    <a:pt x="8099" y="55653"/>
                  </a:lnTo>
                  <a:lnTo>
                    <a:pt x="3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3042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212" y="41497"/>
                  </a:lnTo>
                  <a:lnTo>
                    <a:pt x="17212" y="46553"/>
                  </a:lnTo>
                  <a:close/>
                </a:path>
                <a:path w="17779" h="72390">
                  <a:moveTo>
                    <a:pt x="8099" y="47568"/>
                  </a:moveTo>
                  <a:lnTo>
                    <a:pt x="8099" y="71852"/>
                  </a:lnTo>
                </a:path>
                <a:path w="17779" h="72390">
                  <a:moveTo>
                    <a:pt x="8099" y="47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7952916" y="1067607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7952916" y="106376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6553"/>
                  </a:moveTo>
                  <a:lnTo>
                    <a:pt x="18213" y="51610"/>
                  </a:lnTo>
                  <a:lnTo>
                    <a:pt x="14156" y="55653"/>
                  </a:lnTo>
                  <a:lnTo>
                    <a:pt x="9099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213" y="41497"/>
                  </a:lnTo>
                  <a:lnTo>
                    <a:pt x="18213" y="46553"/>
                  </a:lnTo>
                  <a:close/>
                </a:path>
                <a:path w="18415" h="72390">
                  <a:moveTo>
                    <a:pt x="9099" y="47568"/>
                  </a:moveTo>
                  <a:lnTo>
                    <a:pt x="9099" y="71852"/>
                  </a:lnTo>
                </a:path>
                <a:path w="18415" h="72390">
                  <a:moveTo>
                    <a:pt x="9099" y="47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0" name="object 780"/>
          <p:cNvSpPr txBox="1"/>
          <p:nvPr/>
        </p:nvSpPr>
        <p:spPr>
          <a:xfrm>
            <a:off x="8727509" y="1057940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7010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81" name="object 781"/>
          <p:cNvSpPr txBox="1"/>
          <p:nvPr/>
        </p:nvSpPr>
        <p:spPr>
          <a:xfrm>
            <a:off x="9607904" y="10579409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82" name="object 782"/>
          <p:cNvSpPr txBox="1"/>
          <p:nvPr/>
        </p:nvSpPr>
        <p:spPr>
          <a:xfrm>
            <a:off x="9864942" y="1057940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1682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783" name="object 783"/>
          <p:cNvGrpSpPr/>
          <p:nvPr/>
        </p:nvGrpSpPr>
        <p:grpSpPr>
          <a:xfrm>
            <a:off x="12448744" y="2024656"/>
            <a:ext cx="73660" cy="9016365"/>
            <a:chOff x="12448744" y="2024656"/>
            <a:chExt cx="73660" cy="9016365"/>
          </a:xfrm>
        </p:grpSpPr>
        <p:sp>
          <p:nvSpPr>
            <p:cNvPr id="784" name="object 784"/>
            <p:cNvSpPr/>
            <p:nvPr/>
          </p:nvSpPr>
          <p:spPr>
            <a:xfrm>
              <a:off x="12497582" y="2025926"/>
              <a:ext cx="0" cy="1818005"/>
            </a:xfrm>
            <a:custGeom>
              <a:avLst/>
              <a:gdLst/>
              <a:ahLst/>
              <a:cxnLst/>
              <a:rect l="l" t="t" r="r" b="b"/>
              <a:pathLst>
                <a:path h="1818004">
                  <a:moveTo>
                    <a:pt x="0" y="181745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12488468" y="20411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26" y="13142"/>
                  </a:moveTo>
                  <a:lnTo>
                    <a:pt x="18226" y="8085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12450014" y="2041111"/>
              <a:ext cx="71120" cy="3596004"/>
            </a:xfrm>
            <a:custGeom>
              <a:avLst/>
              <a:gdLst/>
              <a:ahLst/>
              <a:cxnLst/>
              <a:rect l="l" t="t" r="r" b="b"/>
              <a:pathLst>
                <a:path w="71120" h="3596004">
                  <a:moveTo>
                    <a:pt x="56681" y="8085"/>
                  </a:moveTo>
                  <a:lnTo>
                    <a:pt x="56681" y="13142"/>
                  </a:lnTo>
                  <a:lnTo>
                    <a:pt x="52625" y="17199"/>
                  </a:lnTo>
                  <a:lnTo>
                    <a:pt x="47568" y="17199"/>
                  </a:lnTo>
                  <a:lnTo>
                    <a:pt x="42511" y="17199"/>
                  </a:lnTo>
                  <a:lnTo>
                    <a:pt x="38454" y="13142"/>
                  </a:lnTo>
                  <a:lnTo>
                    <a:pt x="38454" y="8085"/>
                  </a:lnTo>
                  <a:lnTo>
                    <a:pt x="38454" y="3028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3028"/>
                  </a:lnTo>
                  <a:lnTo>
                    <a:pt x="56681" y="8085"/>
                  </a:lnTo>
                  <a:close/>
                </a:path>
                <a:path w="71120" h="3596004">
                  <a:moveTo>
                    <a:pt x="47568" y="9099"/>
                  </a:moveTo>
                  <a:lnTo>
                    <a:pt x="70838" y="9099"/>
                  </a:lnTo>
                </a:path>
                <a:path w="71120" h="3596004">
                  <a:moveTo>
                    <a:pt x="47568" y="9099"/>
                  </a:moveTo>
                  <a:lnTo>
                    <a:pt x="0" y="9099"/>
                  </a:lnTo>
                </a:path>
                <a:path w="71120" h="3596004">
                  <a:moveTo>
                    <a:pt x="47568" y="3595454"/>
                  </a:moveTo>
                  <a:lnTo>
                    <a:pt x="47568" y="18022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7" name="object 787"/>
            <p:cNvSpPr/>
            <p:nvPr/>
          </p:nvSpPr>
          <p:spPr>
            <a:xfrm>
              <a:off x="12488468" y="383326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8" name="object 788"/>
            <p:cNvSpPr/>
            <p:nvPr/>
          </p:nvSpPr>
          <p:spPr>
            <a:xfrm>
              <a:off x="12450014" y="3833267"/>
              <a:ext cx="71120" cy="3596640"/>
            </a:xfrm>
            <a:custGeom>
              <a:avLst/>
              <a:gdLst/>
              <a:ahLst/>
              <a:cxnLst/>
              <a:rect l="l" t="t" r="r" b="b"/>
              <a:pathLst>
                <a:path w="71120" h="3596640">
                  <a:moveTo>
                    <a:pt x="56681" y="9113"/>
                  </a:moveTo>
                  <a:lnTo>
                    <a:pt x="56681" y="14170"/>
                  </a:lnTo>
                  <a:lnTo>
                    <a:pt x="52625" y="18213"/>
                  </a:lnTo>
                  <a:lnTo>
                    <a:pt x="47568" y="18213"/>
                  </a:lnTo>
                  <a:lnTo>
                    <a:pt x="42511" y="18213"/>
                  </a:lnTo>
                  <a:lnTo>
                    <a:pt x="38454" y="14170"/>
                  </a:lnTo>
                  <a:lnTo>
                    <a:pt x="38454" y="9113"/>
                  </a:lnTo>
                  <a:lnTo>
                    <a:pt x="38454" y="4042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4042"/>
                  </a:lnTo>
                  <a:lnTo>
                    <a:pt x="56681" y="9113"/>
                  </a:lnTo>
                  <a:close/>
                </a:path>
                <a:path w="71120" h="3596640">
                  <a:moveTo>
                    <a:pt x="47568" y="10113"/>
                  </a:moveTo>
                  <a:lnTo>
                    <a:pt x="70838" y="10113"/>
                  </a:lnTo>
                </a:path>
                <a:path w="71120" h="3596640">
                  <a:moveTo>
                    <a:pt x="47568" y="10113"/>
                  </a:moveTo>
                  <a:lnTo>
                    <a:pt x="0" y="10113"/>
                  </a:lnTo>
                </a:path>
                <a:path w="71120" h="3596640">
                  <a:moveTo>
                    <a:pt x="47568" y="3596468"/>
                  </a:moveTo>
                  <a:lnTo>
                    <a:pt x="47568" y="18032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9" name="object 789"/>
            <p:cNvSpPr/>
            <p:nvPr/>
          </p:nvSpPr>
          <p:spPr>
            <a:xfrm>
              <a:off x="12488468" y="562643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26"/>
                  </a:lnTo>
                  <a:lnTo>
                    <a:pt x="14170" y="18226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12450014" y="5626438"/>
              <a:ext cx="71120" cy="3596004"/>
            </a:xfrm>
            <a:custGeom>
              <a:avLst/>
              <a:gdLst/>
              <a:ahLst/>
              <a:cxnLst/>
              <a:rect l="l" t="t" r="r" b="b"/>
              <a:pathLst>
                <a:path w="71120" h="3596004">
                  <a:moveTo>
                    <a:pt x="56681" y="9113"/>
                  </a:moveTo>
                  <a:lnTo>
                    <a:pt x="56681" y="14170"/>
                  </a:lnTo>
                  <a:lnTo>
                    <a:pt x="52625" y="18226"/>
                  </a:lnTo>
                  <a:lnTo>
                    <a:pt x="47568" y="18226"/>
                  </a:lnTo>
                  <a:lnTo>
                    <a:pt x="42511" y="18226"/>
                  </a:lnTo>
                  <a:lnTo>
                    <a:pt x="38454" y="14170"/>
                  </a:lnTo>
                  <a:lnTo>
                    <a:pt x="38454" y="9113"/>
                  </a:lnTo>
                  <a:lnTo>
                    <a:pt x="38454" y="4056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4056"/>
                  </a:lnTo>
                  <a:lnTo>
                    <a:pt x="56681" y="9113"/>
                  </a:lnTo>
                  <a:close/>
                </a:path>
                <a:path w="71120" h="3596004">
                  <a:moveTo>
                    <a:pt x="47568" y="10127"/>
                  </a:moveTo>
                  <a:lnTo>
                    <a:pt x="70838" y="10127"/>
                  </a:lnTo>
                </a:path>
                <a:path w="71120" h="3596004">
                  <a:moveTo>
                    <a:pt x="47568" y="10127"/>
                  </a:moveTo>
                  <a:lnTo>
                    <a:pt x="0" y="10127"/>
                  </a:lnTo>
                </a:path>
                <a:path w="71120" h="3596004">
                  <a:moveTo>
                    <a:pt x="47568" y="3595454"/>
                  </a:moveTo>
                  <a:lnTo>
                    <a:pt x="47568" y="18032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12488468" y="741962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12450014" y="7419622"/>
              <a:ext cx="71120" cy="3620135"/>
            </a:xfrm>
            <a:custGeom>
              <a:avLst/>
              <a:gdLst/>
              <a:ahLst/>
              <a:cxnLst/>
              <a:rect l="l" t="t" r="r" b="b"/>
              <a:pathLst>
                <a:path w="71120" h="3620134">
                  <a:moveTo>
                    <a:pt x="56681" y="9099"/>
                  </a:moveTo>
                  <a:lnTo>
                    <a:pt x="56681" y="14156"/>
                  </a:lnTo>
                  <a:lnTo>
                    <a:pt x="52625" y="18213"/>
                  </a:lnTo>
                  <a:lnTo>
                    <a:pt x="47568" y="18213"/>
                  </a:lnTo>
                  <a:lnTo>
                    <a:pt x="42511" y="18213"/>
                  </a:lnTo>
                  <a:lnTo>
                    <a:pt x="38454" y="14156"/>
                  </a:lnTo>
                  <a:lnTo>
                    <a:pt x="38454" y="9099"/>
                  </a:lnTo>
                  <a:lnTo>
                    <a:pt x="38454" y="4042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4042"/>
                  </a:lnTo>
                  <a:lnTo>
                    <a:pt x="56681" y="9099"/>
                  </a:lnTo>
                  <a:close/>
                </a:path>
                <a:path w="71120" h="3620134">
                  <a:moveTo>
                    <a:pt x="47568" y="10113"/>
                  </a:moveTo>
                  <a:lnTo>
                    <a:pt x="70838" y="10113"/>
                  </a:lnTo>
                </a:path>
                <a:path w="71120" h="3620134">
                  <a:moveTo>
                    <a:pt x="47568" y="10113"/>
                  </a:moveTo>
                  <a:lnTo>
                    <a:pt x="0" y="10113"/>
                  </a:lnTo>
                </a:path>
                <a:path w="71120" h="3620134">
                  <a:moveTo>
                    <a:pt x="47568" y="3619738"/>
                  </a:moveTo>
                  <a:lnTo>
                    <a:pt x="47568" y="18022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12488468" y="92127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12450014" y="9212793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56681" y="9099"/>
                  </a:moveTo>
                  <a:lnTo>
                    <a:pt x="56681" y="14170"/>
                  </a:lnTo>
                  <a:lnTo>
                    <a:pt x="52625" y="18213"/>
                  </a:lnTo>
                  <a:lnTo>
                    <a:pt x="47568" y="18213"/>
                  </a:lnTo>
                  <a:lnTo>
                    <a:pt x="42511" y="18213"/>
                  </a:lnTo>
                  <a:lnTo>
                    <a:pt x="38454" y="14170"/>
                  </a:lnTo>
                  <a:lnTo>
                    <a:pt x="38454" y="9099"/>
                  </a:lnTo>
                  <a:lnTo>
                    <a:pt x="38454" y="4042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4042"/>
                  </a:lnTo>
                  <a:lnTo>
                    <a:pt x="56681" y="9099"/>
                  </a:lnTo>
                  <a:close/>
                </a:path>
                <a:path w="71120" h="18415">
                  <a:moveTo>
                    <a:pt x="47568" y="9099"/>
                  </a:moveTo>
                  <a:lnTo>
                    <a:pt x="70838" y="9099"/>
                  </a:lnTo>
                </a:path>
                <a:path w="71120" h="18415">
                  <a:moveTo>
                    <a:pt x="47568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12488468" y="1100596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12450014" y="11005963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56681" y="9113"/>
                  </a:moveTo>
                  <a:lnTo>
                    <a:pt x="56681" y="14170"/>
                  </a:lnTo>
                  <a:lnTo>
                    <a:pt x="52625" y="18213"/>
                  </a:lnTo>
                  <a:lnTo>
                    <a:pt x="47568" y="18213"/>
                  </a:lnTo>
                  <a:lnTo>
                    <a:pt x="42511" y="18213"/>
                  </a:lnTo>
                  <a:lnTo>
                    <a:pt x="38454" y="14170"/>
                  </a:lnTo>
                  <a:lnTo>
                    <a:pt x="38454" y="9113"/>
                  </a:lnTo>
                  <a:lnTo>
                    <a:pt x="38454" y="4056"/>
                  </a:lnTo>
                  <a:lnTo>
                    <a:pt x="42511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81" y="4056"/>
                  </a:lnTo>
                  <a:lnTo>
                    <a:pt x="56681" y="9113"/>
                  </a:lnTo>
                  <a:close/>
                </a:path>
                <a:path w="71120" h="18415">
                  <a:moveTo>
                    <a:pt x="47568" y="9113"/>
                  </a:moveTo>
                  <a:lnTo>
                    <a:pt x="70838" y="9113"/>
                  </a:lnTo>
                </a:path>
                <a:path w="71120" h="18415">
                  <a:moveTo>
                    <a:pt x="47568" y="9113"/>
                  </a:moveTo>
                  <a:lnTo>
                    <a:pt x="0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7" name="object 797"/>
          <p:cNvSpPr txBox="1"/>
          <p:nvPr/>
        </p:nvSpPr>
        <p:spPr>
          <a:xfrm>
            <a:off x="12405483" y="10048134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98" name="object 798"/>
          <p:cNvSpPr txBox="1"/>
          <p:nvPr/>
        </p:nvSpPr>
        <p:spPr>
          <a:xfrm>
            <a:off x="12405483" y="8254958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799" name="object 799"/>
          <p:cNvSpPr txBox="1"/>
          <p:nvPr/>
        </p:nvSpPr>
        <p:spPr>
          <a:xfrm>
            <a:off x="12405483" y="646178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00" name="object 800"/>
          <p:cNvSpPr txBox="1"/>
          <p:nvPr/>
        </p:nvSpPr>
        <p:spPr>
          <a:xfrm>
            <a:off x="12405483" y="4668612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01" name="object 801"/>
          <p:cNvSpPr txBox="1"/>
          <p:nvPr/>
        </p:nvSpPr>
        <p:spPr>
          <a:xfrm>
            <a:off x="12405483" y="2876447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802" name="object 802"/>
          <p:cNvGrpSpPr/>
          <p:nvPr/>
        </p:nvGrpSpPr>
        <p:grpSpPr>
          <a:xfrm>
            <a:off x="6268769" y="960079"/>
            <a:ext cx="5429885" cy="97790"/>
            <a:chOff x="6268769" y="960079"/>
            <a:chExt cx="5429885" cy="97790"/>
          </a:xfrm>
        </p:grpSpPr>
        <p:sp>
          <p:nvSpPr>
            <p:cNvPr id="803" name="object 803"/>
            <p:cNvSpPr/>
            <p:nvPr/>
          </p:nvSpPr>
          <p:spPr>
            <a:xfrm>
              <a:off x="10477726" y="1008913"/>
              <a:ext cx="1219835" cy="0"/>
            </a:xfrm>
            <a:custGeom>
              <a:avLst/>
              <a:gdLst/>
              <a:ahLst/>
              <a:cxnLst/>
              <a:rect l="l" t="t" r="r" b="b"/>
              <a:pathLst>
                <a:path w="1219834">
                  <a:moveTo>
                    <a:pt x="0" y="0"/>
                  </a:moveTo>
                  <a:lnTo>
                    <a:pt x="121940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4" name="object 804"/>
            <p:cNvSpPr/>
            <p:nvPr/>
          </p:nvSpPr>
          <p:spPr>
            <a:xfrm>
              <a:off x="11664749" y="99980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2"/>
                  </a:moveTo>
                  <a:lnTo>
                    <a:pt x="18213" y="8093"/>
                  </a:lnTo>
                  <a:lnTo>
                    <a:pt x="18213" y="3035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35"/>
                  </a:lnTo>
                  <a:lnTo>
                    <a:pt x="0" y="13152"/>
                  </a:lnTo>
                  <a:lnTo>
                    <a:pt x="4042" y="17200"/>
                  </a:lnTo>
                  <a:lnTo>
                    <a:pt x="14170" y="17200"/>
                  </a:lnTo>
                  <a:lnTo>
                    <a:pt x="18213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5" name="object 805"/>
            <p:cNvSpPr/>
            <p:nvPr/>
          </p:nvSpPr>
          <p:spPr>
            <a:xfrm>
              <a:off x="9282617" y="961349"/>
              <a:ext cx="2400935" cy="72390"/>
            </a:xfrm>
            <a:custGeom>
              <a:avLst/>
              <a:gdLst/>
              <a:ahLst/>
              <a:cxnLst/>
              <a:rect l="l" t="t" r="r" b="b"/>
              <a:pathLst>
                <a:path w="2400934" h="72390">
                  <a:moveTo>
                    <a:pt x="2400345" y="46552"/>
                  </a:moveTo>
                  <a:lnTo>
                    <a:pt x="2400345" y="51610"/>
                  </a:lnTo>
                  <a:lnTo>
                    <a:pt x="2396302" y="55659"/>
                  </a:lnTo>
                  <a:lnTo>
                    <a:pt x="2391232" y="55659"/>
                  </a:lnTo>
                  <a:lnTo>
                    <a:pt x="2386175" y="55659"/>
                  </a:lnTo>
                  <a:lnTo>
                    <a:pt x="2382132" y="51610"/>
                  </a:lnTo>
                  <a:lnTo>
                    <a:pt x="2382132" y="46552"/>
                  </a:lnTo>
                  <a:lnTo>
                    <a:pt x="2382132" y="41494"/>
                  </a:lnTo>
                  <a:lnTo>
                    <a:pt x="2386175" y="38458"/>
                  </a:lnTo>
                  <a:lnTo>
                    <a:pt x="2391232" y="38458"/>
                  </a:lnTo>
                  <a:lnTo>
                    <a:pt x="2396302" y="38458"/>
                  </a:lnTo>
                  <a:lnTo>
                    <a:pt x="2400345" y="41494"/>
                  </a:lnTo>
                  <a:lnTo>
                    <a:pt x="2400345" y="46552"/>
                  </a:lnTo>
                  <a:close/>
                </a:path>
                <a:path w="2400934" h="72390">
                  <a:moveTo>
                    <a:pt x="2391232" y="47563"/>
                  </a:moveTo>
                  <a:lnTo>
                    <a:pt x="2391232" y="71852"/>
                  </a:lnTo>
                </a:path>
                <a:path w="2400934" h="72390">
                  <a:moveTo>
                    <a:pt x="2391232" y="47563"/>
                  </a:moveTo>
                  <a:lnTo>
                    <a:pt x="2391232" y="0"/>
                  </a:lnTo>
                </a:path>
                <a:path w="2400934" h="72390">
                  <a:moveTo>
                    <a:pt x="0" y="47563"/>
                  </a:moveTo>
                  <a:lnTo>
                    <a:pt x="1195109" y="475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6" name="object 806"/>
            <p:cNvSpPr/>
            <p:nvPr/>
          </p:nvSpPr>
          <p:spPr>
            <a:xfrm>
              <a:off x="10469626" y="99980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26" y="13152"/>
                  </a:moveTo>
                  <a:lnTo>
                    <a:pt x="18226" y="8093"/>
                  </a:lnTo>
                  <a:lnTo>
                    <a:pt x="18226" y="3035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35"/>
                  </a:lnTo>
                  <a:lnTo>
                    <a:pt x="0" y="13152"/>
                  </a:lnTo>
                  <a:lnTo>
                    <a:pt x="4056" y="17200"/>
                  </a:lnTo>
                  <a:lnTo>
                    <a:pt x="14170" y="17200"/>
                  </a:lnTo>
                  <a:lnTo>
                    <a:pt x="18226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7" name="object 807"/>
            <p:cNvSpPr/>
            <p:nvPr/>
          </p:nvSpPr>
          <p:spPr>
            <a:xfrm>
              <a:off x="7489446" y="961349"/>
              <a:ext cx="2998470" cy="72390"/>
            </a:xfrm>
            <a:custGeom>
              <a:avLst/>
              <a:gdLst/>
              <a:ahLst/>
              <a:cxnLst/>
              <a:rect l="l" t="t" r="r" b="b"/>
              <a:pathLst>
                <a:path w="2998470" h="72390">
                  <a:moveTo>
                    <a:pt x="2998407" y="46552"/>
                  </a:moveTo>
                  <a:lnTo>
                    <a:pt x="2998407" y="51610"/>
                  </a:lnTo>
                  <a:lnTo>
                    <a:pt x="2994350" y="55659"/>
                  </a:lnTo>
                  <a:lnTo>
                    <a:pt x="2989293" y="55659"/>
                  </a:lnTo>
                  <a:lnTo>
                    <a:pt x="2984236" y="55659"/>
                  </a:lnTo>
                  <a:lnTo>
                    <a:pt x="2980180" y="51610"/>
                  </a:lnTo>
                  <a:lnTo>
                    <a:pt x="2980180" y="46552"/>
                  </a:lnTo>
                  <a:lnTo>
                    <a:pt x="2980180" y="41494"/>
                  </a:lnTo>
                  <a:lnTo>
                    <a:pt x="2984236" y="38458"/>
                  </a:lnTo>
                  <a:lnTo>
                    <a:pt x="2989293" y="38458"/>
                  </a:lnTo>
                  <a:lnTo>
                    <a:pt x="2994350" y="38458"/>
                  </a:lnTo>
                  <a:lnTo>
                    <a:pt x="2998407" y="41494"/>
                  </a:lnTo>
                  <a:lnTo>
                    <a:pt x="2998407" y="46552"/>
                  </a:lnTo>
                  <a:close/>
                </a:path>
                <a:path w="2998470" h="72390">
                  <a:moveTo>
                    <a:pt x="2988279" y="47563"/>
                  </a:moveTo>
                  <a:lnTo>
                    <a:pt x="2988279" y="71852"/>
                  </a:lnTo>
                </a:path>
                <a:path w="2998470" h="72390">
                  <a:moveTo>
                    <a:pt x="2988279" y="47563"/>
                  </a:moveTo>
                  <a:lnTo>
                    <a:pt x="2988279" y="0"/>
                  </a:lnTo>
                </a:path>
                <a:path w="2998470" h="72390">
                  <a:moveTo>
                    <a:pt x="0" y="47563"/>
                  </a:moveTo>
                  <a:lnTo>
                    <a:pt x="1793170" y="475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8" name="object 808"/>
            <p:cNvSpPr/>
            <p:nvPr/>
          </p:nvSpPr>
          <p:spPr>
            <a:xfrm>
              <a:off x="9274518" y="99980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2"/>
                  </a:moveTo>
                  <a:lnTo>
                    <a:pt x="18213" y="8093"/>
                  </a:lnTo>
                  <a:lnTo>
                    <a:pt x="18213" y="3035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35"/>
                  </a:lnTo>
                  <a:lnTo>
                    <a:pt x="0" y="13152"/>
                  </a:lnTo>
                  <a:lnTo>
                    <a:pt x="4042" y="17200"/>
                  </a:lnTo>
                  <a:lnTo>
                    <a:pt x="14170" y="17200"/>
                  </a:lnTo>
                  <a:lnTo>
                    <a:pt x="18213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9" name="object 809"/>
            <p:cNvSpPr/>
            <p:nvPr/>
          </p:nvSpPr>
          <p:spPr>
            <a:xfrm>
              <a:off x="6270039" y="984626"/>
              <a:ext cx="3023235" cy="72390"/>
            </a:xfrm>
            <a:custGeom>
              <a:avLst/>
              <a:gdLst/>
              <a:ahLst/>
              <a:cxnLst/>
              <a:rect l="l" t="t" r="r" b="b"/>
              <a:pathLst>
                <a:path w="3023234" h="72390">
                  <a:moveTo>
                    <a:pt x="3022691" y="23275"/>
                  </a:moveTo>
                  <a:lnTo>
                    <a:pt x="3022691" y="28333"/>
                  </a:lnTo>
                  <a:lnTo>
                    <a:pt x="3018648" y="32382"/>
                  </a:lnTo>
                  <a:lnTo>
                    <a:pt x="3013591" y="32382"/>
                  </a:lnTo>
                  <a:lnTo>
                    <a:pt x="3008521" y="32382"/>
                  </a:lnTo>
                  <a:lnTo>
                    <a:pt x="3004478" y="28333"/>
                  </a:lnTo>
                  <a:lnTo>
                    <a:pt x="3004478" y="23275"/>
                  </a:lnTo>
                  <a:lnTo>
                    <a:pt x="3004478" y="18217"/>
                  </a:lnTo>
                  <a:lnTo>
                    <a:pt x="3008521" y="15181"/>
                  </a:lnTo>
                  <a:lnTo>
                    <a:pt x="3013591" y="15181"/>
                  </a:lnTo>
                  <a:lnTo>
                    <a:pt x="3018648" y="15181"/>
                  </a:lnTo>
                  <a:lnTo>
                    <a:pt x="3022691" y="18217"/>
                  </a:lnTo>
                  <a:lnTo>
                    <a:pt x="3022691" y="23275"/>
                  </a:lnTo>
                  <a:close/>
                </a:path>
                <a:path w="3023234" h="72390">
                  <a:moveTo>
                    <a:pt x="3012577" y="24287"/>
                  </a:moveTo>
                  <a:lnTo>
                    <a:pt x="3012577" y="0"/>
                  </a:lnTo>
                </a:path>
                <a:path w="3023234" h="72390">
                  <a:moveTo>
                    <a:pt x="3012577" y="24287"/>
                  </a:moveTo>
                  <a:lnTo>
                    <a:pt x="3012577" y="71850"/>
                  </a:lnTo>
                </a:path>
                <a:path w="3023234" h="72390">
                  <a:moveTo>
                    <a:pt x="0" y="24287"/>
                  </a:moveTo>
                  <a:lnTo>
                    <a:pt x="1219406" y="242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0" name="object 810"/>
            <p:cNvSpPr/>
            <p:nvPr/>
          </p:nvSpPr>
          <p:spPr>
            <a:xfrm>
              <a:off x="7481347" y="999808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80">
                  <a:moveTo>
                    <a:pt x="18213" y="13152"/>
                  </a:moveTo>
                  <a:lnTo>
                    <a:pt x="18213" y="8093"/>
                  </a:lnTo>
                  <a:lnTo>
                    <a:pt x="18213" y="3035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35"/>
                  </a:lnTo>
                  <a:lnTo>
                    <a:pt x="0" y="13152"/>
                  </a:lnTo>
                  <a:lnTo>
                    <a:pt x="4042" y="17200"/>
                  </a:lnTo>
                  <a:lnTo>
                    <a:pt x="14170" y="17200"/>
                  </a:lnTo>
                  <a:lnTo>
                    <a:pt x="18213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1" name="object 811"/>
            <p:cNvSpPr/>
            <p:nvPr/>
          </p:nvSpPr>
          <p:spPr>
            <a:xfrm>
              <a:off x="7481347" y="96134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6552"/>
                  </a:moveTo>
                  <a:lnTo>
                    <a:pt x="18213" y="51610"/>
                  </a:lnTo>
                  <a:lnTo>
                    <a:pt x="14170" y="55659"/>
                  </a:lnTo>
                  <a:lnTo>
                    <a:pt x="9099" y="55659"/>
                  </a:lnTo>
                  <a:lnTo>
                    <a:pt x="4042" y="55659"/>
                  </a:lnTo>
                  <a:lnTo>
                    <a:pt x="0" y="51610"/>
                  </a:lnTo>
                  <a:lnTo>
                    <a:pt x="0" y="46552"/>
                  </a:lnTo>
                  <a:lnTo>
                    <a:pt x="0" y="41494"/>
                  </a:lnTo>
                  <a:lnTo>
                    <a:pt x="4042" y="38458"/>
                  </a:lnTo>
                  <a:lnTo>
                    <a:pt x="9099" y="38458"/>
                  </a:lnTo>
                  <a:lnTo>
                    <a:pt x="14170" y="38458"/>
                  </a:lnTo>
                  <a:lnTo>
                    <a:pt x="18213" y="41494"/>
                  </a:lnTo>
                  <a:lnTo>
                    <a:pt x="18213" y="46552"/>
                  </a:lnTo>
                  <a:close/>
                </a:path>
                <a:path w="18415" h="72390">
                  <a:moveTo>
                    <a:pt x="8099" y="47563"/>
                  </a:moveTo>
                  <a:lnTo>
                    <a:pt x="8099" y="71852"/>
                  </a:lnTo>
                </a:path>
                <a:path w="18415" h="72390">
                  <a:moveTo>
                    <a:pt x="8099" y="47563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2" name="object 812"/>
            <p:cNvSpPr/>
            <p:nvPr/>
          </p:nvSpPr>
          <p:spPr>
            <a:xfrm>
              <a:off x="6286224" y="99980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212" y="13152"/>
                  </a:moveTo>
                  <a:lnTo>
                    <a:pt x="17212" y="8093"/>
                  </a:lnTo>
                  <a:lnTo>
                    <a:pt x="17212" y="3035"/>
                  </a:lnTo>
                  <a:lnTo>
                    <a:pt x="13169" y="0"/>
                  </a:lnTo>
                  <a:lnTo>
                    <a:pt x="3042" y="0"/>
                  </a:lnTo>
                  <a:lnTo>
                    <a:pt x="0" y="3035"/>
                  </a:lnTo>
                  <a:lnTo>
                    <a:pt x="0" y="13152"/>
                  </a:lnTo>
                  <a:lnTo>
                    <a:pt x="3042" y="17200"/>
                  </a:lnTo>
                  <a:lnTo>
                    <a:pt x="13169" y="17200"/>
                  </a:lnTo>
                  <a:lnTo>
                    <a:pt x="17212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3" name="object 813"/>
            <p:cNvSpPr/>
            <p:nvPr/>
          </p:nvSpPr>
          <p:spPr>
            <a:xfrm>
              <a:off x="6286224" y="961349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212" y="46552"/>
                  </a:moveTo>
                  <a:lnTo>
                    <a:pt x="17212" y="51610"/>
                  </a:lnTo>
                  <a:lnTo>
                    <a:pt x="13169" y="55659"/>
                  </a:lnTo>
                  <a:lnTo>
                    <a:pt x="8099" y="55659"/>
                  </a:lnTo>
                  <a:lnTo>
                    <a:pt x="3042" y="55659"/>
                  </a:lnTo>
                  <a:lnTo>
                    <a:pt x="0" y="51610"/>
                  </a:lnTo>
                  <a:lnTo>
                    <a:pt x="0" y="46552"/>
                  </a:lnTo>
                  <a:lnTo>
                    <a:pt x="0" y="41494"/>
                  </a:lnTo>
                  <a:lnTo>
                    <a:pt x="3042" y="38458"/>
                  </a:lnTo>
                  <a:lnTo>
                    <a:pt x="8099" y="38458"/>
                  </a:lnTo>
                  <a:lnTo>
                    <a:pt x="13169" y="38458"/>
                  </a:lnTo>
                  <a:lnTo>
                    <a:pt x="17212" y="41494"/>
                  </a:lnTo>
                  <a:lnTo>
                    <a:pt x="17212" y="46552"/>
                  </a:lnTo>
                  <a:close/>
                </a:path>
                <a:path w="17779" h="72390">
                  <a:moveTo>
                    <a:pt x="8099" y="47563"/>
                  </a:moveTo>
                  <a:lnTo>
                    <a:pt x="8099" y="71852"/>
                  </a:lnTo>
                </a:path>
                <a:path w="17779" h="72390">
                  <a:moveTo>
                    <a:pt x="8099" y="47563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4" name="object 814"/>
          <p:cNvSpPr txBox="1"/>
          <p:nvPr/>
        </p:nvSpPr>
        <p:spPr>
          <a:xfrm>
            <a:off x="6819984" y="90314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5000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15" name="object 815"/>
          <p:cNvSpPr txBox="1"/>
          <p:nvPr/>
        </p:nvSpPr>
        <p:spPr>
          <a:xfrm>
            <a:off x="8313623" y="90314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16" name="object 816"/>
          <p:cNvSpPr txBox="1"/>
          <p:nvPr/>
        </p:nvSpPr>
        <p:spPr>
          <a:xfrm>
            <a:off x="9808272" y="90314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5000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17" name="object 817"/>
          <p:cNvSpPr txBox="1"/>
          <p:nvPr/>
        </p:nvSpPr>
        <p:spPr>
          <a:xfrm>
            <a:off x="11003384" y="90314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5000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818" name="object 818"/>
          <p:cNvSpPr txBox="1"/>
          <p:nvPr/>
        </p:nvSpPr>
        <p:spPr>
          <a:xfrm>
            <a:off x="6330763" y="2329507"/>
            <a:ext cx="201930" cy="603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0"/>
              </a:lnSpc>
            </a:pPr>
            <a:r>
              <a:rPr sz="500" spc="25" dirty="0">
                <a:latin typeface="Arial MT"/>
                <a:cs typeface="Arial MT"/>
              </a:rPr>
              <a:t>C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19" name="object 819"/>
          <p:cNvSpPr txBox="1"/>
          <p:nvPr/>
        </p:nvSpPr>
        <p:spPr>
          <a:xfrm>
            <a:off x="6330763" y="2269797"/>
            <a:ext cx="201930" cy="603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470"/>
              </a:lnSpc>
            </a:pPr>
            <a:r>
              <a:rPr sz="500" spc="20" dirty="0">
                <a:latin typeface="Arial MT"/>
                <a:cs typeface="Arial MT"/>
              </a:rPr>
              <a:t>D001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0" name="object 820"/>
          <p:cNvSpPr/>
          <p:nvPr/>
        </p:nvSpPr>
        <p:spPr>
          <a:xfrm>
            <a:off x="7271874" y="7922561"/>
            <a:ext cx="717550" cy="118745"/>
          </a:xfrm>
          <a:custGeom>
            <a:avLst/>
            <a:gdLst/>
            <a:ahLst/>
            <a:cxnLst/>
            <a:rect l="l" t="t" r="r" b="b"/>
            <a:pathLst>
              <a:path w="717550" h="118745">
                <a:moveTo>
                  <a:pt x="717468" y="61724"/>
                </a:moveTo>
                <a:lnTo>
                  <a:pt x="201372" y="61724"/>
                </a:lnTo>
              </a:path>
              <a:path w="717550" h="118745">
                <a:moveTo>
                  <a:pt x="201372" y="118392"/>
                </a:moveTo>
                <a:lnTo>
                  <a:pt x="201372" y="0"/>
                </a:lnTo>
              </a:path>
              <a:path w="717550" h="118745">
                <a:moveTo>
                  <a:pt x="0" y="0"/>
                </a:moveTo>
                <a:lnTo>
                  <a:pt x="0" y="118392"/>
                </a:lnTo>
              </a:path>
              <a:path w="717550" h="118745">
                <a:moveTo>
                  <a:pt x="0" y="0"/>
                </a:moveTo>
                <a:lnTo>
                  <a:pt x="201372" y="0"/>
                </a:lnTo>
              </a:path>
              <a:path w="717550" h="118745">
                <a:moveTo>
                  <a:pt x="0" y="118392"/>
                </a:moveTo>
                <a:lnTo>
                  <a:pt x="201372" y="118392"/>
                </a:lnTo>
              </a:path>
              <a:path w="717550" h="118745">
                <a:moveTo>
                  <a:pt x="0" y="58682"/>
                </a:moveTo>
                <a:lnTo>
                  <a:pt x="201372" y="58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 txBox="1"/>
          <p:nvPr/>
        </p:nvSpPr>
        <p:spPr>
          <a:xfrm>
            <a:off x="7277386" y="7897158"/>
            <a:ext cx="189230" cy="1537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73025" marR="5080" indent="-60960">
              <a:lnSpc>
                <a:spcPct val="77000"/>
              </a:lnSpc>
              <a:spcBef>
                <a:spcPts val="27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003  F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2" name="object 822"/>
          <p:cNvSpPr/>
          <p:nvPr/>
        </p:nvSpPr>
        <p:spPr>
          <a:xfrm>
            <a:off x="8418415" y="8188701"/>
            <a:ext cx="201930" cy="118745"/>
          </a:xfrm>
          <a:custGeom>
            <a:avLst/>
            <a:gdLst/>
            <a:ahLst/>
            <a:cxnLst/>
            <a:rect l="l" t="t" r="r" b="b"/>
            <a:pathLst>
              <a:path w="201929" h="118745">
                <a:moveTo>
                  <a:pt x="201372" y="118392"/>
                </a:moveTo>
                <a:lnTo>
                  <a:pt x="201372" y="0"/>
                </a:lnTo>
              </a:path>
              <a:path w="201929" h="118745">
                <a:moveTo>
                  <a:pt x="0" y="0"/>
                </a:moveTo>
                <a:lnTo>
                  <a:pt x="0" y="118392"/>
                </a:lnTo>
              </a:path>
              <a:path w="201929" h="118745">
                <a:moveTo>
                  <a:pt x="0" y="0"/>
                </a:moveTo>
                <a:lnTo>
                  <a:pt x="201372" y="0"/>
                </a:lnTo>
              </a:path>
              <a:path w="201929" h="118745">
                <a:moveTo>
                  <a:pt x="0" y="118392"/>
                </a:moveTo>
                <a:lnTo>
                  <a:pt x="201372" y="118392"/>
                </a:lnTo>
              </a:path>
              <a:path w="201929" h="118745">
                <a:moveTo>
                  <a:pt x="0" y="58696"/>
                </a:moveTo>
                <a:lnTo>
                  <a:pt x="201372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 txBox="1"/>
          <p:nvPr/>
        </p:nvSpPr>
        <p:spPr>
          <a:xfrm>
            <a:off x="8480593" y="8221993"/>
            <a:ext cx="7493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4" name="object 824"/>
          <p:cNvSpPr txBox="1"/>
          <p:nvPr/>
        </p:nvSpPr>
        <p:spPr>
          <a:xfrm>
            <a:off x="8423924" y="8163300"/>
            <a:ext cx="18923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05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5" name="object 825"/>
          <p:cNvSpPr/>
          <p:nvPr/>
        </p:nvSpPr>
        <p:spPr>
          <a:xfrm>
            <a:off x="8866701" y="7801126"/>
            <a:ext cx="200660" cy="118745"/>
          </a:xfrm>
          <a:custGeom>
            <a:avLst/>
            <a:gdLst/>
            <a:ahLst/>
            <a:cxnLst/>
            <a:rect l="l" t="t" r="r" b="b"/>
            <a:pathLst>
              <a:path w="200659" h="118745">
                <a:moveTo>
                  <a:pt x="200372" y="118392"/>
                </a:moveTo>
                <a:lnTo>
                  <a:pt x="200372" y="0"/>
                </a:lnTo>
              </a:path>
              <a:path w="200659" h="118745">
                <a:moveTo>
                  <a:pt x="0" y="0"/>
                </a:moveTo>
                <a:lnTo>
                  <a:pt x="0" y="118392"/>
                </a:lnTo>
              </a:path>
              <a:path w="200659" h="118745">
                <a:moveTo>
                  <a:pt x="0" y="0"/>
                </a:moveTo>
                <a:lnTo>
                  <a:pt x="200372" y="0"/>
                </a:lnTo>
              </a:path>
              <a:path w="200659" h="118745">
                <a:moveTo>
                  <a:pt x="0" y="118392"/>
                </a:moveTo>
                <a:lnTo>
                  <a:pt x="200372" y="118392"/>
                </a:lnTo>
              </a:path>
              <a:path w="200659" h="118745">
                <a:moveTo>
                  <a:pt x="0" y="58682"/>
                </a:moveTo>
                <a:lnTo>
                  <a:pt x="200372" y="58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 txBox="1"/>
          <p:nvPr/>
        </p:nvSpPr>
        <p:spPr>
          <a:xfrm>
            <a:off x="8871206" y="7774711"/>
            <a:ext cx="189230" cy="1676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71120" marR="5080" indent="-59055">
              <a:lnSpc>
                <a:spcPct val="78400"/>
              </a:lnSpc>
              <a:spcBef>
                <a:spcPts val="26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003  </a:t>
            </a:r>
            <a:r>
              <a:rPr sz="500" spc="20" dirty="0">
                <a:latin typeface="Arial MT"/>
                <a:cs typeface="Arial MT"/>
              </a:rPr>
              <a:t>B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7" name="object 827"/>
          <p:cNvSpPr/>
          <p:nvPr/>
        </p:nvSpPr>
        <p:spPr>
          <a:xfrm>
            <a:off x="8746280" y="8288880"/>
            <a:ext cx="201930" cy="118745"/>
          </a:xfrm>
          <a:custGeom>
            <a:avLst/>
            <a:gdLst/>
            <a:ahLst/>
            <a:cxnLst/>
            <a:rect l="l" t="t" r="r" b="b"/>
            <a:pathLst>
              <a:path w="201929" h="118745">
                <a:moveTo>
                  <a:pt x="201372" y="118392"/>
                </a:moveTo>
                <a:lnTo>
                  <a:pt x="201372" y="0"/>
                </a:lnTo>
              </a:path>
              <a:path w="201929" h="118745">
                <a:moveTo>
                  <a:pt x="0" y="0"/>
                </a:moveTo>
                <a:lnTo>
                  <a:pt x="0" y="118392"/>
                </a:lnTo>
              </a:path>
              <a:path w="201929" h="118745">
                <a:moveTo>
                  <a:pt x="0" y="0"/>
                </a:moveTo>
                <a:lnTo>
                  <a:pt x="201372" y="0"/>
                </a:lnTo>
              </a:path>
              <a:path w="201929" h="118745">
                <a:moveTo>
                  <a:pt x="0" y="118392"/>
                </a:moveTo>
                <a:lnTo>
                  <a:pt x="201372" y="118392"/>
                </a:lnTo>
              </a:path>
              <a:path w="201929" h="118745">
                <a:moveTo>
                  <a:pt x="0" y="58696"/>
                </a:moveTo>
                <a:lnTo>
                  <a:pt x="201372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 txBox="1"/>
          <p:nvPr/>
        </p:nvSpPr>
        <p:spPr>
          <a:xfrm>
            <a:off x="8810490" y="8322176"/>
            <a:ext cx="7112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0" dirty="0">
                <a:latin typeface="Arial MT"/>
                <a:cs typeface="Arial MT"/>
              </a:rPr>
              <a:t>E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29" name="object 829"/>
          <p:cNvSpPr txBox="1"/>
          <p:nvPr/>
        </p:nvSpPr>
        <p:spPr>
          <a:xfrm>
            <a:off x="8751796" y="8263483"/>
            <a:ext cx="18923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01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30" name="object 830"/>
          <p:cNvSpPr/>
          <p:nvPr/>
        </p:nvSpPr>
        <p:spPr>
          <a:xfrm>
            <a:off x="8387046" y="8325307"/>
            <a:ext cx="200660" cy="118745"/>
          </a:xfrm>
          <a:custGeom>
            <a:avLst/>
            <a:gdLst/>
            <a:ahLst/>
            <a:cxnLst/>
            <a:rect l="l" t="t" r="r" b="b"/>
            <a:pathLst>
              <a:path w="200659" h="118745">
                <a:moveTo>
                  <a:pt x="200358" y="118406"/>
                </a:moveTo>
                <a:lnTo>
                  <a:pt x="200358" y="0"/>
                </a:lnTo>
              </a:path>
              <a:path w="200659" h="118745">
                <a:moveTo>
                  <a:pt x="0" y="0"/>
                </a:moveTo>
                <a:lnTo>
                  <a:pt x="0" y="118406"/>
                </a:lnTo>
              </a:path>
              <a:path w="200659" h="118745">
                <a:moveTo>
                  <a:pt x="0" y="0"/>
                </a:moveTo>
                <a:lnTo>
                  <a:pt x="200358" y="0"/>
                </a:lnTo>
              </a:path>
              <a:path w="200659" h="118745">
                <a:moveTo>
                  <a:pt x="0" y="118406"/>
                </a:moveTo>
                <a:lnTo>
                  <a:pt x="200358" y="118406"/>
                </a:lnTo>
              </a:path>
              <a:path w="200659" h="118745">
                <a:moveTo>
                  <a:pt x="0" y="58696"/>
                </a:moveTo>
                <a:lnTo>
                  <a:pt x="200358" y="58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 txBox="1"/>
          <p:nvPr/>
        </p:nvSpPr>
        <p:spPr>
          <a:xfrm>
            <a:off x="8391542" y="8299913"/>
            <a:ext cx="189230" cy="1663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69850" marR="5080" indent="-57785">
              <a:lnSpc>
                <a:spcPct val="77000"/>
              </a:lnSpc>
              <a:spcBef>
                <a:spcPts val="27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006  </a:t>
            </a:r>
            <a:r>
              <a:rPr sz="500" spc="25" dirty="0">
                <a:latin typeface="Arial MT"/>
                <a:cs typeface="Arial MT"/>
              </a:rPr>
              <a:t>D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32" name="object 832"/>
          <p:cNvSpPr/>
          <p:nvPr/>
        </p:nvSpPr>
        <p:spPr>
          <a:xfrm>
            <a:off x="8746280" y="8769563"/>
            <a:ext cx="201930" cy="118745"/>
          </a:xfrm>
          <a:custGeom>
            <a:avLst/>
            <a:gdLst/>
            <a:ahLst/>
            <a:cxnLst/>
            <a:rect l="l" t="t" r="r" b="b"/>
            <a:pathLst>
              <a:path w="201929" h="118745">
                <a:moveTo>
                  <a:pt x="201372" y="118392"/>
                </a:moveTo>
                <a:lnTo>
                  <a:pt x="201372" y="0"/>
                </a:lnTo>
              </a:path>
              <a:path w="201929" h="118745">
                <a:moveTo>
                  <a:pt x="0" y="0"/>
                </a:moveTo>
                <a:lnTo>
                  <a:pt x="0" y="118392"/>
                </a:lnTo>
              </a:path>
              <a:path w="201929" h="118745">
                <a:moveTo>
                  <a:pt x="0" y="0"/>
                </a:moveTo>
                <a:lnTo>
                  <a:pt x="201372" y="0"/>
                </a:lnTo>
              </a:path>
              <a:path w="201929" h="118745">
                <a:moveTo>
                  <a:pt x="0" y="118392"/>
                </a:moveTo>
                <a:lnTo>
                  <a:pt x="201372" y="118392"/>
                </a:lnTo>
              </a:path>
              <a:path w="201929" h="118745">
                <a:moveTo>
                  <a:pt x="0" y="58682"/>
                </a:moveTo>
                <a:lnTo>
                  <a:pt x="201372" y="58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 txBox="1"/>
          <p:nvPr/>
        </p:nvSpPr>
        <p:spPr>
          <a:xfrm>
            <a:off x="8751796" y="8743147"/>
            <a:ext cx="189230" cy="1676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71120" marR="5080" indent="-59055">
              <a:lnSpc>
                <a:spcPct val="78400"/>
              </a:lnSpc>
              <a:spcBef>
                <a:spcPts val="26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004  </a:t>
            </a:r>
            <a:r>
              <a:rPr sz="500" spc="20" dirty="0">
                <a:latin typeface="Arial MT"/>
                <a:cs typeface="Arial MT"/>
              </a:rPr>
              <a:t>B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34" name="object 834"/>
          <p:cNvSpPr/>
          <p:nvPr/>
        </p:nvSpPr>
        <p:spPr>
          <a:xfrm>
            <a:off x="8746280" y="9023562"/>
            <a:ext cx="201930" cy="118745"/>
          </a:xfrm>
          <a:custGeom>
            <a:avLst/>
            <a:gdLst/>
            <a:ahLst/>
            <a:cxnLst/>
            <a:rect l="l" t="t" r="r" b="b"/>
            <a:pathLst>
              <a:path w="201929" h="118745">
                <a:moveTo>
                  <a:pt x="201372" y="118392"/>
                </a:moveTo>
                <a:lnTo>
                  <a:pt x="201372" y="0"/>
                </a:lnTo>
              </a:path>
              <a:path w="201929" h="118745">
                <a:moveTo>
                  <a:pt x="0" y="0"/>
                </a:moveTo>
                <a:lnTo>
                  <a:pt x="0" y="118392"/>
                </a:lnTo>
              </a:path>
              <a:path w="201929" h="118745">
                <a:moveTo>
                  <a:pt x="0" y="0"/>
                </a:moveTo>
                <a:lnTo>
                  <a:pt x="201372" y="0"/>
                </a:lnTo>
              </a:path>
              <a:path w="201929" h="118745">
                <a:moveTo>
                  <a:pt x="0" y="118392"/>
                </a:moveTo>
                <a:lnTo>
                  <a:pt x="201372" y="118392"/>
                </a:lnTo>
              </a:path>
              <a:path w="201929" h="118745">
                <a:moveTo>
                  <a:pt x="0" y="58682"/>
                </a:moveTo>
                <a:lnTo>
                  <a:pt x="201372" y="58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 txBox="1"/>
          <p:nvPr/>
        </p:nvSpPr>
        <p:spPr>
          <a:xfrm>
            <a:off x="8751796" y="8998158"/>
            <a:ext cx="189230" cy="1663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71120" marR="5080" indent="-59055">
              <a:lnSpc>
                <a:spcPct val="77000"/>
              </a:lnSpc>
              <a:spcBef>
                <a:spcPts val="27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005  </a:t>
            </a:r>
            <a:r>
              <a:rPr sz="500" spc="20" dirty="0">
                <a:latin typeface="Arial MT"/>
                <a:cs typeface="Arial MT"/>
              </a:rPr>
              <a:t>B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36" name="object 836"/>
          <p:cNvSpPr/>
          <p:nvPr/>
        </p:nvSpPr>
        <p:spPr>
          <a:xfrm>
            <a:off x="7271874" y="7625038"/>
            <a:ext cx="717550" cy="129539"/>
          </a:xfrm>
          <a:custGeom>
            <a:avLst/>
            <a:gdLst/>
            <a:ahLst/>
            <a:cxnLst/>
            <a:rect l="l" t="t" r="r" b="b"/>
            <a:pathLst>
              <a:path w="717550" h="129540">
                <a:moveTo>
                  <a:pt x="486740" y="72866"/>
                </a:moveTo>
                <a:lnTo>
                  <a:pt x="201372" y="72866"/>
                </a:lnTo>
              </a:path>
              <a:path w="717550" h="129540">
                <a:moveTo>
                  <a:pt x="717468" y="0"/>
                </a:moveTo>
                <a:lnTo>
                  <a:pt x="486740" y="72866"/>
                </a:lnTo>
              </a:path>
              <a:path w="717550" h="129540">
                <a:moveTo>
                  <a:pt x="201372" y="129534"/>
                </a:moveTo>
                <a:lnTo>
                  <a:pt x="201372" y="10127"/>
                </a:lnTo>
              </a:path>
              <a:path w="717550" h="129540">
                <a:moveTo>
                  <a:pt x="0" y="10127"/>
                </a:moveTo>
                <a:lnTo>
                  <a:pt x="0" y="129534"/>
                </a:lnTo>
              </a:path>
              <a:path w="717550" h="129540">
                <a:moveTo>
                  <a:pt x="0" y="10127"/>
                </a:moveTo>
                <a:lnTo>
                  <a:pt x="201372" y="10127"/>
                </a:lnTo>
              </a:path>
              <a:path w="717550" h="129540">
                <a:moveTo>
                  <a:pt x="0" y="129534"/>
                </a:moveTo>
                <a:lnTo>
                  <a:pt x="201372" y="129534"/>
                </a:lnTo>
              </a:path>
              <a:path w="717550" h="129540">
                <a:moveTo>
                  <a:pt x="0" y="69824"/>
                </a:moveTo>
                <a:lnTo>
                  <a:pt x="201372" y="698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 txBox="1"/>
          <p:nvPr/>
        </p:nvSpPr>
        <p:spPr>
          <a:xfrm>
            <a:off x="7277386" y="7609764"/>
            <a:ext cx="189230" cy="1676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73025" marR="5080" indent="-60960">
              <a:lnSpc>
                <a:spcPct val="78400"/>
              </a:lnSpc>
              <a:spcBef>
                <a:spcPts val="26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5" dirty="0">
                <a:latin typeface="Arial MT"/>
                <a:cs typeface="Arial MT"/>
              </a:rPr>
              <a:t>002  F</a:t>
            </a:r>
            <a:endParaRPr sz="500">
              <a:latin typeface="Arial MT"/>
              <a:cs typeface="Arial MT"/>
            </a:endParaRPr>
          </a:p>
        </p:txBody>
      </p:sp>
      <p:grpSp>
        <p:nvGrpSpPr>
          <p:cNvPr id="838" name="object 838"/>
          <p:cNvGrpSpPr/>
          <p:nvPr/>
        </p:nvGrpSpPr>
        <p:grpSpPr>
          <a:xfrm>
            <a:off x="7265806" y="1760789"/>
            <a:ext cx="772160" cy="146050"/>
            <a:chOff x="7265806" y="1760789"/>
            <a:chExt cx="772160" cy="146050"/>
          </a:xfrm>
        </p:grpSpPr>
        <p:pic>
          <p:nvPicPr>
            <p:cNvPr id="839" name="object 83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265806" y="1760789"/>
              <a:ext cx="193283" cy="145728"/>
            </a:xfrm>
            <a:prstGeom prst="rect">
              <a:avLst/>
            </a:prstGeom>
          </p:spPr>
        </p:pic>
        <p:pic>
          <p:nvPicPr>
            <p:cNvPr id="840" name="object 840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597713" y="1760789"/>
              <a:ext cx="193296" cy="145728"/>
            </a:xfrm>
            <a:prstGeom prst="rect">
              <a:avLst/>
            </a:prstGeom>
          </p:spPr>
        </p:pic>
        <p:pic>
          <p:nvPicPr>
            <p:cNvPr id="841" name="object 841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844626" y="1760789"/>
              <a:ext cx="193296" cy="145728"/>
            </a:xfrm>
            <a:prstGeom prst="rect">
              <a:avLst/>
            </a:prstGeom>
          </p:spPr>
        </p:pic>
      </p:grpSp>
      <p:sp>
        <p:nvSpPr>
          <p:cNvPr id="842" name="object 842"/>
          <p:cNvSpPr txBox="1"/>
          <p:nvPr/>
        </p:nvSpPr>
        <p:spPr>
          <a:xfrm>
            <a:off x="7269290" y="1753733"/>
            <a:ext cx="7620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3535" algn="l"/>
              </a:tabLst>
            </a:pPr>
            <a:r>
              <a:rPr sz="800" spc="15" dirty="0">
                <a:latin typeface="Arial MT"/>
                <a:cs typeface="Arial MT"/>
              </a:rPr>
              <a:t>W1	W1 </a:t>
            </a:r>
            <a:r>
              <a:rPr sz="800" spc="170" dirty="0">
                <a:latin typeface="Arial MT"/>
                <a:cs typeface="Arial MT"/>
              </a:rPr>
              <a:t> </a:t>
            </a:r>
            <a:r>
              <a:rPr sz="800" spc="15" dirty="0">
                <a:latin typeface="Arial MT"/>
                <a:cs typeface="Arial MT"/>
              </a:rPr>
              <a:t>W1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843" name="object 843"/>
          <p:cNvGrpSpPr/>
          <p:nvPr/>
        </p:nvGrpSpPr>
        <p:grpSpPr>
          <a:xfrm>
            <a:off x="8290911" y="1760789"/>
            <a:ext cx="781685" cy="146050"/>
            <a:chOff x="8290911" y="1760789"/>
            <a:chExt cx="781685" cy="146050"/>
          </a:xfrm>
        </p:grpSpPr>
        <p:pic>
          <p:nvPicPr>
            <p:cNvPr id="844" name="object 844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290911" y="1760789"/>
              <a:ext cx="193269" cy="145728"/>
            </a:xfrm>
            <a:prstGeom prst="rect">
              <a:avLst/>
            </a:prstGeom>
          </p:spPr>
        </p:pic>
        <p:pic>
          <p:nvPicPr>
            <p:cNvPr id="845" name="object 845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584378" y="1760789"/>
              <a:ext cx="193269" cy="145728"/>
            </a:xfrm>
            <a:prstGeom prst="rect">
              <a:avLst/>
            </a:prstGeom>
          </p:spPr>
        </p:pic>
        <p:pic>
          <p:nvPicPr>
            <p:cNvPr id="846" name="object 84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878845" y="1760789"/>
              <a:ext cx="193283" cy="145728"/>
            </a:xfrm>
            <a:prstGeom prst="rect">
              <a:avLst/>
            </a:prstGeom>
          </p:spPr>
        </p:pic>
      </p:grpSp>
      <p:sp>
        <p:nvSpPr>
          <p:cNvPr id="847" name="object 847"/>
          <p:cNvSpPr txBox="1"/>
          <p:nvPr/>
        </p:nvSpPr>
        <p:spPr>
          <a:xfrm>
            <a:off x="8293383" y="1753733"/>
            <a:ext cx="77089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705" algn="l"/>
                <a:tab pos="600075" algn="l"/>
              </a:tabLst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r>
              <a:rPr sz="800" dirty="0">
                <a:latin typeface="Arial MT"/>
                <a:cs typeface="Arial MT"/>
              </a:rPr>
              <a:t>	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r>
              <a:rPr sz="800" dirty="0">
                <a:latin typeface="Arial MT"/>
                <a:cs typeface="Arial MT"/>
              </a:rPr>
              <a:t>	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48" name="object 848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9390898" y="4114594"/>
            <a:ext cx="193283" cy="145714"/>
          </a:xfrm>
          <a:prstGeom prst="rect">
            <a:avLst/>
          </a:prstGeom>
        </p:spPr>
      </p:pic>
      <p:sp>
        <p:nvSpPr>
          <p:cNvPr id="849" name="object 849"/>
          <p:cNvSpPr txBox="1"/>
          <p:nvPr/>
        </p:nvSpPr>
        <p:spPr>
          <a:xfrm>
            <a:off x="9394384" y="4107528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50" name="object 850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9390898" y="4487999"/>
            <a:ext cx="193283" cy="144700"/>
          </a:xfrm>
          <a:prstGeom prst="rect">
            <a:avLst/>
          </a:prstGeom>
        </p:spPr>
      </p:pic>
      <p:sp>
        <p:nvSpPr>
          <p:cNvPr id="851" name="object 851"/>
          <p:cNvSpPr txBox="1"/>
          <p:nvPr/>
        </p:nvSpPr>
        <p:spPr>
          <a:xfrm>
            <a:off x="9394384" y="4480937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52" name="object 852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9390898" y="4781465"/>
            <a:ext cx="193283" cy="145714"/>
          </a:xfrm>
          <a:prstGeom prst="rect">
            <a:avLst/>
          </a:prstGeom>
        </p:spPr>
      </p:pic>
      <p:sp>
        <p:nvSpPr>
          <p:cNvPr id="853" name="object 853"/>
          <p:cNvSpPr txBox="1"/>
          <p:nvPr/>
        </p:nvSpPr>
        <p:spPr>
          <a:xfrm>
            <a:off x="9394384" y="4774403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54" name="object 854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9390898" y="5778230"/>
            <a:ext cx="193283" cy="145728"/>
          </a:xfrm>
          <a:prstGeom prst="rect">
            <a:avLst/>
          </a:prstGeom>
        </p:spPr>
      </p:pic>
      <p:sp>
        <p:nvSpPr>
          <p:cNvPr id="855" name="object 855"/>
          <p:cNvSpPr txBox="1"/>
          <p:nvPr/>
        </p:nvSpPr>
        <p:spPr>
          <a:xfrm>
            <a:off x="9394384" y="5771173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56" name="object 856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9390898" y="6072711"/>
            <a:ext cx="193283" cy="145714"/>
          </a:xfrm>
          <a:prstGeom prst="rect">
            <a:avLst/>
          </a:prstGeom>
        </p:spPr>
      </p:pic>
      <p:sp>
        <p:nvSpPr>
          <p:cNvPr id="857" name="object 857"/>
          <p:cNvSpPr txBox="1"/>
          <p:nvPr/>
        </p:nvSpPr>
        <p:spPr>
          <a:xfrm>
            <a:off x="9394384" y="6065651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58" name="object 858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9390898" y="6370221"/>
            <a:ext cx="193283" cy="145728"/>
          </a:xfrm>
          <a:prstGeom prst="rect">
            <a:avLst/>
          </a:prstGeom>
        </p:spPr>
      </p:pic>
      <p:sp>
        <p:nvSpPr>
          <p:cNvPr id="859" name="object 859"/>
          <p:cNvSpPr txBox="1"/>
          <p:nvPr/>
        </p:nvSpPr>
        <p:spPr>
          <a:xfrm>
            <a:off x="9394384" y="6363164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60" name="object 860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9390898" y="6739583"/>
            <a:ext cx="193283" cy="145728"/>
          </a:xfrm>
          <a:prstGeom prst="rect">
            <a:avLst/>
          </a:prstGeom>
        </p:spPr>
      </p:pic>
      <p:sp>
        <p:nvSpPr>
          <p:cNvPr id="861" name="object 861"/>
          <p:cNvSpPr txBox="1"/>
          <p:nvPr/>
        </p:nvSpPr>
        <p:spPr>
          <a:xfrm>
            <a:off x="9394384" y="6732525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62" name="object 862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6019072" y="4495084"/>
            <a:ext cx="193283" cy="145714"/>
          </a:xfrm>
          <a:prstGeom prst="rect">
            <a:avLst/>
          </a:prstGeom>
        </p:spPr>
      </p:pic>
      <p:sp>
        <p:nvSpPr>
          <p:cNvPr id="863" name="object 863"/>
          <p:cNvSpPr txBox="1"/>
          <p:nvPr/>
        </p:nvSpPr>
        <p:spPr>
          <a:xfrm>
            <a:off x="6021556" y="4488021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64" name="object 864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6019072" y="4866461"/>
            <a:ext cx="193283" cy="144714"/>
          </a:xfrm>
          <a:prstGeom prst="rect">
            <a:avLst/>
          </a:prstGeom>
        </p:spPr>
      </p:pic>
      <p:sp>
        <p:nvSpPr>
          <p:cNvPr id="865" name="object 865"/>
          <p:cNvSpPr txBox="1"/>
          <p:nvPr/>
        </p:nvSpPr>
        <p:spPr>
          <a:xfrm>
            <a:off x="6021556" y="4858395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66" name="object 866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6019072" y="5343101"/>
            <a:ext cx="193283" cy="145714"/>
          </a:xfrm>
          <a:prstGeom prst="rect">
            <a:avLst/>
          </a:prstGeom>
        </p:spPr>
      </p:pic>
      <p:sp>
        <p:nvSpPr>
          <p:cNvPr id="867" name="object 867"/>
          <p:cNvSpPr txBox="1"/>
          <p:nvPr/>
        </p:nvSpPr>
        <p:spPr>
          <a:xfrm>
            <a:off x="6021556" y="5336035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68" name="object 868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5862225"/>
            <a:ext cx="193283" cy="145714"/>
          </a:xfrm>
          <a:prstGeom prst="rect">
            <a:avLst/>
          </a:prstGeom>
        </p:spPr>
      </p:pic>
      <p:sp>
        <p:nvSpPr>
          <p:cNvPr id="869" name="object 869"/>
          <p:cNvSpPr txBox="1"/>
          <p:nvPr/>
        </p:nvSpPr>
        <p:spPr>
          <a:xfrm>
            <a:off x="6021556" y="5855165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70" name="object 870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6273070"/>
            <a:ext cx="193283" cy="145728"/>
          </a:xfrm>
          <a:prstGeom prst="rect">
            <a:avLst/>
          </a:prstGeom>
        </p:spPr>
      </p:pic>
      <p:sp>
        <p:nvSpPr>
          <p:cNvPr id="871" name="object 871"/>
          <p:cNvSpPr txBox="1"/>
          <p:nvPr/>
        </p:nvSpPr>
        <p:spPr>
          <a:xfrm>
            <a:off x="6021556" y="6266017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72" name="object 872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6019072" y="6646488"/>
            <a:ext cx="193283" cy="145714"/>
          </a:xfrm>
          <a:prstGeom prst="rect">
            <a:avLst/>
          </a:prstGeom>
        </p:spPr>
      </p:pic>
      <p:sp>
        <p:nvSpPr>
          <p:cNvPr id="873" name="object 873"/>
          <p:cNvSpPr txBox="1"/>
          <p:nvPr/>
        </p:nvSpPr>
        <p:spPr>
          <a:xfrm>
            <a:off x="6021556" y="6639426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74" name="object 874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6019072" y="6940970"/>
            <a:ext cx="193283" cy="144700"/>
          </a:xfrm>
          <a:prstGeom prst="rect">
            <a:avLst/>
          </a:prstGeom>
        </p:spPr>
      </p:pic>
      <p:sp>
        <p:nvSpPr>
          <p:cNvPr id="875" name="object 875"/>
          <p:cNvSpPr txBox="1"/>
          <p:nvPr/>
        </p:nvSpPr>
        <p:spPr>
          <a:xfrm>
            <a:off x="6021556" y="6932891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76" name="object 876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6019072" y="7655395"/>
            <a:ext cx="193283" cy="145728"/>
          </a:xfrm>
          <a:prstGeom prst="rect">
            <a:avLst/>
          </a:prstGeom>
        </p:spPr>
      </p:pic>
      <p:sp>
        <p:nvSpPr>
          <p:cNvPr id="877" name="object 877"/>
          <p:cNvSpPr txBox="1"/>
          <p:nvPr/>
        </p:nvSpPr>
        <p:spPr>
          <a:xfrm>
            <a:off x="6021556" y="7648340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78" name="object 878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8106723"/>
            <a:ext cx="193283" cy="145728"/>
          </a:xfrm>
          <a:prstGeom prst="rect">
            <a:avLst/>
          </a:prstGeom>
        </p:spPr>
      </p:pic>
      <p:sp>
        <p:nvSpPr>
          <p:cNvPr id="879" name="object 879"/>
          <p:cNvSpPr txBox="1"/>
          <p:nvPr/>
        </p:nvSpPr>
        <p:spPr>
          <a:xfrm>
            <a:off x="6021556" y="8099669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80" name="object 880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6019072" y="8427517"/>
            <a:ext cx="193283" cy="145714"/>
          </a:xfrm>
          <a:prstGeom prst="rect">
            <a:avLst/>
          </a:prstGeom>
        </p:spPr>
      </p:pic>
      <p:sp>
        <p:nvSpPr>
          <p:cNvPr id="881" name="object 881"/>
          <p:cNvSpPr txBox="1"/>
          <p:nvPr/>
        </p:nvSpPr>
        <p:spPr>
          <a:xfrm>
            <a:off x="6021556" y="8420458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82" name="object 882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6019072" y="8879859"/>
            <a:ext cx="193283" cy="144714"/>
          </a:xfrm>
          <a:prstGeom prst="rect">
            <a:avLst/>
          </a:prstGeom>
        </p:spPr>
      </p:pic>
      <p:sp>
        <p:nvSpPr>
          <p:cNvPr id="883" name="object 883"/>
          <p:cNvSpPr txBox="1"/>
          <p:nvPr/>
        </p:nvSpPr>
        <p:spPr>
          <a:xfrm>
            <a:off x="6021556" y="8871787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84" name="object 884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9357500"/>
            <a:ext cx="193283" cy="145728"/>
          </a:xfrm>
          <a:prstGeom prst="rect">
            <a:avLst/>
          </a:prstGeom>
        </p:spPr>
      </p:pic>
      <p:sp>
        <p:nvSpPr>
          <p:cNvPr id="885" name="object 885"/>
          <p:cNvSpPr txBox="1"/>
          <p:nvPr/>
        </p:nvSpPr>
        <p:spPr>
          <a:xfrm>
            <a:off x="6021556" y="9350440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86" name="object 886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10019314"/>
            <a:ext cx="193283" cy="145714"/>
          </a:xfrm>
          <a:prstGeom prst="rect">
            <a:avLst/>
          </a:prstGeom>
        </p:spPr>
      </p:pic>
      <p:sp>
        <p:nvSpPr>
          <p:cNvPr id="887" name="object 887"/>
          <p:cNvSpPr txBox="1"/>
          <p:nvPr/>
        </p:nvSpPr>
        <p:spPr>
          <a:xfrm>
            <a:off x="6021556" y="10012255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88" name="object 888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6352008" y="10384620"/>
            <a:ext cx="193283" cy="145728"/>
          </a:xfrm>
          <a:prstGeom prst="rect">
            <a:avLst/>
          </a:prstGeom>
        </p:spPr>
      </p:pic>
      <p:sp>
        <p:nvSpPr>
          <p:cNvPr id="889" name="object 889"/>
          <p:cNvSpPr txBox="1"/>
          <p:nvPr/>
        </p:nvSpPr>
        <p:spPr>
          <a:xfrm>
            <a:off x="6354487" y="10377568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90" name="object 890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5981632" y="10739825"/>
            <a:ext cx="193283" cy="144714"/>
          </a:xfrm>
          <a:prstGeom prst="rect">
            <a:avLst/>
          </a:prstGeom>
        </p:spPr>
      </p:pic>
      <p:sp>
        <p:nvSpPr>
          <p:cNvPr id="891" name="object 891"/>
          <p:cNvSpPr txBox="1"/>
          <p:nvPr/>
        </p:nvSpPr>
        <p:spPr>
          <a:xfrm>
            <a:off x="5985126" y="10731751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92" name="object 892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6019072" y="11191154"/>
            <a:ext cx="193283" cy="145728"/>
          </a:xfrm>
          <a:prstGeom prst="rect">
            <a:avLst/>
          </a:prstGeom>
        </p:spPr>
      </p:pic>
      <p:sp>
        <p:nvSpPr>
          <p:cNvPr id="893" name="object 893"/>
          <p:cNvSpPr txBox="1"/>
          <p:nvPr/>
        </p:nvSpPr>
        <p:spPr>
          <a:xfrm>
            <a:off x="6021556" y="11184093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94" name="object 894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6019072" y="11643496"/>
            <a:ext cx="193283" cy="144700"/>
          </a:xfrm>
          <a:prstGeom prst="rect">
            <a:avLst/>
          </a:prstGeom>
        </p:spPr>
      </p:pic>
      <p:sp>
        <p:nvSpPr>
          <p:cNvPr id="895" name="object 895"/>
          <p:cNvSpPr txBox="1"/>
          <p:nvPr/>
        </p:nvSpPr>
        <p:spPr>
          <a:xfrm>
            <a:off x="6021556" y="11635423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896" name="object 896"/>
          <p:cNvPicPr/>
          <p:nvPr/>
        </p:nvPicPr>
        <p:blipFill>
          <a:blip r:embed="rId61" cstate="print"/>
          <a:stretch>
            <a:fillRect/>
          </a:stretch>
        </p:blipFill>
        <p:spPr>
          <a:xfrm>
            <a:off x="6504812" y="12305310"/>
            <a:ext cx="193283" cy="144714"/>
          </a:xfrm>
          <a:prstGeom prst="rect">
            <a:avLst/>
          </a:prstGeom>
        </p:spPr>
      </p:pic>
      <p:sp>
        <p:nvSpPr>
          <p:cNvPr id="897" name="object 897"/>
          <p:cNvSpPr txBox="1"/>
          <p:nvPr/>
        </p:nvSpPr>
        <p:spPr>
          <a:xfrm>
            <a:off x="6507291" y="12298250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898" name="object 898"/>
          <p:cNvGrpSpPr/>
          <p:nvPr/>
        </p:nvGrpSpPr>
        <p:grpSpPr>
          <a:xfrm>
            <a:off x="6878217" y="12305310"/>
            <a:ext cx="487045" cy="144780"/>
            <a:chOff x="6878217" y="12305310"/>
            <a:chExt cx="487045" cy="144780"/>
          </a:xfrm>
        </p:grpSpPr>
        <p:pic>
          <p:nvPicPr>
            <p:cNvPr id="899" name="object 899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6878217" y="12305310"/>
              <a:ext cx="193283" cy="144714"/>
            </a:xfrm>
            <a:prstGeom prst="rect">
              <a:avLst/>
            </a:prstGeom>
          </p:spPr>
        </p:pic>
        <p:pic>
          <p:nvPicPr>
            <p:cNvPr id="900" name="object 900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7171684" y="12305310"/>
              <a:ext cx="193283" cy="144714"/>
            </a:xfrm>
            <a:prstGeom prst="rect">
              <a:avLst/>
            </a:prstGeom>
          </p:spPr>
        </p:pic>
      </p:grpSp>
      <p:sp>
        <p:nvSpPr>
          <p:cNvPr id="901" name="object 901"/>
          <p:cNvSpPr txBox="1"/>
          <p:nvPr/>
        </p:nvSpPr>
        <p:spPr>
          <a:xfrm>
            <a:off x="6880701" y="12298250"/>
            <a:ext cx="4775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705" algn="l"/>
              </a:tabLst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r>
              <a:rPr sz="800" dirty="0">
                <a:latin typeface="Arial MT"/>
                <a:cs typeface="Arial MT"/>
              </a:rPr>
              <a:t>	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902" name="object 902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7597713" y="12305310"/>
            <a:ext cx="193296" cy="144714"/>
          </a:xfrm>
          <a:prstGeom prst="rect">
            <a:avLst/>
          </a:prstGeom>
        </p:spPr>
      </p:pic>
      <p:sp>
        <p:nvSpPr>
          <p:cNvPr id="903" name="object 903"/>
          <p:cNvSpPr txBox="1"/>
          <p:nvPr/>
        </p:nvSpPr>
        <p:spPr>
          <a:xfrm>
            <a:off x="7600198" y="12298250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904" name="object 904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8075354" y="12305310"/>
            <a:ext cx="193283" cy="144714"/>
          </a:xfrm>
          <a:prstGeom prst="rect">
            <a:avLst/>
          </a:prstGeom>
        </p:spPr>
      </p:pic>
      <p:sp>
        <p:nvSpPr>
          <p:cNvPr id="905" name="object 905"/>
          <p:cNvSpPr txBox="1"/>
          <p:nvPr/>
        </p:nvSpPr>
        <p:spPr>
          <a:xfrm>
            <a:off x="8078850" y="12298250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906" name="object 906"/>
          <p:cNvGrpSpPr/>
          <p:nvPr/>
        </p:nvGrpSpPr>
        <p:grpSpPr>
          <a:xfrm>
            <a:off x="8448772" y="12305310"/>
            <a:ext cx="487045" cy="144780"/>
            <a:chOff x="8448772" y="12305310"/>
            <a:chExt cx="487045" cy="144780"/>
          </a:xfrm>
        </p:grpSpPr>
        <p:pic>
          <p:nvPicPr>
            <p:cNvPr id="907" name="object 907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8448772" y="12305310"/>
              <a:ext cx="193283" cy="144714"/>
            </a:xfrm>
            <a:prstGeom prst="rect">
              <a:avLst/>
            </a:prstGeom>
          </p:spPr>
        </p:pic>
        <p:pic>
          <p:nvPicPr>
            <p:cNvPr id="908" name="object 908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8742239" y="12305310"/>
              <a:ext cx="193283" cy="144714"/>
            </a:xfrm>
            <a:prstGeom prst="rect">
              <a:avLst/>
            </a:prstGeom>
          </p:spPr>
        </p:pic>
      </p:grpSp>
      <p:sp>
        <p:nvSpPr>
          <p:cNvPr id="909" name="object 909"/>
          <p:cNvSpPr txBox="1"/>
          <p:nvPr/>
        </p:nvSpPr>
        <p:spPr>
          <a:xfrm>
            <a:off x="8115282" y="12298250"/>
            <a:ext cx="81343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>
              <a:lnSpc>
                <a:spcPct val="100000"/>
              </a:lnSpc>
              <a:spcBef>
                <a:spcPts val="100"/>
              </a:spcBef>
              <a:tabLst>
                <a:tab pos="642620" algn="l"/>
              </a:tabLst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r>
              <a:rPr sz="800" dirty="0">
                <a:latin typeface="Arial MT"/>
                <a:cs typeface="Arial MT"/>
              </a:rPr>
              <a:t>	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</a:t>
            </a:r>
            <a:endParaRPr sz="8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130" dirty="0">
                <a:latin typeface="Arial MT"/>
                <a:cs typeface="Arial MT"/>
              </a:rPr>
              <a:t>   </a:t>
            </a:r>
            <a:r>
              <a:rPr sz="450" spc="-20" dirty="0">
                <a:latin typeface="Arial MT"/>
                <a:cs typeface="Arial MT"/>
              </a:rPr>
              <a:t>660</a:t>
            </a:r>
            <a:r>
              <a:rPr sz="450" spc="130" dirty="0">
                <a:latin typeface="Arial MT"/>
                <a:cs typeface="Arial MT"/>
              </a:rPr>
              <a:t>   </a:t>
            </a:r>
            <a:r>
              <a:rPr sz="450" spc="-20" dirty="0">
                <a:latin typeface="Arial MT"/>
                <a:cs typeface="Arial MT"/>
              </a:rPr>
              <a:t>900</a:t>
            </a:r>
            <a:r>
              <a:rPr sz="450" spc="85" dirty="0">
                <a:latin typeface="Arial MT"/>
                <a:cs typeface="Arial MT"/>
              </a:rPr>
              <a:t> </a:t>
            </a:r>
            <a:r>
              <a:rPr sz="450" spc="9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330</a:t>
            </a:r>
            <a:r>
              <a:rPr sz="450" spc="29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10" name="object 910"/>
          <p:cNvSpPr/>
          <p:nvPr/>
        </p:nvSpPr>
        <p:spPr>
          <a:xfrm>
            <a:off x="9358512" y="3072274"/>
            <a:ext cx="191770" cy="144145"/>
          </a:xfrm>
          <a:custGeom>
            <a:avLst/>
            <a:gdLst/>
            <a:ahLst/>
            <a:cxnLst/>
            <a:rect l="l" t="t" r="r" b="b"/>
            <a:pathLst>
              <a:path w="191770" h="144144">
                <a:moveTo>
                  <a:pt x="142690" y="0"/>
                </a:moveTo>
                <a:lnTo>
                  <a:pt x="191259" y="70838"/>
                </a:lnTo>
              </a:path>
              <a:path w="191770" h="144144">
                <a:moveTo>
                  <a:pt x="142690" y="143704"/>
                </a:moveTo>
                <a:lnTo>
                  <a:pt x="191259" y="70838"/>
                </a:lnTo>
              </a:path>
              <a:path w="191770" h="144144">
                <a:moveTo>
                  <a:pt x="47554" y="143704"/>
                </a:moveTo>
                <a:lnTo>
                  <a:pt x="142690" y="143704"/>
                </a:lnTo>
              </a:path>
              <a:path w="191770" h="144144">
                <a:moveTo>
                  <a:pt x="47554" y="0"/>
                </a:moveTo>
                <a:lnTo>
                  <a:pt x="142690" y="0"/>
                </a:lnTo>
              </a:path>
              <a:path w="191770" h="144144">
                <a:moveTo>
                  <a:pt x="0" y="71852"/>
                </a:moveTo>
                <a:lnTo>
                  <a:pt x="47554" y="0"/>
                </a:lnTo>
              </a:path>
              <a:path w="191770" h="144144">
                <a:moveTo>
                  <a:pt x="47554" y="143704"/>
                </a:moveTo>
                <a:lnTo>
                  <a:pt x="0" y="718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 txBox="1"/>
          <p:nvPr/>
        </p:nvSpPr>
        <p:spPr>
          <a:xfrm>
            <a:off x="9359979" y="3064208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912" name="object 912"/>
          <p:cNvSpPr/>
          <p:nvPr/>
        </p:nvSpPr>
        <p:spPr>
          <a:xfrm>
            <a:off x="9358512" y="3215978"/>
            <a:ext cx="191770" cy="286385"/>
          </a:xfrm>
          <a:custGeom>
            <a:avLst/>
            <a:gdLst/>
            <a:ahLst/>
            <a:cxnLst/>
            <a:rect l="l" t="t" r="r" b="b"/>
            <a:pathLst>
              <a:path w="191770" h="286385">
                <a:moveTo>
                  <a:pt x="142690" y="0"/>
                </a:moveTo>
                <a:lnTo>
                  <a:pt x="191259" y="69824"/>
                </a:lnTo>
              </a:path>
              <a:path w="191770" h="286385">
                <a:moveTo>
                  <a:pt x="142690" y="143691"/>
                </a:moveTo>
                <a:lnTo>
                  <a:pt x="191259" y="69824"/>
                </a:lnTo>
              </a:path>
              <a:path w="191770" h="286385">
                <a:moveTo>
                  <a:pt x="47554" y="143691"/>
                </a:moveTo>
                <a:lnTo>
                  <a:pt x="142690" y="143691"/>
                </a:lnTo>
              </a:path>
              <a:path w="191770" h="286385">
                <a:moveTo>
                  <a:pt x="47554" y="0"/>
                </a:moveTo>
                <a:lnTo>
                  <a:pt x="142690" y="0"/>
                </a:lnTo>
              </a:path>
              <a:path w="191770" h="286385">
                <a:moveTo>
                  <a:pt x="0" y="71838"/>
                </a:moveTo>
                <a:lnTo>
                  <a:pt x="47554" y="0"/>
                </a:lnTo>
              </a:path>
              <a:path w="191770" h="286385">
                <a:moveTo>
                  <a:pt x="47554" y="143691"/>
                </a:moveTo>
                <a:lnTo>
                  <a:pt x="0" y="71838"/>
                </a:lnTo>
              </a:path>
              <a:path w="191770" h="286385">
                <a:moveTo>
                  <a:pt x="142690" y="143691"/>
                </a:moveTo>
                <a:lnTo>
                  <a:pt x="191259" y="213515"/>
                </a:lnTo>
              </a:path>
              <a:path w="191770" h="286385">
                <a:moveTo>
                  <a:pt x="142690" y="286381"/>
                </a:moveTo>
                <a:lnTo>
                  <a:pt x="191259" y="213515"/>
                </a:lnTo>
              </a:path>
              <a:path w="191770" h="286385">
                <a:moveTo>
                  <a:pt x="47554" y="286381"/>
                </a:moveTo>
                <a:lnTo>
                  <a:pt x="142690" y="286381"/>
                </a:lnTo>
              </a:path>
              <a:path w="191770" h="286385">
                <a:moveTo>
                  <a:pt x="47554" y="143691"/>
                </a:moveTo>
                <a:lnTo>
                  <a:pt x="142690" y="143691"/>
                </a:lnTo>
              </a:path>
              <a:path w="191770" h="286385">
                <a:moveTo>
                  <a:pt x="0" y="214529"/>
                </a:moveTo>
                <a:lnTo>
                  <a:pt x="47554" y="143691"/>
                </a:lnTo>
              </a:path>
              <a:path w="191770" h="286385">
                <a:moveTo>
                  <a:pt x="47554" y="286381"/>
                </a:moveTo>
                <a:lnTo>
                  <a:pt x="0" y="214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 txBox="1"/>
          <p:nvPr/>
        </p:nvSpPr>
        <p:spPr>
          <a:xfrm>
            <a:off x="9359979" y="3187171"/>
            <a:ext cx="182880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2  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914" name="object 914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9357500" y="3609627"/>
            <a:ext cx="193283" cy="144714"/>
          </a:xfrm>
          <a:prstGeom prst="rect">
            <a:avLst/>
          </a:prstGeom>
        </p:spPr>
      </p:pic>
      <p:sp>
        <p:nvSpPr>
          <p:cNvPr id="915" name="object 915"/>
          <p:cNvSpPr txBox="1"/>
          <p:nvPr/>
        </p:nvSpPr>
        <p:spPr>
          <a:xfrm>
            <a:off x="9359979" y="3601553"/>
            <a:ext cx="1828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916" name="object 916"/>
          <p:cNvSpPr txBox="1"/>
          <p:nvPr/>
        </p:nvSpPr>
        <p:spPr>
          <a:xfrm>
            <a:off x="5567190" y="3477361"/>
            <a:ext cx="208279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90" dirty="0">
                <a:latin typeface="Arial MT"/>
                <a:cs typeface="Arial MT"/>
              </a:rPr>
              <a:t>AND</a:t>
            </a:r>
            <a:r>
              <a:rPr sz="450" spc="-55" dirty="0">
                <a:latin typeface="Arial MT"/>
                <a:cs typeface="Arial MT"/>
              </a:rPr>
              <a:t>I</a:t>
            </a:r>
            <a:r>
              <a:rPr sz="450" spc="-100" dirty="0">
                <a:latin typeface="Arial MT"/>
                <a:cs typeface="Arial MT"/>
              </a:rPr>
              <a:t>NG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17" name="object 917"/>
          <p:cNvSpPr txBox="1"/>
          <p:nvPr/>
        </p:nvSpPr>
        <p:spPr>
          <a:xfrm>
            <a:off x="9060441" y="9310239"/>
            <a:ext cx="12065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90" dirty="0">
                <a:latin typeface="Arial MT"/>
                <a:cs typeface="Arial MT"/>
              </a:rPr>
              <a:t>NK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19" name="object 919"/>
          <p:cNvSpPr txBox="1"/>
          <p:nvPr/>
        </p:nvSpPr>
        <p:spPr>
          <a:xfrm>
            <a:off x="8040396" y="7481257"/>
            <a:ext cx="310515" cy="2787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30"/>
              </a:spcBef>
            </a:pPr>
            <a:r>
              <a:rPr sz="800" b="1" spc="-10" dirty="0">
                <a:latin typeface="Arial"/>
                <a:cs typeface="Arial"/>
              </a:rPr>
              <a:t>DUCT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500" i="1" spc="20" dirty="0">
                <a:latin typeface="Arial"/>
                <a:cs typeface="Arial"/>
              </a:rPr>
              <a:t>SCREED</a:t>
            </a:r>
            <a:endParaRPr sz="500">
              <a:latin typeface="Arial"/>
              <a:cs typeface="Arial"/>
            </a:endParaRPr>
          </a:p>
        </p:txBody>
      </p:sp>
      <p:sp>
        <p:nvSpPr>
          <p:cNvPr id="920" name="object 920"/>
          <p:cNvSpPr txBox="1"/>
          <p:nvPr/>
        </p:nvSpPr>
        <p:spPr>
          <a:xfrm>
            <a:off x="8008013" y="7838164"/>
            <a:ext cx="37528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S</a:t>
            </a:r>
            <a:r>
              <a:rPr sz="800" b="1" spc="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O</a:t>
            </a:r>
            <a:r>
              <a:rPr sz="800" b="1" spc="-15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921" name="object 921"/>
          <p:cNvSpPr txBox="1"/>
          <p:nvPr/>
        </p:nvSpPr>
        <p:spPr>
          <a:xfrm>
            <a:off x="8040396" y="7979596"/>
            <a:ext cx="31051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i="1" spc="20" dirty="0">
                <a:latin typeface="Arial"/>
                <a:cs typeface="Arial"/>
              </a:rPr>
              <a:t>SCREED</a:t>
            </a:r>
            <a:endParaRPr sz="500">
              <a:latin typeface="Arial"/>
              <a:cs typeface="Arial"/>
            </a:endParaRPr>
          </a:p>
        </p:txBody>
      </p:sp>
      <p:sp>
        <p:nvSpPr>
          <p:cNvPr id="922" name="object 922"/>
          <p:cNvSpPr txBox="1"/>
          <p:nvPr/>
        </p:nvSpPr>
        <p:spPr>
          <a:xfrm>
            <a:off x="8422913" y="9811777"/>
            <a:ext cx="627380" cy="2787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0"/>
              </a:spcBef>
            </a:pPr>
            <a:r>
              <a:rPr sz="800" b="1" spc="-10" dirty="0">
                <a:latin typeface="Arial"/>
                <a:cs typeface="Arial"/>
              </a:rPr>
              <a:t>CANTEEN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500" i="1" spc="20" dirty="0">
                <a:latin typeface="Arial"/>
                <a:cs typeface="Arial"/>
              </a:rPr>
              <a:t>PORCELAIN</a:t>
            </a:r>
            <a:r>
              <a:rPr sz="500" i="1" spc="-35" dirty="0">
                <a:latin typeface="Arial"/>
                <a:cs typeface="Arial"/>
              </a:rPr>
              <a:t> </a:t>
            </a:r>
            <a:r>
              <a:rPr sz="500" i="1" spc="15" dirty="0">
                <a:latin typeface="Arial"/>
                <a:cs typeface="Arial"/>
              </a:rPr>
              <a:t>TILES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923" name="object 923"/>
          <p:cNvSpPr txBox="1"/>
          <p:nvPr/>
        </p:nvSpPr>
        <p:spPr>
          <a:xfrm>
            <a:off x="6678870" y="2192901"/>
            <a:ext cx="200660" cy="603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0"/>
              </a:lnSpc>
            </a:pPr>
            <a:r>
              <a:rPr sz="500" spc="15" dirty="0">
                <a:latin typeface="Arial MT"/>
                <a:cs typeface="Arial MT"/>
              </a:rPr>
              <a:t>J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924" name="object 924"/>
          <p:cNvSpPr txBox="1"/>
          <p:nvPr/>
        </p:nvSpPr>
        <p:spPr>
          <a:xfrm>
            <a:off x="6678870" y="2133191"/>
            <a:ext cx="200660" cy="603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470"/>
              </a:lnSpc>
            </a:pPr>
            <a:r>
              <a:rPr sz="500" spc="20" dirty="0">
                <a:latin typeface="Arial MT"/>
                <a:cs typeface="Arial MT"/>
              </a:rPr>
              <a:t>D008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925" name="object 925"/>
          <p:cNvSpPr/>
          <p:nvPr/>
        </p:nvSpPr>
        <p:spPr>
          <a:xfrm>
            <a:off x="9751144" y="8636987"/>
            <a:ext cx="286385" cy="287655"/>
          </a:xfrm>
          <a:custGeom>
            <a:avLst/>
            <a:gdLst/>
            <a:ahLst/>
            <a:cxnLst/>
            <a:rect l="l" t="t" r="r" b="b"/>
            <a:pathLst>
              <a:path w="286384" h="287654">
                <a:moveTo>
                  <a:pt x="286381" y="143704"/>
                </a:moveTo>
                <a:lnTo>
                  <a:pt x="143704" y="287395"/>
                </a:lnTo>
              </a:path>
              <a:path w="286384" h="287654">
                <a:moveTo>
                  <a:pt x="0" y="143704"/>
                </a:moveTo>
                <a:lnTo>
                  <a:pt x="143704" y="287395"/>
                </a:lnTo>
              </a:path>
              <a:path w="286384" h="287654">
                <a:moveTo>
                  <a:pt x="143704" y="0"/>
                </a:moveTo>
                <a:lnTo>
                  <a:pt x="286381" y="143704"/>
                </a:lnTo>
              </a:path>
              <a:path w="286384" h="287654">
                <a:moveTo>
                  <a:pt x="0" y="143704"/>
                </a:moveTo>
                <a:lnTo>
                  <a:pt x="1437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 txBox="1"/>
          <p:nvPr/>
        </p:nvSpPr>
        <p:spPr>
          <a:xfrm>
            <a:off x="9737435" y="8702792"/>
            <a:ext cx="3124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C</a:t>
            </a:r>
            <a:r>
              <a:rPr sz="800" spc="40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13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927" name="object 927"/>
          <p:cNvSpPr/>
          <p:nvPr/>
        </p:nvSpPr>
        <p:spPr>
          <a:xfrm>
            <a:off x="11075787" y="8636987"/>
            <a:ext cx="286385" cy="287655"/>
          </a:xfrm>
          <a:custGeom>
            <a:avLst/>
            <a:gdLst/>
            <a:ahLst/>
            <a:cxnLst/>
            <a:rect l="l" t="t" r="r" b="b"/>
            <a:pathLst>
              <a:path w="286384" h="287654">
                <a:moveTo>
                  <a:pt x="286381" y="143704"/>
                </a:moveTo>
                <a:lnTo>
                  <a:pt x="143704" y="287395"/>
                </a:lnTo>
              </a:path>
              <a:path w="286384" h="287654">
                <a:moveTo>
                  <a:pt x="0" y="143704"/>
                </a:moveTo>
                <a:lnTo>
                  <a:pt x="143704" y="287395"/>
                </a:lnTo>
              </a:path>
              <a:path w="286384" h="287654">
                <a:moveTo>
                  <a:pt x="143704" y="0"/>
                </a:moveTo>
                <a:lnTo>
                  <a:pt x="286381" y="143704"/>
                </a:lnTo>
              </a:path>
              <a:path w="286384" h="287654">
                <a:moveTo>
                  <a:pt x="0" y="143704"/>
                </a:moveTo>
                <a:lnTo>
                  <a:pt x="1437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 txBox="1"/>
          <p:nvPr/>
        </p:nvSpPr>
        <p:spPr>
          <a:xfrm>
            <a:off x="11062078" y="8702792"/>
            <a:ext cx="3124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C</a:t>
            </a:r>
            <a:r>
              <a:rPr sz="800" spc="40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11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929" name="object 929"/>
          <p:cNvSpPr/>
          <p:nvPr/>
        </p:nvSpPr>
        <p:spPr>
          <a:xfrm>
            <a:off x="10540465" y="12670628"/>
            <a:ext cx="287655" cy="286385"/>
          </a:xfrm>
          <a:custGeom>
            <a:avLst/>
            <a:gdLst/>
            <a:ahLst/>
            <a:cxnLst/>
            <a:rect l="l" t="t" r="r" b="b"/>
            <a:pathLst>
              <a:path w="287654" h="286384">
                <a:moveTo>
                  <a:pt x="287395" y="142676"/>
                </a:moveTo>
                <a:lnTo>
                  <a:pt x="143704" y="286381"/>
                </a:lnTo>
              </a:path>
              <a:path w="287654" h="286384">
                <a:moveTo>
                  <a:pt x="0" y="142676"/>
                </a:moveTo>
                <a:lnTo>
                  <a:pt x="143704" y="286381"/>
                </a:lnTo>
              </a:path>
              <a:path w="287654" h="286384">
                <a:moveTo>
                  <a:pt x="143704" y="0"/>
                </a:moveTo>
                <a:lnTo>
                  <a:pt x="287395" y="142676"/>
                </a:lnTo>
              </a:path>
              <a:path w="287654" h="286384">
                <a:moveTo>
                  <a:pt x="0" y="142676"/>
                </a:moveTo>
                <a:lnTo>
                  <a:pt x="1437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 txBox="1"/>
          <p:nvPr/>
        </p:nvSpPr>
        <p:spPr>
          <a:xfrm>
            <a:off x="10555091" y="12736424"/>
            <a:ext cx="25590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 MT"/>
                <a:cs typeface="Arial MT"/>
              </a:rPr>
              <a:t>C</a:t>
            </a:r>
            <a:r>
              <a:rPr sz="800" spc="35" dirty="0">
                <a:latin typeface="Arial MT"/>
                <a:cs typeface="Arial MT"/>
              </a:rPr>
              <a:t>W</a:t>
            </a:r>
            <a:r>
              <a:rPr sz="800" spc="-5" dirty="0">
                <a:latin typeface="Arial MT"/>
                <a:cs typeface="Arial MT"/>
              </a:rPr>
              <a:t>2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931" name="object 931"/>
          <p:cNvSpPr txBox="1"/>
          <p:nvPr/>
        </p:nvSpPr>
        <p:spPr>
          <a:xfrm>
            <a:off x="6342344" y="1825858"/>
            <a:ext cx="110489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80" dirty="0">
                <a:latin typeface="Arial MT"/>
                <a:cs typeface="Arial MT"/>
              </a:rPr>
              <a:t>F</a:t>
            </a:r>
            <a:r>
              <a:rPr sz="450" spc="-90" dirty="0">
                <a:latin typeface="Arial MT"/>
                <a:cs typeface="Arial MT"/>
              </a:rPr>
              <a:t>H</a:t>
            </a:r>
            <a:r>
              <a:rPr sz="450" spc="-95" dirty="0">
                <a:latin typeface="Arial MT"/>
                <a:cs typeface="Arial MT"/>
              </a:rPr>
              <a:t>R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932" name="object 932"/>
          <p:cNvGrpSpPr/>
          <p:nvPr/>
        </p:nvGrpSpPr>
        <p:grpSpPr>
          <a:xfrm>
            <a:off x="9644638" y="7175482"/>
            <a:ext cx="206375" cy="375285"/>
            <a:chOff x="9644638" y="7175482"/>
            <a:chExt cx="206375" cy="375285"/>
          </a:xfrm>
        </p:grpSpPr>
        <p:sp>
          <p:nvSpPr>
            <p:cNvPr id="933" name="object 933"/>
            <p:cNvSpPr/>
            <p:nvPr/>
          </p:nvSpPr>
          <p:spPr>
            <a:xfrm>
              <a:off x="9645908" y="7501588"/>
              <a:ext cx="12700" cy="47625"/>
            </a:xfrm>
            <a:custGeom>
              <a:avLst/>
              <a:gdLst/>
              <a:ahLst/>
              <a:cxnLst/>
              <a:rect l="l" t="t" r="r" b="b"/>
              <a:pathLst>
                <a:path w="12700" h="47625">
                  <a:moveTo>
                    <a:pt x="12142" y="0"/>
                  </a:moveTo>
                  <a:lnTo>
                    <a:pt x="0" y="0"/>
                  </a:lnTo>
                  <a:lnTo>
                    <a:pt x="6071" y="47554"/>
                  </a:lnTo>
                  <a:lnTo>
                    <a:pt x="121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9645908" y="7176752"/>
              <a:ext cx="203835" cy="372745"/>
            </a:xfrm>
            <a:custGeom>
              <a:avLst/>
              <a:gdLst/>
              <a:ahLst/>
              <a:cxnLst/>
              <a:rect l="l" t="t" r="r" b="b"/>
              <a:pathLst>
                <a:path w="203834" h="372745">
                  <a:moveTo>
                    <a:pt x="6071" y="372390"/>
                  </a:moveTo>
                  <a:lnTo>
                    <a:pt x="12142" y="324836"/>
                  </a:lnTo>
                  <a:lnTo>
                    <a:pt x="0" y="324836"/>
                  </a:lnTo>
                  <a:lnTo>
                    <a:pt x="6071" y="372390"/>
                  </a:lnTo>
                  <a:close/>
                </a:path>
                <a:path w="203834" h="372745">
                  <a:moveTo>
                    <a:pt x="6071" y="0"/>
                  </a:moveTo>
                  <a:lnTo>
                    <a:pt x="203401" y="0"/>
                  </a:lnTo>
                </a:path>
                <a:path w="203834" h="372745">
                  <a:moveTo>
                    <a:pt x="6071" y="372390"/>
                  </a:moveTo>
                  <a:lnTo>
                    <a:pt x="607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5" name="object 935"/>
          <p:cNvSpPr txBox="1"/>
          <p:nvPr/>
        </p:nvSpPr>
        <p:spPr>
          <a:xfrm>
            <a:off x="9848750" y="7059979"/>
            <a:ext cx="349885" cy="1625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530"/>
              </a:lnSpc>
              <a:spcBef>
                <a:spcPts val="135"/>
              </a:spcBef>
            </a:pPr>
            <a:r>
              <a:rPr sz="450" spc="-90" dirty="0">
                <a:latin typeface="Arial MT"/>
                <a:cs typeface="Arial MT"/>
              </a:rPr>
              <a:t>D</a:t>
            </a: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90" dirty="0">
                <a:latin typeface="Arial MT"/>
                <a:cs typeface="Arial MT"/>
              </a:rPr>
              <a:t>C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85" dirty="0">
                <a:latin typeface="Arial MT"/>
                <a:cs typeface="Arial MT"/>
              </a:rPr>
              <a:t>S</a:t>
            </a:r>
            <a:r>
              <a:rPr sz="450" spc="-90" dirty="0">
                <a:latin typeface="Arial MT"/>
                <a:cs typeface="Arial MT"/>
              </a:rPr>
              <a:t>C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80" dirty="0">
                <a:latin typeface="Arial MT"/>
                <a:cs typeface="Arial MT"/>
              </a:rPr>
              <a:t>E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90" dirty="0">
                <a:latin typeface="Arial MT"/>
                <a:cs typeface="Arial MT"/>
              </a:rPr>
              <a:t>N</a:t>
            </a:r>
            <a:r>
              <a:rPr sz="450" spc="-40" dirty="0">
                <a:latin typeface="Arial MT"/>
                <a:cs typeface="Arial MT"/>
              </a:rPr>
              <a:t>.  </a:t>
            </a:r>
            <a:r>
              <a:rPr sz="450" spc="-90" dirty="0">
                <a:latin typeface="Arial MT"/>
                <a:cs typeface="Arial MT"/>
              </a:rPr>
              <a:t>R</a:t>
            </a:r>
            <a:r>
              <a:rPr sz="450" spc="-85" dirty="0">
                <a:latin typeface="Arial MT"/>
                <a:cs typeface="Arial MT"/>
              </a:rPr>
              <a:t>EF</a:t>
            </a:r>
            <a:r>
              <a:rPr sz="450" spc="-80" dirty="0">
                <a:latin typeface="Arial MT"/>
                <a:cs typeface="Arial MT"/>
              </a:rPr>
              <a:t>E</a:t>
            </a:r>
            <a:r>
              <a:rPr sz="450" spc="-95" dirty="0">
                <a:latin typeface="Arial MT"/>
                <a:cs typeface="Arial MT"/>
              </a:rPr>
              <a:t>R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TO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D</a:t>
            </a:r>
            <a:r>
              <a:rPr sz="450" spc="-10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G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36" name="object 936"/>
          <p:cNvSpPr txBox="1"/>
          <p:nvPr/>
        </p:nvSpPr>
        <p:spPr>
          <a:xfrm>
            <a:off x="9848750" y="7192542"/>
            <a:ext cx="95250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75" dirty="0">
                <a:latin typeface="Arial MT"/>
                <a:cs typeface="Arial MT"/>
              </a:rPr>
              <a:t>507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937" name="object 937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9677279" y="3292890"/>
            <a:ext cx="75892" cy="239823"/>
          </a:xfrm>
          <a:prstGeom prst="rect">
            <a:avLst/>
          </a:prstGeom>
        </p:spPr>
      </p:pic>
      <p:sp>
        <p:nvSpPr>
          <p:cNvPr id="938" name="object 938"/>
          <p:cNvSpPr txBox="1"/>
          <p:nvPr/>
        </p:nvSpPr>
        <p:spPr>
          <a:xfrm>
            <a:off x="9752615" y="3142642"/>
            <a:ext cx="300355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75" dirty="0">
                <a:latin typeface="Arial MT"/>
                <a:cs typeface="Arial MT"/>
              </a:rPr>
              <a:t>1000</a:t>
            </a:r>
            <a:r>
              <a:rPr sz="450" spc="-110" dirty="0">
                <a:latin typeface="Arial MT"/>
                <a:cs typeface="Arial MT"/>
              </a:rPr>
              <a:t>mm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100" dirty="0">
                <a:latin typeface="Arial MT"/>
                <a:cs typeface="Arial MT"/>
              </a:rPr>
              <a:t>H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100" dirty="0">
                <a:latin typeface="Arial MT"/>
                <a:cs typeface="Arial MT"/>
              </a:rPr>
              <a:t>G</a:t>
            </a:r>
            <a:r>
              <a:rPr sz="450" spc="-95" dirty="0">
                <a:latin typeface="Arial MT"/>
                <a:cs typeface="Arial MT"/>
              </a:rPr>
              <a:t>H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39" name="object 939"/>
          <p:cNvSpPr txBox="1"/>
          <p:nvPr/>
        </p:nvSpPr>
        <p:spPr>
          <a:xfrm>
            <a:off x="9752615" y="3209429"/>
            <a:ext cx="45402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6700"/>
              </a:lnSpc>
              <a:spcBef>
                <a:spcPts val="130"/>
              </a:spcBef>
            </a:pP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7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A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100" dirty="0">
                <a:latin typeface="Arial MT"/>
                <a:cs typeface="Arial MT"/>
              </a:rPr>
              <a:t>N</a:t>
            </a: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90" dirty="0">
                <a:latin typeface="Arial MT"/>
                <a:cs typeface="Arial MT"/>
              </a:rPr>
              <a:t>SS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85" dirty="0">
                <a:latin typeface="Arial MT"/>
                <a:cs typeface="Arial MT"/>
              </a:rPr>
              <a:t>S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E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50" dirty="0">
                <a:latin typeface="Arial MT"/>
                <a:cs typeface="Arial MT"/>
              </a:rPr>
              <a:t>L  </a:t>
            </a:r>
            <a:r>
              <a:rPr sz="450" spc="-90" dirty="0">
                <a:latin typeface="Arial MT"/>
                <a:cs typeface="Arial MT"/>
              </a:rPr>
              <a:t>B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85" dirty="0">
                <a:latin typeface="Arial MT"/>
                <a:cs typeface="Arial MT"/>
              </a:rPr>
              <a:t>S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100" dirty="0">
                <a:latin typeface="Arial MT"/>
                <a:cs typeface="Arial MT"/>
              </a:rPr>
              <a:t>D</a:t>
            </a:r>
            <a:r>
              <a:rPr sz="450" spc="-90" dirty="0">
                <a:latin typeface="Arial MT"/>
                <a:cs typeface="Arial MT"/>
              </a:rPr>
              <a:t>E</a:t>
            </a:r>
            <a:r>
              <a:rPr sz="450" spc="-30" dirty="0">
                <a:latin typeface="Arial MT"/>
                <a:cs typeface="Arial MT"/>
              </a:rPr>
              <a:t> 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80" dirty="0">
                <a:latin typeface="Arial MT"/>
                <a:cs typeface="Arial MT"/>
              </a:rPr>
              <a:t>F</a:t>
            </a:r>
            <a:r>
              <a:rPr sz="450" spc="-90" dirty="0">
                <a:latin typeface="Arial MT"/>
                <a:cs typeface="Arial MT"/>
              </a:rPr>
              <a:t>E</a:t>
            </a:r>
            <a:r>
              <a:rPr sz="450" spc="-55" dirty="0">
                <a:latin typeface="Arial MT"/>
                <a:cs typeface="Arial MT"/>
              </a:rPr>
              <a:t>R  </a:t>
            </a:r>
            <a:r>
              <a:rPr sz="450" spc="-90" dirty="0">
                <a:latin typeface="Arial MT"/>
                <a:cs typeface="Arial MT"/>
              </a:rPr>
              <a:t>TO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100" dirty="0">
                <a:latin typeface="Arial MT"/>
                <a:cs typeface="Arial MT"/>
              </a:rPr>
              <a:t>D</a:t>
            </a:r>
            <a:r>
              <a:rPr sz="450" spc="-9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G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75" dirty="0">
                <a:latin typeface="Arial MT"/>
                <a:cs typeface="Arial MT"/>
              </a:rPr>
              <a:t>531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40" name="object 940"/>
          <p:cNvSpPr txBox="1"/>
          <p:nvPr/>
        </p:nvSpPr>
        <p:spPr>
          <a:xfrm>
            <a:off x="11077257" y="5928926"/>
            <a:ext cx="1106170" cy="2787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30"/>
              </a:spcBef>
            </a:pPr>
            <a:r>
              <a:rPr sz="800" b="1" spc="-10" dirty="0">
                <a:latin typeface="Arial"/>
                <a:cs typeface="Arial"/>
              </a:rPr>
              <a:t>COURTYARD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01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500" i="1" spc="15" dirty="0">
                <a:latin typeface="Arial"/>
                <a:cs typeface="Arial"/>
              </a:rPr>
              <a:t>INTERLOCKING</a:t>
            </a:r>
            <a:r>
              <a:rPr sz="500" i="1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PAVING</a:t>
            </a:r>
            <a:r>
              <a:rPr sz="500" i="1" spc="-5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BLOCKS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41" name="object 941"/>
          <p:cNvGrpSpPr/>
          <p:nvPr/>
        </p:nvGrpSpPr>
        <p:grpSpPr>
          <a:xfrm>
            <a:off x="9667908" y="9665893"/>
            <a:ext cx="506730" cy="74930"/>
            <a:chOff x="9667908" y="9665893"/>
            <a:chExt cx="506730" cy="74930"/>
          </a:xfrm>
        </p:grpSpPr>
        <p:sp>
          <p:nvSpPr>
            <p:cNvPr id="942" name="object 942"/>
            <p:cNvSpPr/>
            <p:nvPr/>
          </p:nvSpPr>
          <p:spPr>
            <a:xfrm>
              <a:off x="9669178" y="9690433"/>
              <a:ext cx="426084" cy="0"/>
            </a:xfrm>
            <a:custGeom>
              <a:avLst/>
              <a:gdLst/>
              <a:ahLst/>
              <a:cxnLst/>
              <a:rect l="l" t="t" r="r" b="b"/>
              <a:pathLst>
                <a:path w="426084">
                  <a:moveTo>
                    <a:pt x="42602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9684362" y="968132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9684362" y="9667163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70"/>
                  </a:moveTo>
                  <a:lnTo>
                    <a:pt x="18213" y="28327"/>
                  </a:lnTo>
                  <a:lnTo>
                    <a:pt x="14170" y="32369"/>
                  </a:lnTo>
                  <a:lnTo>
                    <a:pt x="9099" y="32369"/>
                  </a:lnTo>
                  <a:lnTo>
                    <a:pt x="4042" y="32369"/>
                  </a:lnTo>
                  <a:lnTo>
                    <a:pt x="0" y="28327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56"/>
                  </a:lnTo>
                  <a:lnTo>
                    <a:pt x="9099" y="14156"/>
                  </a:lnTo>
                  <a:lnTo>
                    <a:pt x="14170" y="14156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2390">
                  <a:moveTo>
                    <a:pt x="8099" y="23270"/>
                  </a:moveTo>
                  <a:lnTo>
                    <a:pt x="8099" y="0"/>
                  </a:lnTo>
                </a:path>
                <a:path w="18415" h="72390">
                  <a:moveTo>
                    <a:pt x="8099" y="23270"/>
                  </a:moveTo>
                  <a:lnTo>
                    <a:pt x="8099" y="71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5" name="object 945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10085096" y="9667163"/>
              <a:ext cx="89049" cy="71838"/>
            </a:xfrm>
            <a:prstGeom prst="rect">
              <a:avLst/>
            </a:prstGeom>
          </p:spPr>
        </p:pic>
      </p:grpSp>
      <p:sp>
        <p:nvSpPr>
          <p:cNvPr id="946" name="object 946"/>
          <p:cNvSpPr txBox="1"/>
          <p:nvPr/>
        </p:nvSpPr>
        <p:spPr>
          <a:xfrm>
            <a:off x="10065307" y="9585675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47" name="object 947"/>
          <p:cNvSpPr txBox="1"/>
          <p:nvPr/>
        </p:nvSpPr>
        <p:spPr>
          <a:xfrm>
            <a:off x="9833574" y="9585675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1682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48" name="object 948"/>
          <p:cNvSpPr txBox="1"/>
          <p:nvPr/>
        </p:nvSpPr>
        <p:spPr>
          <a:xfrm>
            <a:off x="5563143" y="2268392"/>
            <a:ext cx="36512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FES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02</a:t>
            </a:r>
            <a:endParaRPr sz="800">
              <a:latin typeface="Arial"/>
              <a:cs typeface="Arial"/>
            </a:endParaRPr>
          </a:p>
        </p:txBody>
      </p:sp>
      <p:sp>
        <p:nvSpPr>
          <p:cNvPr id="949" name="object 949"/>
          <p:cNvSpPr/>
          <p:nvPr/>
        </p:nvSpPr>
        <p:spPr>
          <a:xfrm>
            <a:off x="10975608" y="11257946"/>
            <a:ext cx="200660" cy="120014"/>
          </a:xfrm>
          <a:custGeom>
            <a:avLst/>
            <a:gdLst/>
            <a:ahLst/>
            <a:cxnLst/>
            <a:rect l="l" t="t" r="r" b="b"/>
            <a:pathLst>
              <a:path w="200659" h="120015">
                <a:moveTo>
                  <a:pt x="200358" y="119406"/>
                </a:moveTo>
                <a:lnTo>
                  <a:pt x="200358" y="0"/>
                </a:lnTo>
              </a:path>
              <a:path w="200659" h="120015">
                <a:moveTo>
                  <a:pt x="0" y="0"/>
                </a:moveTo>
                <a:lnTo>
                  <a:pt x="0" y="119406"/>
                </a:lnTo>
              </a:path>
              <a:path w="200659" h="120015">
                <a:moveTo>
                  <a:pt x="0" y="0"/>
                </a:moveTo>
                <a:lnTo>
                  <a:pt x="200358" y="0"/>
                </a:lnTo>
              </a:path>
              <a:path w="200659" h="120015">
                <a:moveTo>
                  <a:pt x="0" y="119406"/>
                </a:moveTo>
                <a:lnTo>
                  <a:pt x="200358" y="119406"/>
                </a:lnTo>
              </a:path>
              <a:path w="200659" h="120015">
                <a:moveTo>
                  <a:pt x="0" y="59696"/>
                </a:moveTo>
                <a:lnTo>
                  <a:pt x="200358" y="596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 txBox="1"/>
          <p:nvPr/>
        </p:nvSpPr>
        <p:spPr>
          <a:xfrm>
            <a:off x="10981121" y="11232543"/>
            <a:ext cx="189230" cy="1663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69850" marR="5080" indent="-57785">
              <a:lnSpc>
                <a:spcPct val="77000"/>
              </a:lnSpc>
              <a:spcBef>
                <a:spcPts val="27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0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0</a:t>
            </a:r>
            <a:r>
              <a:rPr sz="500" spc="10" dirty="0">
                <a:latin typeface="Arial MT"/>
                <a:cs typeface="Arial MT"/>
              </a:rPr>
              <a:t>1  </a:t>
            </a:r>
            <a:r>
              <a:rPr sz="500" spc="20" dirty="0">
                <a:latin typeface="Arial MT"/>
                <a:cs typeface="Arial MT"/>
              </a:rPr>
              <a:t>K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951" name="object 951"/>
          <p:cNvSpPr txBox="1"/>
          <p:nvPr/>
        </p:nvSpPr>
        <p:spPr>
          <a:xfrm>
            <a:off x="9457135" y="8789527"/>
            <a:ext cx="84455" cy="140970"/>
          </a:xfrm>
          <a:prstGeom prst="rect">
            <a:avLst/>
          </a:prstGeom>
        </p:spPr>
        <p:txBody>
          <a:bodyPr vert="vert270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450" spc="5" dirty="0">
                <a:latin typeface="Arial MT"/>
                <a:cs typeface="Arial MT"/>
              </a:rPr>
              <a:t>D</a:t>
            </a:r>
            <a:r>
              <a:rPr sz="450" spc="-5" dirty="0">
                <a:latin typeface="Arial MT"/>
                <a:cs typeface="Arial MT"/>
              </a:rPr>
              <a:t>U</a:t>
            </a:r>
            <a:r>
              <a:rPr sz="450" spc="5" dirty="0">
                <a:latin typeface="Arial MT"/>
                <a:cs typeface="Arial MT"/>
              </a:rPr>
              <a:t>C</a:t>
            </a:r>
            <a:r>
              <a:rPr sz="450" dirty="0">
                <a:latin typeface="Arial MT"/>
                <a:cs typeface="Arial MT"/>
              </a:rPr>
              <a:t>T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52" name="object 952"/>
          <p:cNvSpPr txBox="1"/>
          <p:nvPr/>
        </p:nvSpPr>
        <p:spPr>
          <a:xfrm>
            <a:off x="11017552" y="12570041"/>
            <a:ext cx="61976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RECEPTION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953" name="object 953"/>
          <p:cNvSpPr txBox="1"/>
          <p:nvPr/>
        </p:nvSpPr>
        <p:spPr>
          <a:xfrm>
            <a:off x="11011480" y="12711472"/>
            <a:ext cx="62738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i="1" spc="20" dirty="0">
                <a:latin typeface="Arial"/>
                <a:cs typeface="Arial"/>
              </a:rPr>
              <a:t>PORCELAIN</a:t>
            </a:r>
            <a:r>
              <a:rPr sz="500" i="1" spc="-35" dirty="0">
                <a:latin typeface="Arial"/>
                <a:cs typeface="Arial"/>
              </a:rPr>
              <a:t> </a:t>
            </a:r>
            <a:r>
              <a:rPr sz="500" i="1" spc="15" dirty="0">
                <a:latin typeface="Arial"/>
                <a:cs typeface="Arial"/>
              </a:rPr>
              <a:t>TILES</a:t>
            </a:r>
            <a:endParaRPr sz="500">
              <a:latin typeface="Arial"/>
              <a:cs typeface="Arial"/>
            </a:endParaRPr>
          </a:p>
        </p:txBody>
      </p:sp>
      <p:sp>
        <p:nvSpPr>
          <p:cNvPr id="954" name="object 954"/>
          <p:cNvSpPr txBox="1"/>
          <p:nvPr/>
        </p:nvSpPr>
        <p:spPr>
          <a:xfrm>
            <a:off x="11138986" y="11654226"/>
            <a:ext cx="37592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latin typeface="Arial"/>
                <a:cs typeface="Arial"/>
              </a:rPr>
              <a:t>F</a:t>
            </a:r>
            <a:r>
              <a:rPr sz="800" b="1" spc="-5" dirty="0">
                <a:latin typeface="Arial"/>
                <a:cs typeface="Arial"/>
              </a:rPr>
              <a:t>OY</a:t>
            </a:r>
            <a:r>
              <a:rPr sz="800" b="1" spc="5" dirty="0">
                <a:latin typeface="Arial"/>
                <a:cs typeface="Arial"/>
              </a:rPr>
              <a:t>E</a:t>
            </a:r>
            <a:r>
              <a:rPr sz="800" b="1" spc="-5" dirty="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955" name="object 955"/>
          <p:cNvSpPr txBox="1"/>
          <p:nvPr/>
        </p:nvSpPr>
        <p:spPr>
          <a:xfrm>
            <a:off x="11011480" y="11795659"/>
            <a:ext cx="62738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i="1" spc="20" dirty="0">
                <a:latin typeface="Arial"/>
                <a:cs typeface="Arial"/>
              </a:rPr>
              <a:t>PORCELAIN</a:t>
            </a:r>
            <a:r>
              <a:rPr sz="500" i="1" spc="-35" dirty="0">
                <a:latin typeface="Arial"/>
                <a:cs typeface="Arial"/>
              </a:rPr>
              <a:t> </a:t>
            </a:r>
            <a:r>
              <a:rPr sz="500" i="1" spc="15" dirty="0">
                <a:latin typeface="Arial"/>
                <a:cs typeface="Arial"/>
              </a:rPr>
              <a:t>TILES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56" name="object 956"/>
          <p:cNvGrpSpPr/>
          <p:nvPr/>
        </p:nvGrpSpPr>
        <p:grpSpPr>
          <a:xfrm>
            <a:off x="5892322" y="3716633"/>
            <a:ext cx="157480" cy="615315"/>
            <a:chOff x="5892322" y="3716633"/>
            <a:chExt cx="157480" cy="615315"/>
          </a:xfrm>
        </p:grpSpPr>
        <p:sp>
          <p:nvSpPr>
            <p:cNvPr id="957" name="object 957"/>
            <p:cNvSpPr/>
            <p:nvPr/>
          </p:nvSpPr>
          <p:spPr>
            <a:xfrm>
              <a:off x="5893592" y="4330135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12447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6035268" y="3717903"/>
              <a:ext cx="13335" cy="47625"/>
            </a:xfrm>
            <a:custGeom>
              <a:avLst/>
              <a:gdLst/>
              <a:ahLst/>
              <a:cxnLst/>
              <a:rect l="l" t="t" r="r" b="b"/>
              <a:pathLst>
                <a:path w="13335" h="47625">
                  <a:moveTo>
                    <a:pt x="13156" y="47568"/>
                  </a:moveTo>
                  <a:lnTo>
                    <a:pt x="7085" y="0"/>
                  </a:lnTo>
                  <a:lnTo>
                    <a:pt x="0" y="47568"/>
                  </a:lnTo>
                  <a:lnTo>
                    <a:pt x="13156" y="475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6018069" y="3717903"/>
              <a:ext cx="30480" cy="612775"/>
            </a:xfrm>
            <a:custGeom>
              <a:avLst/>
              <a:gdLst/>
              <a:ahLst/>
              <a:cxnLst/>
              <a:rect l="l" t="t" r="r" b="b"/>
              <a:pathLst>
                <a:path w="30479" h="612775">
                  <a:moveTo>
                    <a:pt x="24284" y="0"/>
                  </a:moveTo>
                  <a:lnTo>
                    <a:pt x="17199" y="47568"/>
                  </a:lnTo>
                  <a:lnTo>
                    <a:pt x="30355" y="47568"/>
                  </a:lnTo>
                  <a:lnTo>
                    <a:pt x="24284" y="0"/>
                  </a:lnTo>
                  <a:close/>
                </a:path>
                <a:path w="30479" h="612775">
                  <a:moveTo>
                    <a:pt x="24284" y="612231"/>
                  </a:moveTo>
                  <a:lnTo>
                    <a:pt x="0" y="612231"/>
                  </a:lnTo>
                </a:path>
                <a:path w="30479" h="612775">
                  <a:moveTo>
                    <a:pt x="24284" y="0"/>
                  </a:moveTo>
                  <a:lnTo>
                    <a:pt x="24284" y="61223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0" name="object 960"/>
          <p:cNvSpPr txBox="1"/>
          <p:nvPr/>
        </p:nvSpPr>
        <p:spPr>
          <a:xfrm>
            <a:off x="5227175" y="4280073"/>
            <a:ext cx="655955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75" dirty="0">
                <a:latin typeface="Arial MT"/>
                <a:cs typeface="Arial MT"/>
              </a:rPr>
              <a:t>170</a:t>
            </a:r>
            <a:r>
              <a:rPr sz="450" spc="-110" dirty="0">
                <a:latin typeface="Arial MT"/>
                <a:cs typeface="Arial MT"/>
              </a:rPr>
              <a:t>mm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30" dirty="0">
                <a:latin typeface="Arial MT"/>
                <a:cs typeface="Arial MT"/>
              </a:rPr>
              <a:t> </a:t>
            </a:r>
            <a:r>
              <a:rPr sz="450" spc="-75" dirty="0">
                <a:latin typeface="Arial MT"/>
                <a:cs typeface="Arial MT"/>
              </a:rPr>
              <a:t>300</a:t>
            </a:r>
            <a:r>
              <a:rPr sz="450" spc="-120" dirty="0">
                <a:latin typeface="Arial MT"/>
                <a:cs typeface="Arial MT"/>
              </a:rPr>
              <a:t>m</a:t>
            </a:r>
            <a:r>
              <a:rPr sz="450" spc="-110" dirty="0">
                <a:latin typeface="Arial MT"/>
                <a:cs typeface="Arial MT"/>
              </a:rPr>
              <a:t>m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RE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100" dirty="0">
                <a:latin typeface="Arial MT"/>
                <a:cs typeface="Arial MT"/>
              </a:rPr>
              <a:t>D</a:t>
            </a:r>
            <a:r>
              <a:rPr sz="450" spc="-90" dirty="0">
                <a:latin typeface="Arial MT"/>
                <a:cs typeface="Arial MT"/>
              </a:rPr>
              <a:t>S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61" name="object 961"/>
          <p:cNvSpPr txBox="1"/>
          <p:nvPr/>
        </p:nvSpPr>
        <p:spPr>
          <a:xfrm>
            <a:off x="5227175" y="4346861"/>
            <a:ext cx="70167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6700"/>
              </a:lnSpc>
              <a:spcBef>
                <a:spcPts val="130"/>
              </a:spcBef>
            </a:pP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7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EE</a:t>
            </a: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7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A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95" dirty="0">
                <a:latin typeface="Arial MT"/>
                <a:cs typeface="Arial MT"/>
              </a:rPr>
              <a:t>R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TO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85" dirty="0">
                <a:latin typeface="Arial MT"/>
                <a:cs typeface="Arial MT"/>
              </a:rPr>
              <a:t>S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90" dirty="0">
                <a:latin typeface="Arial MT"/>
                <a:cs typeface="Arial MT"/>
              </a:rPr>
              <a:t>U</a:t>
            </a:r>
            <a:r>
              <a:rPr sz="450" spc="-100" dirty="0">
                <a:latin typeface="Arial MT"/>
                <a:cs typeface="Arial MT"/>
              </a:rPr>
              <a:t>C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90" dirty="0">
                <a:latin typeface="Arial MT"/>
                <a:cs typeface="Arial MT"/>
              </a:rPr>
              <a:t>URA</a:t>
            </a:r>
            <a:r>
              <a:rPr sz="450" spc="-50" dirty="0">
                <a:latin typeface="Arial MT"/>
                <a:cs typeface="Arial MT"/>
              </a:rPr>
              <a:t>L  </a:t>
            </a:r>
            <a:r>
              <a:rPr sz="450" spc="-90" dirty="0">
                <a:latin typeface="Arial MT"/>
                <a:cs typeface="Arial MT"/>
              </a:rPr>
              <a:t>EN</a:t>
            </a:r>
            <a:r>
              <a:rPr sz="450" spc="-100" dirty="0">
                <a:latin typeface="Arial MT"/>
                <a:cs typeface="Arial MT"/>
              </a:rPr>
              <a:t>G</a:t>
            </a:r>
            <a:r>
              <a:rPr sz="450" spc="-60" dirty="0">
                <a:latin typeface="Arial MT"/>
                <a:cs typeface="Arial MT"/>
              </a:rPr>
              <a:t>I</a:t>
            </a:r>
            <a:r>
              <a:rPr sz="450" spc="-90" dirty="0">
                <a:latin typeface="Arial MT"/>
                <a:cs typeface="Arial MT"/>
              </a:rPr>
              <a:t>NE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25" dirty="0">
                <a:latin typeface="Arial MT"/>
                <a:cs typeface="Arial MT"/>
              </a:rPr>
              <a:t>'</a:t>
            </a: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DE</a:t>
            </a:r>
            <a:r>
              <a:rPr sz="450" spc="-80" dirty="0">
                <a:latin typeface="Arial MT"/>
                <a:cs typeface="Arial MT"/>
              </a:rPr>
              <a:t>T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60" dirty="0">
                <a:latin typeface="Arial MT"/>
                <a:cs typeface="Arial MT"/>
              </a:rPr>
              <a:t>I</a:t>
            </a: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RE</a:t>
            </a:r>
            <a:r>
              <a:rPr sz="450" spc="-80" dirty="0">
                <a:latin typeface="Arial MT"/>
                <a:cs typeface="Arial MT"/>
              </a:rPr>
              <a:t>F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95" dirty="0">
                <a:latin typeface="Arial MT"/>
                <a:cs typeface="Arial MT"/>
              </a:rPr>
              <a:t>R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70" dirty="0">
                <a:latin typeface="Arial MT"/>
                <a:cs typeface="Arial MT"/>
              </a:rPr>
              <a:t>TO  T</a:t>
            </a:r>
            <a:r>
              <a:rPr sz="450" spc="-110" dirty="0">
                <a:latin typeface="Arial MT"/>
                <a:cs typeface="Arial MT"/>
              </a:rPr>
              <a:t>Y</a:t>
            </a:r>
            <a:r>
              <a:rPr sz="450" spc="-85" dirty="0">
                <a:latin typeface="Arial MT"/>
                <a:cs typeface="Arial MT"/>
              </a:rPr>
              <a:t>P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100" dirty="0">
                <a:latin typeface="Arial MT"/>
                <a:cs typeface="Arial MT"/>
              </a:rPr>
              <a:t>C</a:t>
            </a:r>
            <a:r>
              <a:rPr sz="450" spc="-90" dirty="0">
                <a:latin typeface="Arial MT"/>
                <a:cs typeface="Arial MT"/>
              </a:rPr>
              <a:t>A</a:t>
            </a: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70" dirty="0">
                <a:latin typeface="Arial MT"/>
                <a:cs typeface="Arial MT"/>
              </a:rPr>
              <a:t>F</a:t>
            </a:r>
            <a:r>
              <a:rPr sz="450" spc="-60" dirty="0">
                <a:latin typeface="Arial MT"/>
                <a:cs typeface="Arial MT"/>
              </a:rPr>
              <a:t>I</a:t>
            </a:r>
            <a:r>
              <a:rPr sz="450" spc="-90" dirty="0">
                <a:latin typeface="Arial MT"/>
                <a:cs typeface="Arial MT"/>
              </a:rPr>
              <a:t>RE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85" dirty="0">
                <a:latin typeface="Arial MT"/>
                <a:cs typeface="Arial MT"/>
              </a:rPr>
              <a:t>E</a:t>
            </a:r>
            <a:r>
              <a:rPr sz="450" spc="-90" dirty="0">
                <a:latin typeface="Arial MT"/>
                <a:cs typeface="Arial MT"/>
              </a:rPr>
              <a:t>S</a:t>
            </a:r>
            <a:r>
              <a:rPr sz="450" spc="-100" dirty="0">
                <a:latin typeface="Arial MT"/>
                <a:cs typeface="Arial MT"/>
              </a:rPr>
              <a:t>C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90" dirty="0">
                <a:latin typeface="Arial MT"/>
                <a:cs typeface="Arial MT"/>
              </a:rPr>
              <a:t>PE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90" dirty="0">
                <a:latin typeface="Arial MT"/>
                <a:cs typeface="Arial MT"/>
              </a:rPr>
              <a:t>D</a:t>
            </a:r>
            <a:r>
              <a:rPr sz="450" spc="-100" dirty="0">
                <a:latin typeface="Arial MT"/>
                <a:cs typeface="Arial MT"/>
              </a:rPr>
              <a:t>R</a:t>
            </a:r>
            <a:r>
              <a:rPr sz="450" spc="-85" dirty="0">
                <a:latin typeface="Arial MT"/>
                <a:cs typeface="Arial MT"/>
              </a:rPr>
              <a:t>A</a:t>
            </a:r>
            <a:r>
              <a:rPr sz="450" spc="-105" dirty="0">
                <a:latin typeface="Arial MT"/>
                <a:cs typeface="Arial MT"/>
              </a:rPr>
              <a:t>W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90" dirty="0">
                <a:latin typeface="Arial MT"/>
                <a:cs typeface="Arial MT"/>
              </a:rPr>
              <a:t>N</a:t>
            </a:r>
            <a:r>
              <a:rPr sz="450" spc="-105" dirty="0">
                <a:latin typeface="Arial MT"/>
                <a:cs typeface="Arial MT"/>
              </a:rPr>
              <a:t>G</a:t>
            </a:r>
            <a:r>
              <a:rPr sz="450" spc="-40" dirty="0">
                <a:latin typeface="Arial MT"/>
                <a:cs typeface="Arial MT"/>
              </a:rPr>
              <a:t>.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962" name="object 962"/>
          <p:cNvGrpSpPr/>
          <p:nvPr/>
        </p:nvGrpSpPr>
        <p:grpSpPr>
          <a:xfrm>
            <a:off x="4782208" y="1655294"/>
            <a:ext cx="74930" cy="10644505"/>
            <a:chOff x="4782208" y="1655294"/>
            <a:chExt cx="74930" cy="10644505"/>
          </a:xfrm>
        </p:grpSpPr>
        <p:sp>
          <p:nvSpPr>
            <p:cNvPr id="963" name="object 963"/>
            <p:cNvSpPr/>
            <p:nvPr/>
          </p:nvSpPr>
          <p:spPr>
            <a:xfrm>
              <a:off x="4806762" y="1989486"/>
              <a:ext cx="0" cy="10309225"/>
            </a:xfrm>
            <a:custGeom>
              <a:avLst/>
              <a:gdLst/>
              <a:ahLst/>
              <a:cxnLst/>
              <a:rect l="l" t="t" r="r" b="b"/>
              <a:pathLst>
                <a:path h="10309225">
                  <a:moveTo>
                    <a:pt x="0" y="0"/>
                  </a:moveTo>
                  <a:lnTo>
                    <a:pt x="0" y="103087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4798663" y="1226483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4783478" y="1656564"/>
              <a:ext cx="72390" cy="10626090"/>
            </a:xfrm>
            <a:custGeom>
              <a:avLst/>
              <a:gdLst/>
              <a:ahLst/>
              <a:cxnLst/>
              <a:rect l="l" t="t" r="r" b="b"/>
              <a:pathLst>
                <a:path w="72389" h="10626090">
                  <a:moveTo>
                    <a:pt x="33397" y="10616360"/>
                  </a:moveTo>
                  <a:lnTo>
                    <a:pt x="33397" y="10621417"/>
                  </a:lnTo>
                  <a:lnTo>
                    <a:pt x="29354" y="10625473"/>
                  </a:lnTo>
                  <a:lnTo>
                    <a:pt x="24297" y="10625473"/>
                  </a:lnTo>
                  <a:lnTo>
                    <a:pt x="19241" y="10625473"/>
                  </a:lnTo>
                  <a:lnTo>
                    <a:pt x="15184" y="10621417"/>
                  </a:lnTo>
                  <a:lnTo>
                    <a:pt x="15184" y="10616360"/>
                  </a:lnTo>
                  <a:lnTo>
                    <a:pt x="15184" y="10611303"/>
                  </a:lnTo>
                  <a:lnTo>
                    <a:pt x="19241" y="10608274"/>
                  </a:lnTo>
                  <a:lnTo>
                    <a:pt x="24297" y="10608274"/>
                  </a:lnTo>
                  <a:lnTo>
                    <a:pt x="29354" y="10608274"/>
                  </a:lnTo>
                  <a:lnTo>
                    <a:pt x="33397" y="10611303"/>
                  </a:lnTo>
                  <a:lnTo>
                    <a:pt x="33397" y="10616360"/>
                  </a:lnTo>
                  <a:close/>
                </a:path>
                <a:path w="72389" h="10626090">
                  <a:moveTo>
                    <a:pt x="23283" y="10617374"/>
                  </a:moveTo>
                  <a:lnTo>
                    <a:pt x="0" y="10617374"/>
                  </a:lnTo>
                </a:path>
                <a:path w="72389" h="10626090">
                  <a:moveTo>
                    <a:pt x="23283" y="10617374"/>
                  </a:moveTo>
                  <a:lnTo>
                    <a:pt x="71852" y="10617374"/>
                  </a:lnTo>
                </a:path>
                <a:path w="72389" h="10626090">
                  <a:moveTo>
                    <a:pt x="23283" y="0"/>
                  </a:moveTo>
                  <a:lnTo>
                    <a:pt x="23283" y="3329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4798663" y="197937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4783478" y="1979372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4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41" y="18213"/>
                  </a:lnTo>
                  <a:lnTo>
                    <a:pt x="15184" y="14170"/>
                  </a:lnTo>
                  <a:lnTo>
                    <a:pt x="15184" y="9113"/>
                  </a:lnTo>
                  <a:lnTo>
                    <a:pt x="15184" y="4056"/>
                  </a:lnTo>
                  <a:lnTo>
                    <a:pt x="19241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89" h="18414">
                  <a:moveTo>
                    <a:pt x="23283" y="10113"/>
                  </a:moveTo>
                  <a:lnTo>
                    <a:pt x="0" y="10113"/>
                  </a:lnTo>
                </a:path>
                <a:path w="72389" h="18414">
                  <a:moveTo>
                    <a:pt x="23283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4798663" y="1671749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13" y="13142"/>
                  </a:moveTo>
                  <a:lnTo>
                    <a:pt x="18213" y="8085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13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4783478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89" h="17780">
                  <a:moveTo>
                    <a:pt x="33397" y="8085"/>
                  </a:moveTo>
                  <a:lnTo>
                    <a:pt x="33397" y="13142"/>
                  </a:lnTo>
                  <a:lnTo>
                    <a:pt x="29354" y="17199"/>
                  </a:lnTo>
                  <a:lnTo>
                    <a:pt x="24297" y="17199"/>
                  </a:lnTo>
                  <a:lnTo>
                    <a:pt x="19241" y="17199"/>
                  </a:lnTo>
                  <a:lnTo>
                    <a:pt x="15184" y="13142"/>
                  </a:lnTo>
                  <a:lnTo>
                    <a:pt x="15184" y="8085"/>
                  </a:lnTo>
                  <a:lnTo>
                    <a:pt x="15184" y="3028"/>
                  </a:lnTo>
                  <a:lnTo>
                    <a:pt x="19241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3028"/>
                  </a:lnTo>
                  <a:lnTo>
                    <a:pt x="33397" y="8085"/>
                  </a:lnTo>
                  <a:close/>
                </a:path>
                <a:path w="72389" h="17780">
                  <a:moveTo>
                    <a:pt x="23283" y="9099"/>
                  </a:moveTo>
                  <a:lnTo>
                    <a:pt x="0" y="9099"/>
                  </a:lnTo>
                </a:path>
                <a:path w="72389" h="17780">
                  <a:moveTo>
                    <a:pt x="23283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0" name="object 970"/>
          <p:cNvSpPr txBox="1"/>
          <p:nvPr/>
        </p:nvSpPr>
        <p:spPr>
          <a:xfrm>
            <a:off x="4715677" y="1764314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71" name="object 971"/>
          <p:cNvSpPr txBox="1"/>
          <p:nvPr/>
        </p:nvSpPr>
        <p:spPr>
          <a:xfrm>
            <a:off x="4715677" y="7046699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43020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972" name="object 972"/>
          <p:cNvGrpSpPr/>
          <p:nvPr/>
        </p:nvGrpSpPr>
        <p:grpSpPr>
          <a:xfrm>
            <a:off x="4896830" y="1656564"/>
            <a:ext cx="102870" cy="10641965"/>
            <a:chOff x="4896830" y="1656564"/>
            <a:chExt cx="102870" cy="10641965"/>
          </a:xfrm>
        </p:grpSpPr>
        <p:pic>
          <p:nvPicPr>
            <p:cNvPr id="973" name="object 973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4926169" y="12219285"/>
              <a:ext cx="71852" cy="78937"/>
            </a:xfrm>
            <a:prstGeom prst="rect">
              <a:avLst/>
            </a:prstGeom>
          </p:spPr>
        </p:pic>
        <p:sp>
          <p:nvSpPr>
            <p:cNvPr id="974" name="object 974"/>
            <p:cNvSpPr/>
            <p:nvPr/>
          </p:nvSpPr>
          <p:spPr>
            <a:xfrm>
              <a:off x="4950453" y="1989486"/>
              <a:ext cx="0" cy="10229850"/>
            </a:xfrm>
            <a:custGeom>
              <a:avLst/>
              <a:gdLst/>
              <a:ahLst/>
              <a:cxnLst/>
              <a:rect l="l" t="t" r="r" b="b"/>
              <a:pathLst>
                <a:path h="10229850">
                  <a:moveTo>
                    <a:pt x="0" y="0"/>
                  </a:moveTo>
                  <a:lnTo>
                    <a:pt x="0" y="102297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4942367" y="12209171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4926169" y="1220917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113"/>
                  </a:lnTo>
                  <a:lnTo>
                    <a:pt x="16198" y="4056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89" h="18415">
                  <a:moveTo>
                    <a:pt x="24284" y="10113"/>
                  </a:moveTo>
                  <a:lnTo>
                    <a:pt x="0" y="10113"/>
                  </a:lnTo>
                </a:path>
                <a:path w="72389" h="18415">
                  <a:moveTo>
                    <a:pt x="24284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7" name="object 977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4896830" y="1656564"/>
              <a:ext cx="101191" cy="342033"/>
            </a:xfrm>
            <a:prstGeom prst="rect">
              <a:avLst/>
            </a:prstGeom>
          </p:spPr>
        </p:pic>
      </p:grpSp>
      <p:sp>
        <p:nvSpPr>
          <p:cNvPr id="978" name="object 978"/>
          <p:cNvSpPr txBox="1"/>
          <p:nvPr/>
        </p:nvSpPr>
        <p:spPr>
          <a:xfrm>
            <a:off x="4858361" y="1575079"/>
            <a:ext cx="86360" cy="52070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      </a:t>
            </a:r>
            <a:r>
              <a:rPr sz="450" spc="3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830      </a:t>
            </a:r>
            <a:r>
              <a:rPr sz="450" spc="3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79" name="object 979"/>
          <p:cNvSpPr txBox="1"/>
          <p:nvPr/>
        </p:nvSpPr>
        <p:spPr>
          <a:xfrm>
            <a:off x="4858361" y="7019373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42790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80" name="object 980"/>
          <p:cNvSpPr txBox="1"/>
          <p:nvPr/>
        </p:nvSpPr>
        <p:spPr>
          <a:xfrm>
            <a:off x="4858361" y="12190434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981" name="object 981"/>
          <p:cNvGrpSpPr/>
          <p:nvPr/>
        </p:nvGrpSpPr>
        <p:grpSpPr>
          <a:xfrm>
            <a:off x="6207300" y="1397240"/>
            <a:ext cx="3162935" cy="73660"/>
            <a:chOff x="6207300" y="1397240"/>
            <a:chExt cx="3162935" cy="73660"/>
          </a:xfrm>
        </p:grpSpPr>
        <p:pic>
          <p:nvPicPr>
            <p:cNvPr id="982" name="object 982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9290716" y="1398510"/>
              <a:ext cx="78923" cy="70838"/>
            </a:xfrm>
            <a:prstGeom prst="rect">
              <a:avLst/>
            </a:prstGeom>
          </p:spPr>
        </p:pic>
        <p:sp>
          <p:nvSpPr>
            <p:cNvPr id="983" name="object 983"/>
            <p:cNvSpPr/>
            <p:nvPr/>
          </p:nvSpPr>
          <p:spPr>
            <a:xfrm>
              <a:off x="6822561" y="1421780"/>
              <a:ext cx="2468245" cy="0"/>
            </a:xfrm>
            <a:custGeom>
              <a:avLst/>
              <a:gdLst/>
              <a:ahLst/>
              <a:cxnLst/>
              <a:rect l="l" t="t" r="r" b="b"/>
              <a:pathLst>
                <a:path w="2468245">
                  <a:moveTo>
                    <a:pt x="0" y="0"/>
                  </a:moveTo>
                  <a:lnTo>
                    <a:pt x="24681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9282617" y="141268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9282617" y="1398510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5" h="71119">
                  <a:moveTo>
                    <a:pt x="18213" y="23270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1119">
                  <a:moveTo>
                    <a:pt x="8099" y="23270"/>
                  </a:moveTo>
                  <a:lnTo>
                    <a:pt x="8099" y="0"/>
                  </a:lnTo>
                </a:path>
                <a:path w="18415" h="71119">
                  <a:moveTo>
                    <a:pt x="8099" y="23270"/>
                  </a:moveTo>
                  <a:lnTo>
                    <a:pt x="8099" y="70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6" name="object 986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6767922" y="1398510"/>
              <a:ext cx="64764" cy="70838"/>
            </a:xfrm>
            <a:prstGeom prst="rect">
              <a:avLst/>
            </a:prstGeom>
          </p:spPr>
        </p:pic>
        <p:sp>
          <p:nvSpPr>
            <p:cNvPr id="987" name="object 987"/>
            <p:cNvSpPr/>
            <p:nvPr/>
          </p:nvSpPr>
          <p:spPr>
            <a:xfrm>
              <a:off x="6286224" y="1421780"/>
              <a:ext cx="481965" cy="0"/>
            </a:xfrm>
            <a:custGeom>
              <a:avLst/>
              <a:gdLst/>
              <a:ahLst/>
              <a:cxnLst/>
              <a:rect l="l" t="t" r="r" b="b"/>
              <a:pathLst>
                <a:path w="481965">
                  <a:moveTo>
                    <a:pt x="0" y="0"/>
                  </a:moveTo>
                  <a:lnTo>
                    <a:pt x="48169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6758808" y="141268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6758808" y="1398510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5" h="71119">
                  <a:moveTo>
                    <a:pt x="18226" y="23270"/>
                  </a:moveTo>
                  <a:lnTo>
                    <a:pt x="18226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56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56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26" y="18213"/>
                  </a:lnTo>
                  <a:lnTo>
                    <a:pt x="18226" y="23270"/>
                  </a:lnTo>
                  <a:close/>
                </a:path>
                <a:path w="18415" h="71119">
                  <a:moveTo>
                    <a:pt x="9113" y="23270"/>
                  </a:moveTo>
                  <a:lnTo>
                    <a:pt x="9113" y="0"/>
                  </a:lnTo>
                </a:path>
                <a:path w="18415" h="71119">
                  <a:moveTo>
                    <a:pt x="9113" y="23270"/>
                  </a:moveTo>
                  <a:lnTo>
                    <a:pt x="9113" y="70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0" name="object 990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6207300" y="1398510"/>
              <a:ext cx="89049" cy="70838"/>
            </a:xfrm>
            <a:prstGeom prst="rect">
              <a:avLst/>
            </a:prstGeom>
          </p:spPr>
        </p:pic>
      </p:grpSp>
      <p:sp>
        <p:nvSpPr>
          <p:cNvPr id="991" name="object 991"/>
          <p:cNvSpPr txBox="1"/>
          <p:nvPr/>
        </p:nvSpPr>
        <p:spPr>
          <a:xfrm>
            <a:off x="6201683" y="1317033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92" name="object 992"/>
          <p:cNvSpPr txBox="1"/>
          <p:nvPr/>
        </p:nvSpPr>
        <p:spPr>
          <a:xfrm>
            <a:off x="6454669" y="1317033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2015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93" name="object 993"/>
          <p:cNvSpPr txBox="1"/>
          <p:nvPr/>
        </p:nvSpPr>
        <p:spPr>
          <a:xfrm>
            <a:off x="6738018" y="1317033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94" name="object 994"/>
          <p:cNvSpPr txBox="1"/>
          <p:nvPr/>
        </p:nvSpPr>
        <p:spPr>
          <a:xfrm>
            <a:off x="7969559" y="1317033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10325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995" name="object 995"/>
          <p:cNvSpPr txBox="1"/>
          <p:nvPr/>
        </p:nvSpPr>
        <p:spPr>
          <a:xfrm>
            <a:off x="9260809" y="1317033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996" name="object 996"/>
          <p:cNvGrpSpPr/>
          <p:nvPr/>
        </p:nvGrpSpPr>
        <p:grpSpPr>
          <a:xfrm>
            <a:off x="10711226" y="1656564"/>
            <a:ext cx="74930" cy="5755640"/>
            <a:chOff x="10711226" y="1656564"/>
            <a:chExt cx="74930" cy="5755640"/>
          </a:xfrm>
        </p:grpSpPr>
        <p:sp>
          <p:nvSpPr>
            <p:cNvPr id="997" name="object 997"/>
            <p:cNvSpPr/>
            <p:nvPr/>
          </p:nvSpPr>
          <p:spPr>
            <a:xfrm>
              <a:off x="10761079" y="1735502"/>
              <a:ext cx="0" cy="5666105"/>
            </a:xfrm>
            <a:custGeom>
              <a:avLst/>
              <a:gdLst/>
              <a:ahLst/>
              <a:cxnLst/>
              <a:rect l="l" t="t" r="r" b="b"/>
              <a:pathLst>
                <a:path h="5666105">
                  <a:moveTo>
                    <a:pt x="0" y="0"/>
                  </a:moveTo>
                  <a:lnTo>
                    <a:pt x="0" y="56658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10751965" y="739229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10712496" y="739229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099"/>
                  </a:moveTo>
                  <a:lnTo>
                    <a:pt x="57681" y="14170"/>
                  </a:lnTo>
                  <a:lnTo>
                    <a:pt x="53639" y="18213"/>
                  </a:lnTo>
                  <a:lnTo>
                    <a:pt x="48582" y="18213"/>
                  </a:lnTo>
                  <a:lnTo>
                    <a:pt x="43525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3525" y="0"/>
                  </a:lnTo>
                  <a:lnTo>
                    <a:pt x="48582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18415">
                  <a:moveTo>
                    <a:pt x="48582" y="9099"/>
                  </a:moveTo>
                  <a:lnTo>
                    <a:pt x="71852" y="9099"/>
                  </a:lnTo>
                </a:path>
                <a:path w="72390" h="18415">
                  <a:moveTo>
                    <a:pt x="48582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0" name="object 1000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10712496" y="1656564"/>
              <a:ext cx="71852" cy="89049"/>
            </a:xfrm>
            <a:prstGeom prst="rect">
              <a:avLst/>
            </a:prstGeom>
          </p:spPr>
        </p:pic>
      </p:grpSp>
      <p:sp>
        <p:nvSpPr>
          <p:cNvPr id="1001" name="object 1001"/>
          <p:cNvSpPr txBox="1"/>
          <p:nvPr/>
        </p:nvSpPr>
        <p:spPr>
          <a:xfrm>
            <a:off x="10668977" y="1651987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02" name="object 1002"/>
          <p:cNvSpPr txBox="1"/>
          <p:nvPr/>
        </p:nvSpPr>
        <p:spPr>
          <a:xfrm>
            <a:off x="10668977" y="4483429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23700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03" name="object 1003"/>
          <p:cNvGrpSpPr/>
          <p:nvPr/>
        </p:nvGrpSpPr>
        <p:grpSpPr>
          <a:xfrm>
            <a:off x="6207300" y="8181361"/>
            <a:ext cx="4330700" cy="4718685"/>
            <a:chOff x="6207300" y="8181361"/>
            <a:chExt cx="4330700" cy="4718685"/>
          </a:xfrm>
        </p:grpSpPr>
        <p:pic>
          <p:nvPicPr>
            <p:cNvPr id="1004" name="object 1004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10276353" y="8658243"/>
              <a:ext cx="71838" cy="64764"/>
            </a:xfrm>
            <a:prstGeom prst="rect">
              <a:avLst/>
            </a:prstGeom>
          </p:spPr>
        </p:pic>
        <p:sp>
          <p:nvSpPr>
            <p:cNvPr id="1005" name="object 1005"/>
            <p:cNvSpPr/>
            <p:nvPr/>
          </p:nvSpPr>
          <p:spPr>
            <a:xfrm>
              <a:off x="10323907" y="821905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20">
                  <a:moveTo>
                    <a:pt x="0" y="0"/>
                  </a:moveTo>
                  <a:lnTo>
                    <a:pt x="0" y="4391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10315822" y="8648129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56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10276353" y="8191730"/>
              <a:ext cx="72390" cy="474980"/>
            </a:xfrm>
            <a:custGeom>
              <a:avLst/>
              <a:gdLst/>
              <a:ahLst/>
              <a:cxnLst/>
              <a:rect l="l" t="t" r="r" b="b"/>
              <a:pathLst>
                <a:path w="72390" h="474979">
                  <a:moveTo>
                    <a:pt x="56667" y="465498"/>
                  </a:moveTo>
                  <a:lnTo>
                    <a:pt x="56667" y="470555"/>
                  </a:lnTo>
                  <a:lnTo>
                    <a:pt x="52625" y="474612"/>
                  </a:lnTo>
                  <a:lnTo>
                    <a:pt x="47554" y="474612"/>
                  </a:lnTo>
                  <a:lnTo>
                    <a:pt x="42497" y="474612"/>
                  </a:lnTo>
                  <a:lnTo>
                    <a:pt x="39468" y="470555"/>
                  </a:lnTo>
                  <a:lnTo>
                    <a:pt x="39468" y="465498"/>
                  </a:lnTo>
                  <a:lnTo>
                    <a:pt x="39468" y="460441"/>
                  </a:lnTo>
                  <a:lnTo>
                    <a:pt x="42497" y="456398"/>
                  </a:lnTo>
                  <a:lnTo>
                    <a:pt x="47554" y="456398"/>
                  </a:lnTo>
                  <a:lnTo>
                    <a:pt x="52625" y="456398"/>
                  </a:lnTo>
                  <a:lnTo>
                    <a:pt x="56667" y="460441"/>
                  </a:lnTo>
                  <a:lnTo>
                    <a:pt x="56667" y="465498"/>
                  </a:lnTo>
                  <a:close/>
                </a:path>
                <a:path w="72390" h="474979">
                  <a:moveTo>
                    <a:pt x="47554" y="466512"/>
                  </a:moveTo>
                  <a:lnTo>
                    <a:pt x="71838" y="466512"/>
                  </a:lnTo>
                </a:path>
                <a:path w="72390" h="474979">
                  <a:moveTo>
                    <a:pt x="47554" y="466512"/>
                  </a:moveTo>
                  <a:lnTo>
                    <a:pt x="0" y="466512"/>
                  </a:lnTo>
                </a:path>
                <a:path w="72390" h="474979">
                  <a:moveTo>
                    <a:pt x="47554" y="0"/>
                  </a:moveTo>
                  <a:lnTo>
                    <a:pt x="47554" y="273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10315822" y="820994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26"/>
                  </a:lnTo>
                  <a:lnTo>
                    <a:pt x="13156" y="18226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10276353" y="8209944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113"/>
                  </a:moveTo>
                  <a:lnTo>
                    <a:pt x="56667" y="14170"/>
                  </a:lnTo>
                  <a:lnTo>
                    <a:pt x="52625" y="18226"/>
                  </a:lnTo>
                  <a:lnTo>
                    <a:pt x="47554" y="18226"/>
                  </a:lnTo>
                  <a:lnTo>
                    <a:pt x="42497" y="18226"/>
                  </a:lnTo>
                  <a:lnTo>
                    <a:pt x="39468" y="14170"/>
                  </a:lnTo>
                  <a:lnTo>
                    <a:pt x="39468" y="9113"/>
                  </a:lnTo>
                  <a:lnTo>
                    <a:pt x="39468" y="4056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4056"/>
                  </a:lnTo>
                  <a:lnTo>
                    <a:pt x="56667" y="9113"/>
                  </a:lnTo>
                  <a:close/>
                </a:path>
                <a:path w="72390" h="18415">
                  <a:moveTo>
                    <a:pt x="47554" y="9113"/>
                  </a:moveTo>
                  <a:lnTo>
                    <a:pt x="71838" y="9113"/>
                  </a:lnTo>
                </a:path>
                <a:path w="72390" h="18415">
                  <a:moveTo>
                    <a:pt x="47554" y="9113"/>
                  </a:moveTo>
                  <a:lnTo>
                    <a:pt x="0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10315822" y="8182631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10276353" y="818263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25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2" name="object 1012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6207300" y="12826461"/>
              <a:ext cx="78923" cy="71852"/>
            </a:xfrm>
            <a:prstGeom prst="rect">
              <a:avLst/>
            </a:prstGeom>
          </p:spPr>
        </p:pic>
        <p:sp>
          <p:nvSpPr>
            <p:cNvPr id="1013" name="object 1013"/>
            <p:cNvSpPr/>
            <p:nvPr/>
          </p:nvSpPr>
          <p:spPr>
            <a:xfrm>
              <a:off x="6286224" y="12875043"/>
              <a:ext cx="3138170" cy="0"/>
            </a:xfrm>
            <a:custGeom>
              <a:avLst/>
              <a:gdLst/>
              <a:ahLst/>
              <a:cxnLst/>
              <a:rect l="l" t="t" r="r" b="b"/>
              <a:pathLst>
                <a:path w="3138170">
                  <a:moveTo>
                    <a:pt x="313806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6277125" y="1286491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5" name="object 1015"/>
            <p:cNvSpPr/>
            <p:nvPr/>
          </p:nvSpPr>
          <p:spPr>
            <a:xfrm>
              <a:off x="6277125" y="12826461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47568"/>
                  </a:moveTo>
                  <a:lnTo>
                    <a:pt x="18213" y="52625"/>
                  </a:lnTo>
                  <a:lnTo>
                    <a:pt x="14170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511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70" y="38454"/>
                  </a:lnTo>
                  <a:lnTo>
                    <a:pt x="18213" y="42511"/>
                  </a:lnTo>
                  <a:lnTo>
                    <a:pt x="18213" y="47568"/>
                  </a:lnTo>
                  <a:close/>
                </a:path>
                <a:path w="18414" h="72390">
                  <a:moveTo>
                    <a:pt x="9099" y="48582"/>
                  </a:moveTo>
                  <a:lnTo>
                    <a:pt x="9099" y="71852"/>
                  </a:lnTo>
                </a:path>
                <a:path w="18414" h="72390">
                  <a:moveTo>
                    <a:pt x="9099" y="48582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6" name="object 101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9415182" y="12826461"/>
              <a:ext cx="63750" cy="71852"/>
            </a:xfrm>
            <a:prstGeom prst="rect">
              <a:avLst/>
            </a:prstGeom>
          </p:spPr>
        </p:pic>
        <p:sp>
          <p:nvSpPr>
            <p:cNvPr id="1017" name="object 1017"/>
            <p:cNvSpPr/>
            <p:nvPr/>
          </p:nvSpPr>
          <p:spPr>
            <a:xfrm>
              <a:off x="9478933" y="12875043"/>
              <a:ext cx="979805" cy="0"/>
            </a:xfrm>
            <a:custGeom>
              <a:avLst/>
              <a:gdLst/>
              <a:ahLst/>
              <a:cxnLst/>
              <a:rect l="l" t="t" r="r" b="b"/>
              <a:pathLst>
                <a:path w="979804">
                  <a:moveTo>
                    <a:pt x="97956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8" name="object 1018"/>
            <p:cNvSpPr/>
            <p:nvPr/>
          </p:nvSpPr>
          <p:spPr>
            <a:xfrm>
              <a:off x="9470847" y="1286491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199" y="14170"/>
                  </a:moveTo>
                  <a:lnTo>
                    <a:pt x="18199" y="9113"/>
                  </a:lnTo>
                  <a:lnTo>
                    <a:pt x="18199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9" name="object 1019"/>
            <p:cNvSpPr/>
            <p:nvPr/>
          </p:nvSpPr>
          <p:spPr>
            <a:xfrm>
              <a:off x="9470847" y="12826461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199" y="47568"/>
                  </a:moveTo>
                  <a:lnTo>
                    <a:pt x="18199" y="52625"/>
                  </a:lnTo>
                  <a:lnTo>
                    <a:pt x="14156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511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199" y="42511"/>
                  </a:lnTo>
                  <a:lnTo>
                    <a:pt x="18199" y="47568"/>
                  </a:lnTo>
                  <a:close/>
                </a:path>
                <a:path w="18415" h="72390">
                  <a:moveTo>
                    <a:pt x="8085" y="48582"/>
                  </a:moveTo>
                  <a:lnTo>
                    <a:pt x="8085" y="71852"/>
                  </a:lnTo>
                </a:path>
                <a:path w="18415" h="72390">
                  <a:moveTo>
                    <a:pt x="8085" y="48582"/>
                  </a:moveTo>
                  <a:lnTo>
                    <a:pt x="808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0" name="object 1020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10418031" y="12820392"/>
              <a:ext cx="119404" cy="77921"/>
            </a:xfrm>
            <a:prstGeom prst="rect">
              <a:avLst/>
            </a:prstGeom>
          </p:spPr>
        </p:pic>
      </p:grpSp>
      <p:sp>
        <p:nvSpPr>
          <p:cNvPr id="1021" name="object 1021"/>
          <p:cNvSpPr txBox="1"/>
          <p:nvPr/>
        </p:nvSpPr>
        <p:spPr>
          <a:xfrm>
            <a:off x="10317283" y="12769268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22" name="object 1022"/>
          <p:cNvSpPr txBox="1"/>
          <p:nvPr/>
        </p:nvSpPr>
        <p:spPr>
          <a:xfrm>
            <a:off x="9897322" y="12769268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4097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23" name="object 1023"/>
          <p:cNvSpPr txBox="1"/>
          <p:nvPr/>
        </p:nvSpPr>
        <p:spPr>
          <a:xfrm>
            <a:off x="9394380" y="12769268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24" name="object 1024"/>
          <p:cNvSpPr txBox="1"/>
          <p:nvPr/>
        </p:nvSpPr>
        <p:spPr>
          <a:xfrm>
            <a:off x="7768180" y="12769268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13128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25" name="object 1025"/>
          <p:cNvSpPr txBox="1"/>
          <p:nvPr/>
        </p:nvSpPr>
        <p:spPr>
          <a:xfrm>
            <a:off x="6201681" y="12769268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26" name="object 1026"/>
          <p:cNvGrpSpPr/>
          <p:nvPr/>
        </p:nvGrpSpPr>
        <p:grpSpPr>
          <a:xfrm>
            <a:off x="11579485" y="3503118"/>
            <a:ext cx="74930" cy="5680710"/>
            <a:chOff x="11579485" y="3503118"/>
            <a:chExt cx="74930" cy="5680710"/>
          </a:xfrm>
        </p:grpSpPr>
        <p:sp>
          <p:nvSpPr>
            <p:cNvPr id="1027" name="object 1027"/>
            <p:cNvSpPr/>
            <p:nvPr/>
          </p:nvSpPr>
          <p:spPr>
            <a:xfrm>
              <a:off x="11604025" y="3504388"/>
              <a:ext cx="0" cy="5678170"/>
            </a:xfrm>
            <a:custGeom>
              <a:avLst/>
              <a:gdLst/>
              <a:ahLst/>
              <a:cxnLst/>
              <a:rect l="l" t="t" r="r" b="b"/>
              <a:pathLst>
                <a:path h="5678170">
                  <a:moveTo>
                    <a:pt x="0" y="0"/>
                  </a:moveTo>
                  <a:lnTo>
                    <a:pt x="0" y="56780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8" name="object 1028"/>
            <p:cNvSpPr/>
            <p:nvPr/>
          </p:nvSpPr>
          <p:spPr>
            <a:xfrm>
              <a:off x="11595939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9" name="object 1029"/>
            <p:cNvSpPr/>
            <p:nvPr/>
          </p:nvSpPr>
          <p:spPr>
            <a:xfrm>
              <a:off x="11580755" y="9149040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84" y="14156"/>
                  </a:lnTo>
                  <a:lnTo>
                    <a:pt x="15184" y="9099"/>
                  </a:lnTo>
                  <a:lnTo>
                    <a:pt x="15184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3270" y="10113"/>
                  </a:moveTo>
                  <a:lnTo>
                    <a:pt x="0" y="10113"/>
                  </a:lnTo>
                </a:path>
                <a:path w="72390" h="18415">
                  <a:moveTo>
                    <a:pt x="23270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0" name="object 1030"/>
            <p:cNvSpPr/>
            <p:nvPr/>
          </p:nvSpPr>
          <p:spPr>
            <a:xfrm>
              <a:off x="11595939" y="351854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26"/>
                  </a:lnTo>
                  <a:lnTo>
                    <a:pt x="14156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1" name="object 1031"/>
            <p:cNvSpPr/>
            <p:nvPr/>
          </p:nvSpPr>
          <p:spPr>
            <a:xfrm>
              <a:off x="11580755" y="3518545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4">
                  <a:moveTo>
                    <a:pt x="33397" y="9113"/>
                  </a:moveTo>
                  <a:lnTo>
                    <a:pt x="33397" y="14170"/>
                  </a:lnTo>
                  <a:lnTo>
                    <a:pt x="29341" y="18226"/>
                  </a:lnTo>
                  <a:lnTo>
                    <a:pt x="24284" y="18226"/>
                  </a:lnTo>
                  <a:lnTo>
                    <a:pt x="19227" y="18226"/>
                  </a:lnTo>
                  <a:lnTo>
                    <a:pt x="15184" y="14170"/>
                  </a:lnTo>
                  <a:lnTo>
                    <a:pt x="15184" y="9113"/>
                  </a:lnTo>
                  <a:lnTo>
                    <a:pt x="15184" y="4056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90" h="18414">
                  <a:moveTo>
                    <a:pt x="23270" y="9113"/>
                  </a:moveTo>
                  <a:lnTo>
                    <a:pt x="0" y="9113"/>
                  </a:lnTo>
                </a:path>
                <a:path w="72390" h="18414">
                  <a:moveTo>
                    <a:pt x="23270" y="9113"/>
                  </a:moveTo>
                  <a:lnTo>
                    <a:pt x="71852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2" name="object 1032"/>
          <p:cNvSpPr txBox="1"/>
          <p:nvPr/>
        </p:nvSpPr>
        <p:spPr>
          <a:xfrm>
            <a:off x="11512943" y="6258382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23553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33" name="object 1033"/>
          <p:cNvSpPr/>
          <p:nvPr/>
        </p:nvSpPr>
        <p:spPr>
          <a:xfrm>
            <a:off x="10754994" y="11727488"/>
            <a:ext cx="120014" cy="201930"/>
          </a:xfrm>
          <a:custGeom>
            <a:avLst/>
            <a:gdLst/>
            <a:ahLst/>
            <a:cxnLst/>
            <a:rect l="l" t="t" r="r" b="b"/>
            <a:pathLst>
              <a:path w="120015" h="201929">
                <a:moveTo>
                  <a:pt x="119420" y="0"/>
                </a:moveTo>
                <a:lnTo>
                  <a:pt x="0" y="0"/>
                </a:lnTo>
              </a:path>
              <a:path w="120015" h="201929">
                <a:moveTo>
                  <a:pt x="0" y="201372"/>
                </a:moveTo>
                <a:lnTo>
                  <a:pt x="119420" y="201372"/>
                </a:lnTo>
              </a:path>
              <a:path w="120015" h="201929">
                <a:moveTo>
                  <a:pt x="0" y="201372"/>
                </a:moveTo>
                <a:lnTo>
                  <a:pt x="0" y="0"/>
                </a:lnTo>
              </a:path>
              <a:path w="120015" h="201929">
                <a:moveTo>
                  <a:pt x="119420" y="201372"/>
                </a:moveTo>
                <a:lnTo>
                  <a:pt x="119420" y="0"/>
                </a:lnTo>
              </a:path>
              <a:path w="120015" h="201929">
                <a:moveTo>
                  <a:pt x="59710" y="201372"/>
                </a:moveTo>
                <a:lnTo>
                  <a:pt x="59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 txBox="1"/>
          <p:nvPr/>
        </p:nvSpPr>
        <p:spPr>
          <a:xfrm>
            <a:off x="10742724" y="11734590"/>
            <a:ext cx="153670" cy="18923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71120" marR="5080" indent="-59055">
              <a:lnSpc>
                <a:spcPct val="78400"/>
              </a:lnSpc>
              <a:spcBef>
                <a:spcPts val="165"/>
              </a:spcBef>
            </a:pPr>
            <a:r>
              <a:rPr sz="500" dirty="0">
                <a:latin typeface="Arial MT"/>
                <a:cs typeface="Arial MT"/>
              </a:rPr>
              <a:t>D</a:t>
            </a:r>
            <a:r>
              <a:rPr sz="500" spc="-5" dirty="0">
                <a:latin typeface="Arial MT"/>
                <a:cs typeface="Arial MT"/>
              </a:rPr>
              <a:t>0</a:t>
            </a:r>
            <a:r>
              <a:rPr sz="500" dirty="0">
                <a:latin typeface="Arial MT"/>
                <a:cs typeface="Arial MT"/>
              </a:rPr>
              <a:t>02  </a:t>
            </a:r>
            <a:r>
              <a:rPr sz="500" spc="20" dirty="0">
                <a:latin typeface="Arial MT"/>
                <a:cs typeface="Arial MT"/>
              </a:rPr>
              <a:t>K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1035" name="object 1035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9323099" y="12249654"/>
            <a:ext cx="96136" cy="157861"/>
          </a:xfrm>
          <a:prstGeom prst="rect">
            <a:avLst/>
          </a:prstGeom>
        </p:spPr>
      </p:pic>
      <p:sp>
        <p:nvSpPr>
          <p:cNvPr id="1036" name="object 1036"/>
          <p:cNvSpPr txBox="1"/>
          <p:nvPr/>
        </p:nvSpPr>
        <p:spPr>
          <a:xfrm>
            <a:off x="9279570" y="12272398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460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37" name="object 1037"/>
          <p:cNvGrpSpPr/>
          <p:nvPr/>
        </p:nvGrpSpPr>
        <p:grpSpPr>
          <a:xfrm>
            <a:off x="6260684" y="10636346"/>
            <a:ext cx="4278630" cy="2093595"/>
            <a:chOff x="6260684" y="10636346"/>
            <a:chExt cx="4278630" cy="2093595"/>
          </a:xfrm>
        </p:grpSpPr>
        <p:sp>
          <p:nvSpPr>
            <p:cNvPr id="1038" name="object 1038"/>
            <p:cNvSpPr/>
            <p:nvPr/>
          </p:nvSpPr>
          <p:spPr>
            <a:xfrm>
              <a:off x="9399995" y="12704011"/>
              <a:ext cx="1137920" cy="0"/>
            </a:xfrm>
            <a:custGeom>
              <a:avLst/>
              <a:gdLst/>
              <a:ahLst/>
              <a:cxnLst/>
              <a:rect l="l" t="t" r="r" b="b"/>
              <a:pathLst>
                <a:path w="1137920">
                  <a:moveTo>
                    <a:pt x="0" y="0"/>
                  </a:moveTo>
                  <a:lnTo>
                    <a:pt x="11374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9" name="object 1039"/>
            <p:cNvSpPr/>
            <p:nvPr/>
          </p:nvSpPr>
          <p:spPr>
            <a:xfrm>
              <a:off x="10505052" y="12694912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28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0" name="object 1040"/>
            <p:cNvSpPr/>
            <p:nvPr/>
          </p:nvSpPr>
          <p:spPr>
            <a:xfrm>
              <a:off x="10505052" y="12656457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6553"/>
                  </a:moveTo>
                  <a:lnTo>
                    <a:pt x="18213" y="51610"/>
                  </a:lnTo>
                  <a:lnTo>
                    <a:pt x="14170" y="55653"/>
                  </a:lnTo>
                  <a:lnTo>
                    <a:pt x="9113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83"/>
                  </a:lnTo>
                  <a:lnTo>
                    <a:pt x="4042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13" y="41483"/>
                  </a:lnTo>
                  <a:lnTo>
                    <a:pt x="18213" y="46553"/>
                  </a:lnTo>
                  <a:close/>
                </a:path>
                <a:path w="18415" h="72390">
                  <a:moveTo>
                    <a:pt x="9113" y="47554"/>
                  </a:moveTo>
                  <a:lnTo>
                    <a:pt x="9113" y="71852"/>
                  </a:lnTo>
                </a:path>
                <a:path w="18415" h="72390">
                  <a:moveTo>
                    <a:pt x="9113" y="47554"/>
                  </a:moveTo>
                  <a:lnTo>
                    <a:pt x="91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1" name="object 1041"/>
            <p:cNvSpPr/>
            <p:nvPr/>
          </p:nvSpPr>
          <p:spPr>
            <a:xfrm>
              <a:off x="9416194" y="1269491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199" y="13156"/>
                  </a:moveTo>
                  <a:lnTo>
                    <a:pt x="17199" y="8099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28"/>
                  </a:lnTo>
                  <a:lnTo>
                    <a:pt x="0" y="13156"/>
                  </a:lnTo>
                  <a:lnTo>
                    <a:pt x="3042" y="17199"/>
                  </a:lnTo>
                  <a:lnTo>
                    <a:pt x="13156" y="17199"/>
                  </a:lnTo>
                  <a:lnTo>
                    <a:pt x="17199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2" name="object 1042"/>
            <p:cNvSpPr/>
            <p:nvPr/>
          </p:nvSpPr>
          <p:spPr>
            <a:xfrm>
              <a:off x="6261954" y="10685184"/>
              <a:ext cx="3171825" cy="2043430"/>
            </a:xfrm>
            <a:custGeom>
              <a:avLst/>
              <a:gdLst/>
              <a:ahLst/>
              <a:cxnLst/>
              <a:rect l="l" t="t" r="r" b="b"/>
              <a:pathLst>
                <a:path w="3171825" h="2043429">
                  <a:moveTo>
                    <a:pt x="3171439" y="2017827"/>
                  </a:moveTo>
                  <a:lnTo>
                    <a:pt x="3171439" y="2022884"/>
                  </a:lnTo>
                  <a:lnTo>
                    <a:pt x="3167396" y="2026927"/>
                  </a:lnTo>
                  <a:lnTo>
                    <a:pt x="3162339" y="2026927"/>
                  </a:lnTo>
                  <a:lnTo>
                    <a:pt x="3157282" y="2026927"/>
                  </a:lnTo>
                  <a:lnTo>
                    <a:pt x="3154240" y="2022884"/>
                  </a:lnTo>
                  <a:lnTo>
                    <a:pt x="3154240" y="2017827"/>
                  </a:lnTo>
                  <a:lnTo>
                    <a:pt x="3154240" y="2012756"/>
                  </a:lnTo>
                  <a:lnTo>
                    <a:pt x="3157282" y="2009728"/>
                  </a:lnTo>
                  <a:lnTo>
                    <a:pt x="3162339" y="2009728"/>
                  </a:lnTo>
                  <a:lnTo>
                    <a:pt x="3167396" y="2009728"/>
                  </a:lnTo>
                  <a:lnTo>
                    <a:pt x="3171439" y="2012756"/>
                  </a:lnTo>
                  <a:lnTo>
                    <a:pt x="3171439" y="2017827"/>
                  </a:lnTo>
                  <a:close/>
                </a:path>
                <a:path w="3171825" h="2043429">
                  <a:moveTo>
                    <a:pt x="3162339" y="2018827"/>
                  </a:moveTo>
                  <a:lnTo>
                    <a:pt x="3162339" y="2043125"/>
                  </a:lnTo>
                </a:path>
                <a:path w="3171825" h="2043429">
                  <a:moveTo>
                    <a:pt x="3162339" y="2018827"/>
                  </a:moveTo>
                  <a:lnTo>
                    <a:pt x="3162339" y="1971273"/>
                  </a:lnTo>
                </a:path>
                <a:path w="3171825" h="2043429">
                  <a:moveTo>
                    <a:pt x="0" y="0"/>
                  </a:moveTo>
                  <a:lnTo>
                    <a:pt x="17233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3" name="object 1043"/>
            <p:cNvSpPr/>
            <p:nvPr/>
          </p:nvSpPr>
          <p:spPr>
            <a:xfrm>
              <a:off x="7952917" y="1067607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56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4" name="object 1044"/>
            <p:cNvSpPr/>
            <p:nvPr/>
          </p:nvSpPr>
          <p:spPr>
            <a:xfrm>
              <a:off x="7952917" y="106376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6553"/>
                  </a:moveTo>
                  <a:lnTo>
                    <a:pt x="18213" y="51610"/>
                  </a:lnTo>
                  <a:lnTo>
                    <a:pt x="14156" y="55653"/>
                  </a:lnTo>
                  <a:lnTo>
                    <a:pt x="9099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213" y="41497"/>
                  </a:lnTo>
                  <a:lnTo>
                    <a:pt x="18213" y="46553"/>
                  </a:lnTo>
                  <a:close/>
                </a:path>
                <a:path w="18415" h="72390">
                  <a:moveTo>
                    <a:pt x="9099" y="47568"/>
                  </a:moveTo>
                  <a:lnTo>
                    <a:pt x="9099" y="71852"/>
                  </a:lnTo>
                </a:path>
                <a:path w="18415" h="72390">
                  <a:moveTo>
                    <a:pt x="9099" y="47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5" name="object 1045"/>
            <p:cNvSpPr/>
            <p:nvPr/>
          </p:nvSpPr>
          <p:spPr>
            <a:xfrm>
              <a:off x="6277124" y="1067607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56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42" y="17199"/>
                  </a:lnTo>
                  <a:lnTo>
                    <a:pt x="14170" y="17199"/>
                  </a:lnTo>
                  <a:lnTo>
                    <a:pt x="18213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6" name="object 1046"/>
            <p:cNvSpPr/>
            <p:nvPr/>
          </p:nvSpPr>
          <p:spPr>
            <a:xfrm>
              <a:off x="6277124" y="10637616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46553"/>
                  </a:moveTo>
                  <a:lnTo>
                    <a:pt x="18213" y="51610"/>
                  </a:lnTo>
                  <a:lnTo>
                    <a:pt x="14170" y="55653"/>
                  </a:lnTo>
                  <a:lnTo>
                    <a:pt x="9099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70" y="38454"/>
                  </a:lnTo>
                  <a:lnTo>
                    <a:pt x="18213" y="41497"/>
                  </a:lnTo>
                  <a:lnTo>
                    <a:pt x="18213" y="46553"/>
                  </a:lnTo>
                  <a:close/>
                </a:path>
                <a:path w="18414" h="72390">
                  <a:moveTo>
                    <a:pt x="9099" y="47568"/>
                  </a:moveTo>
                  <a:lnTo>
                    <a:pt x="9099" y="71852"/>
                  </a:lnTo>
                </a:path>
                <a:path w="18414" h="72390">
                  <a:moveTo>
                    <a:pt x="9099" y="47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7" name="object 1047"/>
          <p:cNvSpPr txBox="1"/>
          <p:nvPr/>
        </p:nvSpPr>
        <p:spPr>
          <a:xfrm>
            <a:off x="7051721" y="1057940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7010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48" name="object 1048"/>
          <p:cNvGrpSpPr/>
          <p:nvPr/>
        </p:nvGrpSpPr>
        <p:grpSpPr>
          <a:xfrm>
            <a:off x="6260684" y="10789149"/>
            <a:ext cx="3859529" cy="74930"/>
            <a:chOff x="6260684" y="10789149"/>
            <a:chExt cx="3859529" cy="74930"/>
          </a:xfrm>
        </p:grpSpPr>
        <p:sp>
          <p:nvSpPr>
            <p:cNvPr id="1049" name="object 1049"/>
            <p:cNvSpPr/>
            <p:nvPr/>
          </p:nvSpPr>
          <p:spPr>
            <a:xfrm>
              <a:off x="6261954" y="10814704"/>
              <a:ext cx="3856990" cy="0"/>
            </a:xfrm>
            <a:custGeom>
              <a:avLst/>
              <a:gdLst/>
              <a:ahLst/>
              <a:cxnLst/>
              <a:rect l="l" t="t" r="r" b="b"/>
              <a:pathLst>
                <a:path w="3856990">
                  <a:moveTo>
                    <a:pt x="385653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0" name="object 1050"/>
            <p:cNvSpPr/>
            <p:nvPr/>
          </p:nvSpPr>
          <p:spPr>
            <a:xfrm>
              <a:off x="6277124" y="1080459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1" name="object 1051"/>
            <p:cNvSpPr/>
            <p:nvPr/>
          </p:nvSpPr>
          <p:spPr>
            <a:xfrm>
              <a:off x="6277124" y="1079041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23270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4" h="72390">
                  <a:moveTo>
                    <a:pt x="9099" y="24284"/>
                  </a:moveTo>
                  <a:lnTo>
                    <a:pt x="9099" y="0"/>
                  </a:lnTo>
                </a:path>
                <a:path w="18414" h="72390">
                  <a:moveTo>
                    <a:pt x="9099" y="24284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2" name="object 1052"/>
            <p:cNvSpPr/>
            <p:nvPr/>
          </p:nvSpPr>
          <p:spPr>
            <a:xfrm>
              <a:off x="10086108" y="1080459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3" name="object 1053"/>
            <p:cNvSpPr/>
            <p:nvPr/>
          </p:nvSpPr>
          <p:spPr>
            <a:xfrm>
              <a:off x="10086108" y="1079041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70"/>
                  </a:moveTo>
                  <a:lnTo>
                    <a:pt x="18213" y="28340"/>
                  </a:lnTo>
                  <a:lnTo>
                    <a:pt x="14156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56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2390">
                  <a:moveTo>
                    <a:pt x="9099" y="24284"/>
                  </a:moveTo>
                  <a:lnTo>
                    <a:pt x="9099" y="0"/>
                  </a:lnTo>
                </a:path>
                <a:path w="18415" h="72390">
                  <a:moveTo>
                    <a:pt x="9099" y="24284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4" name="object 1054"/>
          <p:cNvSpPr txBox="1"/>
          <p:nvPr/>
        </p:nvSpPr>
        <p:spPr>
          <a:xfrm>
            <a:off x="8103137" y="10708939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15932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55" name="object 1055"/>
          <p:cNvGrpSpPr/>
          <p:nvPr/>
        </p:nvGrpSpPr>
        <p:grpSpPr>
          <a:xfrm>
            <a:off x="9919891" y="10476455"/>
            <a:ext cx="74930" cy="1877695"/>
            <a:chOff x="9919891" y="10476455"/>
            <a:chExt cx="74930" cy="1877695"/>
          </a:xfrm>
        </p:grpSpPr>
        <p:sp>
          <p:nvSpPr>
            <p:cNvPr id="1056" name="object 1056"/>
            <p:cNvSpPr/>
            <p:nvPr/>
          </p:nvSpPr>
          <p:spPr>
            <a:xfrm>
              <a:off x="9968715" y="10477725"/>
              <a:ext cx="0" cy="1875155"/>
            </a:xfrm>
            <a:custGeom>
              <a:avLst/>
              <a:gdLst/>
              <a:ahLst/>
              <a:cxnLst/>
              <a:rect l="l" t="t" r="r" b="b"/>
              <a:pathLst>
                <a:path h="1875154">
                  <a:moveTo>
                    <a:pt x="0" y="18751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7" name="object 1057"/>
            <p:cNvSpPr/>
            <p:nvPr/>
          </p:nvSpPr>
          <p:spPr>
            <a:xfrm>
              <a:off x="9960630" y="1049189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42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8" name="object 1058"/>
            <p:cNvSpPr/>
            <p:nvPr/>
          </p:nvSpPr>
          <p:spPr>
            <a:xfrm>
              <a:off x="9921161" y="1049189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11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11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9" name="object 1059"/>
            <p:cNvSpPr/>
            <p:nvPr/>
          </p:nvSpPr>
          <p:spPr>
            <a:xfrm>
              <a:off x="9960630" y="12319478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42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42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0" name="object 1060"/>
            <p:cNvSpPr/>
            <p:nvPr/>
          </p:nvSpPr>
          <p:spPr>
            <a:xfrm>
              <a:off x="9921161" y="1231947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11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11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1" name="object 1061"/>
          <p:cNvSpPr txBox="1"/>
          <p:nvPr/>
        </p:nvSpPr>
        <p:spPr>
          <a:xfrm>
            <a:off x="9876621" y="11282710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7645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62" name="object 1062"/>
          <p:cNvGrpSpPr/>
          <p:nvPr/>
        </p:nvGrpSpPr>
        <p:grpSpPr>
          <a:xfrm>
            <a:off x="7714847" y="10476455"/>
            <a:ext cx="97790" cy="1767839"/>
            <a:chOff x="7714847" y="10476455"/>
            <a:chExt cx="97790" cy="1767839"/>
          </a:xfrm>
        </p:grpSpPr>
        <p:sp>
          <p:nvSpPr>
            <p:cNvPr id="1063" name="object 1063"/>
            <p:cNvSpPr/>
            <p:nvPr/>
          </p:nvSpPr>
          <p:spPr>
            <a:xfrm>
              <a:off x="7763685" y="10477725"/>
              <a:ext cx="0" cy="1765300"/>
            </a:xfrm>
            <a:custGeom>
              <a:avLst/>
              <a:gdLst/>
              <a:ahLst/>
              <a:cxnLst/>
              <a:rect l="l" t="t" r="r" b="b"/>
              <a:pathLst>
                <a:path h="1765300">
                  <a:moveTo>
                    <a:pt x="0" y="176484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4" name="object 1064"/>
            <p:cNvSpPr/>
            <p:nvPr/>
          </p:nvSpPr>
          <p:spPr>
            <a:xfrm>
              <a:off x="7755586" y="10491896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5" name="object 1065"/>
            <p:cNvSpPr/>
            <p:nvPr/>
          </p:nvSpPr>
          <p:spPr>
            <a:xfrm>
              <a:off x="7739387" y="1049189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099"/>
                  </a:lnTo>
                  <a:lnTo>
                    <a:pt x="16198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97" y="9099"/>
                  </a:moveTo>
                  <a:lnTo>
                    <a:pt x="0" y="9099"/>
                  </a:lnTo>
                </a:path>
                <a:path w="72390" h="18415">
                  <a:moveTo>
                    <a:pt x="24297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6" name="object 1066"/>
            <p:cNvSpPr/>
            <p:nvPr/>
          </p:nvSpPr>
          <p:spPr>
            <a:xfrm>
              <a:off x="7755586" y="12209171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7" name="object 1067"/>
            <p:cNvSpPr/>
            <p:nvPr/>
          </p:nvSpPr>
          <p:spPr>
            <a:xfrm>
              <a:off x="7716117" y="1220917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113"/>
                  </a:moveTo>
                  <a:lnTo>
                    <a:pt x="56667" y="14170"/>
                  </a:lnTo>
                  <a:lnTo>
                    <a:pt x="52625" y="18213"/>
                  </a:lnTo>
                  <a:lnTo>
                    <a:pt x="47568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113"/>
                  </a:lnTo>
                  <a:lnTo>
                    <a:pt x="39468" y="4056"/>
                  </a:lnTo>
                  <a:lnTo>
                    <a:pt x="42497" y="0"/>
                  </a:lnTo>
                  <a:lnTo>
                    <a:pt x="47568" y="0"/>
                  </a:lnTo>
                  <a:lnTo>
                    <a:pt x="52625" y="0"/>
                  </a:lnTo>
                  <a:lnTo>
                    <a:pt x="56667" y="4056"/>
                  </a:lnTo>
                  <a:lnTo>
                    <a:pt x="56667" y="9113"/>
                  </a:lnTo>
                  <a:close/>
                </a:path>
                <a:path w="72390" h="18415">
                  <a:moveTo>
                    <a:pt x="47568" y="10113"/>
                  </a:moveTo>
                  <a:lnTo>
                    <a:pt x="71852" y="10113"/>
                  </a:lnTo>
                </a:path>
                <a:path w="72390" h="18415">
                  <a:moveTo>
                    <a:pt x="47568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8" name="object 1068"/>
          <p:cNvSpPr txBox="1"/>
          <p:nvPr/>
        </p:nvSpPr>
        <p:spPr>
          <a:xfrm>
            <a:off x="7671582" y="11289794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7185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69" name="object 1069"/>
          <p:cNvGrpSpPr/>
          <p:nvPr/>
        </p:nvGrpSpPr>
        <p:grpSpPr>
          <a:xfrm>
            <a:off x="6260684" y="6105851"/>
            <a:ext cx="3055620" cy="97790"/>
            <a:chOff x="6260684" y="6105851"/>
            <a:chExt cx="3055620" cy="97790"/>
          </a:xfrm>
        </p:grpSpPr>
        <p:sp>
          <p:nvSpPr>
            <p:cNvPr id="1070" name="object 1070"/>
            <p:cNvSpPr/>
            <p:nvPr/>
          </p:nvSpPr>
          <p:spPr>
            <a:xfrm>
              <a:off x="8403231" y="6154675"/>
              <a:ext cx="911860" cy="0"/>
            </a:xfrm>
            <a:custGeom>
              <a:avLst/>
              <a:gdLst/>
              <a:ahLst/>
              <a:cxnLst/>
              <a:rect l="l" t="t" r="r" b="b"/>
              <a:pathLst>
                <a:path w="911859">
                  <a:moveTo>
                    <a:pt x="0" y="0"/>
                  </a:moveTo>
                  <a:lnTo>
                    <a:pt x="9117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1" name="object 1071"/>
            <p:cNvSpPr/>
            <p:nvPr/>
          </p:nvSpPr>
          <p:spPr>
            <a:xfrm>
              <a:off x="9282617" y="614557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2" name="object 1072"/>
            <p:cNvSpPr/>
            <p:nvPr/>
          </p:nvSpPr>
          <p:spPr>
            <a:xfrm>
              <a:off x="8375904" y="6107121"/>
              <a:ext cx="925194" cy="72390"/>
            </a:xfrm>
            <a:custGeom>
              <a:avLst/>
              <a:gdLst/>
              <a:ahLst/>
              <a:cxnLst/>
              <a:rect l="l" t="t" r="r" b="b"/>
              <a:pathLst>
                <a:path w="925195" h="72389">
                  <a:moveTo>
                    <a:pt x="924926" y="47554"/>
                  </a:moveTo>
                  <a:lnTo>
                    <a:pt x="924926" y="52611"/>
                  </a:lnTo>
                  <a:lnTo>
                    <a:pt x="920883" y="56667"/>
                  </a:lnTo>
                  <a:lnTo>
                    <a:pt x="915826" y="56667"/>
                  </a:lnTo>
                  <a:lnTo>
                    <a:pt x="910755" y="56667"/>
                  </a:lnTo>
                  <a:lnTo>
                    <a:pt x="906712" y="52611"/>
                  </a:lnTo>
                  <a:lnTo>
                    <a:pt x="906712" y="47554"/>
                  </a:lnTo>
                  <a:lnTo>
                    <a:pt x="906712" y="42497"/>
                  </a:lnTo>
                  <a:lnTo>
                    <a:pt x="910755" y="38454"/>
                  </a:lnTo>
                  <a:lnTo>
                    <a:pt x="915826" y="38454"/>
                  </a:lnTo>
                  <a:lnTo>
                    <a:pt x="920883" y="38454"/>
                  </a:lnTo>
                  <a:lnTo>
                    <a:pt x="924926" y="42497"/>
                  </a:lnTo>
                  <a:lnTo>
                    <a:pt x="924926" y="47554"/>
                  </a:lnTo>
                  <a:close/>
                </a:path>
                <a:path w="925195" h="72389">
                  <a:moveTo>
                    <a:pt x="914812" y="47554"/>
                  </a:moveTo>
                  <a:lnTo>
                    <a:pt x="914812" y="71838"/>
                  </a:lnTo>
                </a:path>
                <a:path w="925195" h="72389">
                  <a:moveTo>
                    <a:pt x="914812" y="47554"/>
                  </a:moveTo>
                  <a:lnTo>
                    <a:pt x="914812" y="0"/>
                  </a:lnTo>
                </a:path>
                <a:path w="925195" h="72389">
                  <a:moveTo>
                    <a:pt x="0" y="47554"/>
                  </a:moveTo>
                  <a:lnTo>
                    <a:pt x="27326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3" name="object 1073"/>
            <p:cNvSpPr/>
            <p:nvPr/>
          </p:nvSpPr>
          <p:spPr>
            <a:xfrm>
              <a:off x="8394117" y="614557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4" name="object 1074"/>
            <p:cNvSpPr/>
            <p:nvPr/>
          </p:nvSpPr>
          <p:spPr>
            <a:xfrm>
              <a:off x="6261954" y="6131405"/>
              <a:ext cx="2150745" cy="71120"/>
            </a:xfrm>
            <a:custGeom>
              <a:avLst/>
              <a:gdLst/>
              <a:ahLst/>
              <a:cxnLst/>
              <a:rect l="l" t="t" r="r" b="b"/>
              <a:pathLst>
                <a:path w="2150745" h="71120">
                  <a:moveTo>
                    <a:pt x="2150390" y="23270"/>
                  </a:moveTo>
                  <a:lnTo>
                    <a:pt x="2150390" y="28327"/>
                  </a:lnTo>
                  <a:lnTo>
                    <a:pt x="2146333" y="32383"/>
                  </a:lnTo>
                  <a:lnTo>
                    <a:pt x="2141276" y="32383"/>
                  </a:lnTo>
                  <a:lnTo>
                    <a:pt x="2136220" y="32383"/>
                  </a:lnTo>
                  <a:lnTo>
                    <a:pt x="2132163" y="28327"/>
                  </a:lnTo>
                  <a:lnTo>
                    <a:pt x="2132163" y="23270"/>
                  </a:lnTo>
                  <a:lnTo>
                    <a:pt x="2132163" y="18213"/>
                  </a:lnTo>
                  <a:lnTo>
                    <a:pt x="2136220" y="14170"/>
                  </a:lnTo>
                  <a:lnTo>
                    <a:pt x="2141276" y="14170"/>
                  </a:lnTo>
                  <a:lnTo>
                    <a:pt x="2146333" y="14170"/>
                  </a:lnTo>
                  <a:lnTo>
                    <a:pt x="2150390" y="18213"/>
                  </a:lnTo>
                  <a:lnTo>
                    <a:pt x="2150390" y="23270"/>
                  </a:lnTo>
                  <a:close/>
                </a:path>
                <a:path w="2150745" h="71120">
                  <a:moveTo>
                    <a:pt x="2141276" y="23270"/>
                  </a:moveTo>
                  <a:lnTo>
                    <a:pt x="2141276" y="0"/>
                  </a:lnTo>
                </a:path>
                <a:path w="2150745" h="71120">
                  <a:moveTo>
                    <a:pt x="2141276" y="23270"/>
                  </a:moveTo>
                  <a:lnTo>
                    <a:pt x="2141276" y="70838"/>
                  </a:lnTo>
                </a:path>
                <a:path w="2150745" h="71120">
                  <a:moveTo>
                    <a:pt x="0" y="23270"/>
                  </a:moveTo>
                  <a:lnTo>
                    <a:pt x="2113950" y="232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5" name="object 1075"/>
            <p:cNvSpPr/>
            <p:nvPr/>
          </p:nvSpPr>
          <p:spPr>
            <a:xfrm>
              <a:off x="8366804" y="614557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6" name="object 1076"/>
            <p:cNvSpPr/>
            <p:nvPr/>
          </p:nvSpPr>
          <p:spPr>
            <a:xfrm>
              <a:off x="8366804" y="6131405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5" h="71120">
                  <a:moveTo>
                    <a:pt x="18213" y="23270"/>
                  </a:moveTo>
                  <a:lnTo>
                    <a:pt x="18213" y="28327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27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1120">
                  <a:moveTo>
                    <a:pt x="9099" y="23270"/>
                  </a:moveTo>
                  <a:lnTo>
                    <a:pt x="9099" y="0"/>
                  </a:lnTo>
                </a:path>
                <a:path w="18415" h="71120">
                  <a:moveTo>
                    <a:pt x="9099" y="23270"/>
                  </a:moveTo>
                  <a:lnTo>
                    <a:pt x="9099" y="70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7" name="object 1077"/>
            <p:cNvSpPr/>
            <p:nvPr/>
          </p:nvSpPr>
          <p:spPr>
            <a:xfrm>
              <a:off x="6277124" y="614557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8" name="object 1078"/>
            <p:cNvSpPr/>
            <p:nvPr/>
          </p:nvSpPr>
          <p:spPr>
            <a:xfrm>
              <a:off x="6277124" y="6107121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89">
                  <a:moveTo>
                    <a:pt x="18213" y="47554"/>
                  </a:moveTo>
                  <a:lnTo>
                    <a:pt x="18213" y="52611"/>
                  </a:lnTo>
                  <a:lnTo>
                    <a:pt x="14170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70" y="38454"/>
                  </a:lnTo>
                  <a:lnTo>
                    <a:pt x="18213" y="42497"/>
                  </a:lnTo>
                  <a:lnTo>
                    <a:pt x="18213" y="47554"/>
                  </a:lnTo>
                  <a:close/>
                </a:path>
                <a:path w="18414" h="72389">
                  <a:moveTo>
                    <a:pt x="9099" y="47554"/>
                  </a:moveTo>
                  <a:lnTo>
                    <a:pt x="9099" y="71838"/>
                  </a:lnTo>
                </a:path>
                <a:path w="18414" h="72389">
                  <a:moveTo>
                    <a:pt x="9099" y="47554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9" name="object 1079"/>
          <p:cNvSpPr txBox="1"/>
          <p:nvPr/>
        </p:nvSpPr>
        <p:spPr>
          <a:xfrm>
            <a:off x="7258159" y="6049922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8740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80" name="object 1080"/>
          <p:cNvSpPr txBox="1"/>
          <p:nvPr/>
        </p:nvSpPr>
        <p:spPr>
          <a:xfrm>
            <a:off x="8331838" y="6049922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081" name="object 1081"/>
          <p:cNvSpPr txBox="1"/>
          <p:nvPr/>
        </p:nvSpPr>
        <p:spPr>
          <a:xfrm>
            <a:off x="8775070" y="6049922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3715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82" name="object 1082"/>
          <p:cNvGrpSpPr/>
          <p:nvPr/>
        </p:nvGrpSpPr>
        <p:grpSpPr>
          <a:xfrm>
            <a:off x="6260684" y="6006672"/>
            <a:ext cx="3055620" cy="73660"/>
            <a:chOff x="6260684" y="6006672"/>
            <a:chExt cx="3055620" cy="73660"/>
          </a:xfrm>
        </p:grpSpPr>
        <p:sp>
          <p:nvSpPr>
            <p:cNvPr id="1083" name="object 1083"/>
            <p:cNvSpPr/>
            <p:nvPr/>
          </p:nvSpPr>
          <p:spPr>
            <a:xfrm>
              <a:off x="6261954" y="6031226"/>
              <a:ext cx="3053080" cy="0"/>
            </a:xfrm>
            <a:custGeom>
              <a:avLst/>
              <a:gdLst/>
              <a:ahLst/>
              <a:cxnLst/>
              <a:rect l="l" t="t" r="r" b="b"/>
              <a:pathLst>
                <a:path w="3053079">
                  <a:moveTo>
                    <a:pt x="3053046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4" name="object 1084"/>
            <p:cNvSpPr/>
            <p:nvPr/>
          </p:nvSpPr>
          <p:spPr>
            <a:xfrm>
              <a:off x="6277124" y="602211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5" name="object 1085"/>
            <p:cNvSpPr/>
            <p:nvPr/>
          </p:nvSpPr>
          <p:spPr>
            <a:xfrm>
              <a:off x="6277124" y="6007942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4" h="71120">
                  <a:moveTo>
                    <a:pt x="18213" y="23283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83"/>
                  </a:lnTo>
                  <a:close/>
                </a:path>
                <a:path w="18414" h="71120">
                  <a:moveTo>
                    <a:pt x="9099" y="23283"/>
                  </a:moveTo>
                  <a:lnTo>
                    <a:pt x="9099" y="0"/>
                  </a:lnTo>
                </a:path>
                <a:path w="18414" h="71120">
                  <a:moveTo>
                    <a:pt x="9099" y="23283"/>
                  </a:moveTo>
                  <a:lnTo>
                    <a:pt x="9099" y="70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6" name="object 1086"/>
            <p:cNvSpPr/>
            <p:nvPr/>
          </p:nvSpPr>
          <p:spPr>
            <a:xfrm>
              <a:off x="9282617" y="602211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7" name="object 1087"/>
            <p:cNvSpPr/>
            <p:nvPr/>
          </p:nvSpPr>
          <p:spPr>
            <a:xfrm>
              <a:off x="9282617" y="6007942"/>
              <a:ext cx="18415" cy="71120"/>
            </a:xfrm>
            <a:custGeom>
              <a:avLst/>
              <a:gdLst/>
              <a:ahLst/>
              <a:cxnLst/>
              <a:rect l="l" t="t" r="r" b="b"/>
              <a:pathLst>
                <a:path w="18415" h="71120">
                  <a:moveTo>
                    <a:pt x="18213" y="23283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83"/>
                  </a:lnTo>
                  <a:close/>
                </a:path>
                <a:path w="18415" h="71120">
                  <a:moveTo>
                    <a:pt x="8099" y="23283"/>
                  </a:moveTo>
                  <a:lnTo>
                    <a:pt x="8099" y="0"/>
                  </a:lnTo>
                </a:path>
                <a:path w="18415" h="71120">
                  <a:moveTo>
                    <a:pt x="8099" y="23283"/>
                  </a:moveTo>
                  <a:lnTo>
                    <a:pt x="8099" y="70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8" name="object 1088"/>
          <p:cNvSpPr txBox="1"/>
          <p:nvPr/>
        </p:nvSpPr>
        <p:spPr>
          <a:xfrm>
            <a:off x="7701392" y="5926464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12570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89" name="object 1089"/>
          <p:cNvGrpSpPr/>
          <p:nvPr/>
        </p:nvGrpSpPr>
        <p:grpSpPr>
          <a:xfrm>
            <a:off x="6260684" y="7246320"/>
            <a:ext cx="1725930" cy="97790"/>
            <a:chOff x="6260684" y="7246320"/>
            <a:chExt cx="1725930" cy="97790"/>
          </a:xfrm>
        </p:grpSpPr>
        <p:sp>
          <p:nvSpPr>
            <p:cNvPr id="1090" name="object 1090"/>
            <p:cNvSpPr/>
            <p:nvPr/>
          </p:nvSpPr>
          <p:spPr>
            <a:xfrm>
              <a:off x="6261954" y="7295144"/>
              <a:ext cx="1723389" cy="0"/>
            </a:xfrm>
            <a:custGeom>
              <a:avLst/>
              <a:gdLst/>
              <a:ahLst/>
              <a:cxnLst/>
              <a:rect l="l" t="t" r="r" b="b"/>
              <a:pathLst>
                <a:path w="1723390">
                  <a:moveTo>
                    <a:pt x="0" y="0"/>
                  </a:moveTo>
                  <a:lnTo>
                    <a:pt x="17233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1" name="object 1091"/>
            <p:cNvSpPr/>
            <p:nvPr/>
          </p:nvSpPr>
          <p:spPr>
            <a:xfrm>
              <a:off x="7952917" y="728603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56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2" name="object 1092"/>
            <p:cNvSpPr/>
            <p:nvPr/>
          </p:nvSpPr>
          <p:spPr>
            <a:xfrm>
              <a:off x="7952917" y="7270860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70"/>
                  </a:moveTo>
                  <a:lnTo>
                    <a:pt x="18213" y="28340"/>
                  </a:lnTo>
                  <a:lnTo>
                    <a:pt x="14156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5170"/>
                  </a:lnTo>
                  <a:lnTo>
                    <a:pt x="9099" y="15170"/>
                  </a:lnTo>
                  <a:lnTo>
                    <a:pt x="14156" y="15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2390">
                  <a:moveTo>
                    <a:pt x="9099" y="24284"/>
                  </a:moveTo>
                  <a:lnTo>
                    <a:pt x="9099" y="0"/>
                  </a:lnTo>
                </a:path>
                <a:path w="18415" h="72390">
                  <a:moveTo>
                    <a:pt x="9099" y="24284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3" name="object 1093"/>
            <p:cNvSpPr/>
            <p:nvPr/>
          </p:nvSpPr>
          <p:spPr>
            <a:xfrm>
              <a:off x="6277124" y="728603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70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4" name="object 1094"/>
            <p:cNvSpPr/>
            <p:nvPr/>
          </p:nvSpPr>
          <p:spPr>
            <a:xfrm>
              <a:off x="6277124" y="7247590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46540"/>
                  </a:moveTo>
                  <a:lnTo>
                    <a:pt x="18213" y="51610"/>
                  </a:lnTo>
                  <a:lnTo>
                    <a:pt x="14170" y="55653"/>
                  </a:lnTo>
                  <a:lnTo>
                    <a:pt x="9099" y="55653"/>
                  </a:lnTo>
                  <a:lnTo>
                    <a:pt x="4042" y="55653"/>
                  </a:lnTo>
                  <a:lnTo>
                    <a:pt x="0" y="51610"/>
                  </a:lnTo>
                  <a:lnTo>
                    <a:pt x="0" y="46540"/>
                  </a:lnTo>
                  <a:lnTo>
                    <a:pt x="0" y="41483"/>
                  </a:lnTo>
                  <a:lnTo>
                    <a:pt x="4042" y="38440"/>
                  </a:lnTo>
                  <a:lnTo>
                    <a:pt x="9099" y="38440"/>
                  </a:lnTo>
                  <a:lnTo>
                    <a:pt x="14170" y="38440"/>
                  </a:lnTo>
                  <a:lnTo>
                    <a:pt x="18213" y="41483"/>
                  </a:lnTo>
                  <a:lnTo>
                    <a:pt x="18213" y="46540"/>
                  </a:lnTo>
                  <a:close/>
                </a:path>
                <a:path w="18414" h="72390">
                  <a:moveTo>
                    <a:pt x="9099" y="47554"/>
                  </a:moveTo>
                  <a:lnTo>
                    <a:pt x="9099" y="71838"/>
                  </a:lnTo>
                </a:path>
                <a:path w="18414" h="72390">
                  <a:moveTo>
                    <a:pt x="9099" y="47554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5" name="object 1095"/>
          <p:cNvSpPr txBox="1"/>
          <p:nvPr/>
        </p:nvSpPr>
        <p:spPr>
          <a:xfrm>
            <a:off x="7051721" y="7189378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7010</a:t>
            </a:r>
            <a:endParaRPr sz="450" dirty="0">
              <a:latin typeface="Arial MT"/>
              <a:cs typeface="Arial MT"/>
            </a:endParaRPr>
          </a:p>
        </p:txBody>
      </p:sp>
      <p:pic>
        <p:nvPicPr>
          <p:cNvPr id="1096" name="object 1096"/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6904541" y="1712218"/>
            <a:ext cx="71838" cy="300551"/>
          </a:xfrm>
          <a:prstGeom prst="rect">
            <a:avLst/>
          </a:prstGeom>
        </p:spPr>
      </p:pic>
      <p:sp>
        <p:nvSpPr>
          <p:cNvPr id="1097" name="object 1097"/>
          <p:cNvSpPr txBox="1"/>
          <p:nvPr/>
        </p:nvSpPr>
        <p:spPr>
          <a:xfrm>
            <a:off x="6861010" y="1778476"/>
            <a:ext cx="86360" cy="24130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r>
              <a:rPr sz="450" spc="11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830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098" name="object 1098"/>
          <p:cNvGrpSpPr/>
          <p:nvPr/>
        </p:nvGrpSpPr>
        <p:grpSpPr>
          <a:xfrm>
            <a:off x="7024706" y="1710948"/>
            <a:ext cx="74930" cy="303530"/>
            <a:chOff x="7024706" y="1710948"/>
            <a:chExt cx="74930" cy="303530"/>
          </a:xfrm>
        </p:grpSpPr>
        <p:sp>
          <p:nvSpPr>
            <p:cNvPr id="1099" name="object 1099"/>
            <p:cNvSpPr/>
            <p:nvPr/>
          </p:nvSpPr>
          <p:spPr>
            <a:xfrm>
              <a:off x="7073530" y="1712218"/>
              <a:ext cx="0" cy="300990"/>
            </a:xfrm>
            <a:custGeom>
              <a:avLst/>
              <a:gdLst/>
              <a:ahLst/>
              <a:cxnLst/>
              <a:rect l="l" t="t" r="r" b="b"/>
              <a:pathLst>
                <a:path h="300989">
                  <a:moveTo>
                    <a:pt x="0" y="30055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0" name="object 1100"/>
            <p:cNvSpPr/>
            <p:nvPr/>
          </p:nvSpPr>
          <p:spPr>
            <a:xfrm>
              <a:off x="7065431" y="172638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1" name="object 1101"/>
            <p:cNvSpPr/>
            <p:nvPr/>
          </p:nvSpPr>
          <p:spPr>
            <a:xfrm>
              <a:off x="7025976" y="172638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4">
                  <a:moveTo>
                    <a:pt x="57681" y="9113"/>
                  </a:moveTo>
                  <a:lnTo>
                    <a:pt x="57681" y="14170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70"/>
                  </a:lnTo>
                  <a:lnTo>
                    <a:pt x="39455" y="9113"/>
                  </a:lnTo>
                  <a:lnTo>
                    <a:pt x="39455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81" y="4042"/>
                  </a:lnTo>
                  <a:lnTo>
                    <a:pt x="57681" y="9113"/>
                  </a:lnTo>
                  <a:close/>
                </a:path>
                <a:path w="72390" h="18414">
                  <a:moveTo>
                    <a:pt x="47554" y="9113"/>
                  </a:moveTo>
                  <a:lnTo>
                    <a:pt x="71838" y="9113"/>
                  </a:lnTo>
                </a:path>
                <a:path w="72390" h="18414">
                  <a:moveTo>
                    <a:pt x="47554" y="9113"/>
                  </a:moveTo>
                  <a:lnTo>
                    <a:pt x="0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2" name="object 1102"/>
            <p:cNvSpPr/>
            <p:nvPr/>
          </p:nvSpPr>
          <p:spPr>
            <a:xfrm>
              <a:off x="7065431" y="197937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3" name="object 1103"/>
            <p:cNvSpPr/>
            <p:nvPr/>
          </p:nvSpPr>
          <p:spPr>
            <a:xfrm>
              <a:off x="7025976" y="1979372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4">
                  <a:moveTo>
                    <a:pt x="57681" y="9113"/>
                  </a:moveTo>
                  <a:lnTo>
                    <a:pt x="57681" y="14170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70"/>
                  </a:lnTo>
                  <a:lnTo>
                    <a:pt x="39455" y="9113"/>
                  </a:lnTo>
                  <a:lnTo>
                    <a:pt x="39455" y="4056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81" y="4056"/>
                  </a:lnTo>
                  <a:lnTo>
                    <a:pt x="57681" y="9113"/>
                  </a:lnTo>
                  <a:close/>
                </a:path>
                <a:path w="72390" h="18414">
                  <a:moveTo>
                    <a:pt x="47554" y="10113"/>
                  </a:moveTo>
                  <a:lnTo>
                    <a:pt x="71838" y="10113"/>
                  </a:lnTo>
                </a:path>
                <a:path w="72390" h="18414">
                  <a:moveTo>
                    <a:pt x="47554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4" name="object 1104"/>
          <p:cNvSpPr txBox="1"/>
          <p:nvPr/>
        </p:nvSpPr>
        <p:spPr>
          <a:xfrm>
            <a:off x="6982444" y="1791636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1060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05" name="object 1105"/>
          <p:cNvGrpSpPr/>
          <p:nvPr/>
        </p:nvGrpSpPr>
        <p:grpSpPr>
          <a:xfrm>
            <a:off x="6260684" y="8623575"/>
            <a:ext cx="1725930" cy="74930"/>
            <a:chOff x="6260684" y="8623575"/>
            <a:chExt cx="1725930" cy="74930"/>
          </a:xfrm>
        </p:grpSpPr>
        <p:sp>
          <p:nvSpPr>
            <p:cNvPr id="1106" name="object 1106"/>
            <p:cNvSpPr/>
            <p:nvPr/>
          </p:nvSpPr>
          <p:spPr>
            <a:xfrm>
              <a:off x="6261954" y="8673413"/>
              <a:ext cx="1723389" cy="0"/>
            </a:xfrm>
            <a:custGeom>
              <a:avLst/>
              <a:gdLst/>
              <a:ahLst/>
              <a:cxnLst/>
              <a:rect l="l" t="t" r="r" b="b"/>
              <a:pathLst>
                <a:path w="1723390">
                  <a:moveTo>
                    <a:pt x="0" y="0"/>
                  </a:moveTo>
                  <a:lnTo>
                    <a:pt x="17233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7" name="object 1107"/>
            <p:cNvSpPr/>
            <p:nvPr/>
          </p:nvSpPr>
          <p:spPr>
            <a:xfrm>
              <a:off x="7952917" y="86632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8" name="object 1108"/>
            <p:cNvSpPr/>
            <p:nvPr/>
          </p:nvSpPr>
          <p:spPr>
            <a:xfrm>
              <a:off x="7952917" y="8624845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7568"/>
                  </a:moveTo>
                  <a:lnTo>
                    <a:pt x="18213" y="52625"/>
                  </a:lnTo>
                  <a:lnTo>
                    <a:pt x="14156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213" y="42497"/>
                  </a:lnTo>
                  <a:lnTo>
                    <a:pt x="18213" y="47568"/>
                  </a:lnTo>
                  <a:close/>
                </a:path>
                <a:path w="18415" h="72390">
                  <a:moveTo>
                    <a:pt x="9099" y="48568"/>
                  </a:moveTo>
                  <a:lnTo>
                    <a:pt x="9099" y="71852"/>
                  </a:lnTo>
                </a:path>
                <a:path w="18415" h="72390">
                  <a:moveTo>
                    <a:pt x="9099" y="48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9" name="object 1109"/>
            <p:cNvSpPr/>
            <p:nvPr/>
          </p:nvSpPr>
          <p:spPr>
            <a:xfrm>
              <a:off x="6277124" y="86632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0" name="object 1110"/>
            <p:cNvSpPr/>
            <p:nvPr/>
          </p:nvSpPr>
          <p:spPr>
            <a:xfrm>
              <a:off x="6277124" y="8624845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47568"/>
                  </a:moveTo>
                  <a:lnTo>
                    <a:pt x="18213" y="52625"/>
                  </a:lnTo>
                  <a:lnTo>
                    <a:pt x="14170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70" y="38454"/>
                  </a:lnTo>
                  <a:lnTo>
                    <a:pt x="18213" y="42497"/>
                  </a:lnTo>
                  <a:lnTo>
                    <a:pt x="18213" y="47568"/>
                  </a:lnTo>
                  <a:close/>
                </a:path>
                <a:path w="18414" h="72390">
                  <a:moveTo>
                    <a:pt x="9099" y="48568"/>
                  </a:moveTo>
                  <a:lnTo>
                    <a:pt x="9099" y="71852"/>
                  </a:lnTo>
                </a:path>
                <a:path w="18414" h="72390">
                  <a:moveTo>
                    <a:pt x="9099" y="48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1" name="object 1111"/>
          <p:cNvSpPr txBox="1"/>
          <p:nvPr/>
        </p:nvSpPr>
        <p:spPr>
          <a:xfrm>
            <a:off x="7051721" y="8567653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7010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12" name="object 1112"/>
          <p:cNvSpPr txBox="1"/>
          <p:nvPr/>
        </p:nvSpPr>
        <p:spPr>
          <a:xfrm>
            <a:off x="5655230" y="970760"/>
            <a:ext cx="208279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75" dirty="0">
                <a:latin typeface="Arial MT"/>
                <a:cs typeface="Arial MT"/>
              </a:rPr>
              <a:t>L</a:t>
            </a:r>
            <a:r>
              <a:rPr sz="450" spc="-90" dirty="0">
                <a:latin typeface="Arial MT"/>
                <a:cs typeface="Arial MT"/>
              </a:rPr>
              <a:t>AND</a:t>
            </a:r>
            <a:r>
              <a:rPr sz="450" spc="-50" dirty="0">
                <a:latin typeface="Arial MT"/>
                <a:cs typeface="Arial MT"/>
              </a:rPr>
              <a:t>I</a:t>
            </a:r>
            <a:r>
              <a:rPr sz="450" spc="-100" dirty="0">
                <a:latin typeface="Arial MT"/>
                <a:cs typeface="Arial MT"/>
              </a:rPr>
              <a:t>N</a:t>
            </a:r>
            <a:r>
              <a:rPr sz="450" spc="-105" dirty="0">
                <a:latin typeface="Arial MT"/>
                <a:cs typeface="Arial MT"/>
              </a:rPr>
              <a:t>G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13" name="object 1113"/>
          <p:cNvGrpSpPr/>
          <p:nvPr/>
        </p:nvGrpSpPr>
        <p:grpSpPr>
          <a:xfrm>
            <a:off x="10275082" y="1655294"/>
            <a:ext cx="74930" cy="5772150"/>
            <a:chOff x="10275082" y="1655294"/>
            <a:chExt cx="74930" cy="5772150"/>
          </a:xfrm>
        </p:grpSpPr>
        <p:sp>
          <p:nvSpPr>
            <p:cNvPr id="1114" name="object 1114"/>
            <p:cNvSpPr/>
            <p:nvPr/>
          </p:nvSpPr>
          <p:spPr>
            <a:xfrm>
              <a:off x="10323907" y="1656564"/>
              <a:ext cx="0" cy="5769610"/>
            </a:xfrm>
            <a:custGeom>
              <a:avLst/>
              <a:gdLst/>
              <a:ahLst/>
              <a:cxnLst/>
              <a:rect l="l" t="t" r="r" b="b"/>
              <a:pathLst>
                <a:path h="5769609">
                  <a:moveTo>
                    <a:pt x="0" y="0"/>
                  </a:moveTo>
                  <a:lnTo>
                    <a:pt x="0" y="576912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5" name="object 1115"/>
            <p:cNvSpPr/>
            <p:nvPr/>
          </p:nvSpPr>
          <p:spPr>
            <a:xfrm>
              <a:off x="10315821" y="7392295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6" name="object 1116"/>
            <p:cNvSpPr/>
            <p:nvPr/>
          </p:nvSpPr>
          <p:spPr>
            <a:xfrm>
              <a:off x="10276352" y="7392295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25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9099"/>
                  </a:moveTo>
                  <a:lnTo>
                    <a:pt x="71838" y="9099"/>
                  </a:lnTo>
                </a:path>
                <a:path w="72390" h="18415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7" name="object 1117"/>
            <p:cNvSpPr/>
            <p:nvPr/>
          </p:nvSpPr>
          <p:spPr>
            <a:xfrm>
              <a:off x="10315821" y="1671749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7199" y="13142"/>
                  </a:moveTo>
                  <a:lnTo>
                    <a:pt x="17199" y="8085"/>
                  </a:lnTo>
                  <a:lnTo>
                    <a:pt x="17199" y="3028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3028" y="17199"/>
                  </a:lnTo>
                  <a:lnTo>
                    <a:pt x="13156" y="17199"/>
                  </a:lnTo>
                  <a:lnTo>
                    <a:pt x="17199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8" name="object 1118"/>
            <p:cNvSpPr/>
            <p:nvPr/>
          </p:nvSpPr>
          <p:spPr>
            <a:xfrm>
              <a:off x="10276352" y="1671749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90" h="17780">
                  <a:moveTo>
                    <a:pt x="56667" y="8085"/>
                  </a:moveTo>
                  <a:lnTo>
                    <a:pt x="56667" y="13142"/>
                  </a:lnTo>
                  <a:lnTo>
                    <a:pt x="52625" y="17199"/>
                  </a:lnTo>
                  <a:lnTo>
                    <a:pt x="47554" y="17199"/>
                  </a:lnTo>
                  <a:lnTo>
                    <a:pt x="42497" y="17199"/>
                  </a:lnTo>
                  <a:lnTo>
                    <a:pt x="39468" y="13142"/>
                  </a:lnTo>
                  <a:lnTo>
                    <a:pt x="39468" y="8085"/>
                  </a:lnTo>
                  <a:lnTo>
                    <a:pt x="39468" y="3028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3028"/>
                  </a:lnTo>
                  <a:lnTo>
                    <a:pt x="56667" y="8085"/>
                  </a:lnTo>
                  <a:close/>
                </a:path>
                <a:path w="72390" h="17780">
                  <a:moveTo>
                    <a:pt x="47554" y="9099"/>
                  </a:moveTo>
                  <a:lnTo>
                    <a:pt x="71838" y="9099"/>
                  </a:lnTo>
                </a:path>
                <a:path w="72390" h="17780">
                  <a:moveTo>
                    <a:pt x="47554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9" name="object 1119"/>
          <p:cNvSpPr txBox="1"/>
          <p:nvPr/>
        </p:nvSpPr>
        <p:spPr>
          <a:xfrm>
            <a:off x="10231814" y="4456100"/>
            <a:ext cx="86360" cy="1727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23930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20" name="object 1120"/>
          <p:cNvGrpSpPr/>
          <p:nvPr/>
        </p:nvGrpSpPr>
        <p:grpSpPr>
          <a:xfrm>
            <a:off x="8344430" y="9670119"/>
            <a:ext cx="1727200" cy="74930"/>
            <a:chOff x="7936462" y="9733689"/>
            <a:chExt cx="1727200" cy="74930"/>
          </a:xfrm>
        </p:grpSpPr>
        <p:sp>
          <p:nvSpPr>
            <p:cNvPr id="1121" name="object 1121"/>
            <p:cNvSpPr/>
            <p:nvPr/>
          </p:nvSpPr>
          <p:spPr>
            <a:xfrm>
              <a:off x="7937732" y="9783528"/>
              <a:ext cx="1724660" cy="0"/>
            </a:xfrm>
            <a:custGeom>
              <a:avLst/>
              <a:gdLst/>
              <a:ahLst/>
              <a:cxnLst/>
              <a:rect l="l" t="t" r="r" b="b"/>
              <a:pathLst>
                <a:path w="1724659">
                  <a:moveTo>
                    <a:pt x="0" y="0"/>
                  </a:moveTo>
                  <a:lnTo>
                    <a:pt x="17243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2" name="object 1122"/>
            <p:cNvSpPr/>
            <p:nvPr/>
          </p:nvSpPr>
          <p:spPr>
            <a:xfrm>
              <a:off x="9629709" y="977341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212" y="14170"/>
                  </a:moveTo>
                  <a:lnTo>
                    <a:pt x="17212" y="9099"/>
                  </a:lnTo>
                  <a:lnTo>
                    <a:pt x="17212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212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3" name="object 1123"/>
            <p:cNvSpPr/>
            <p:nvPr/>
          </p:nvSpPr>
          <p:spPr>
            <a:xfrm>
              <a:off x="9629709" y="9734959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212" y="47554"/>
                  </a:moveTo>
                  <a:lnTo>
                    <a:pt x="17212" y="52625"/>
                  </a:lnTo>
                  <a:lnTo>
                    <a:pt x="13156" y="56667"/>
                  </a:lnTo>
                  <a:lnTo>
                    <a:pt x="8099" y="56667"/>
                  </a:lnTo>
                  <a:lnTo>
                    <a:pt x="3042" y="56667"/>
                  </a:lnTo>
                  <a:lnTo>
                    <a:pt x="0" y="52625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3042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212" y="42497"/>
                  </a:lnTo>
                  <a:lnTo>
                    <a:pt x="17212" y="47554"/>
                  </a:lnTo>
                  <a:close/>
                </a:path>
                <a:path w="17779" h="72390">
                  <a:moveTo>
                    <a:pt x="8099" y="48568"/>
                  </a:moveTo>
                  <a:lnTo>
                    <a:pt x="8099" y="71852"/>
                  </a:lnTo>
                </a:path>
                <a:path w="17779" h="72390">
                  <a:moveTo>
                    <a:pt x="8099" y="48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4" name="object 1124"/>
            <p:cNvSpPr/>
            <p:nvPr/>
          </p:nvSpPr>
          <p:spPr>
            <a:xfrm>
              <a:off x="7952916" y="977341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5" name="object 1125"/>
            <p:cNvSpPr/>
            <p:nvPr/>
          </p:nvSpPr>
          <p:spPr>
            <a:xfrm>
              <a:off x="7952916" y="973495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7554"/>
                  </a:moveTo>
                  <a:lnTo>
                    <a:pt x="18213" y="52625"/>
                  </a:lnTo>
                  <a:lnTo>
                    <a:pt x="14156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25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56" y="38454"/>
                  </a:lnTo>
                  <a:lnTo>
                    <a:pt x="18213" y="42497"/>
                  </a:lnTo>
                  <a:lnTo>
                    <a:pt x="18213" y="47554"/>
                  </a:lnTo>
                  <a:close/>
                </a:path>
                <a:path w="18415" h="72390">
                  <a:moveTo>
                    <a:pt x="9099" y="48568"/>
                  </a:moveTo>
                  <a:lnTo>
                    <a:pt x="9099" y="71852"/>
                  </a:lnTo>
                </a:path>
                <a:path w="18415" h="72390">
                  <a:moveTo>
                    <a:pt x="9099" y="48568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6" name="object 1126"/>
          <p:cNvSpPr txBox="1"/>
          <p:nvPr/>
        </p:nvSpPr>
        <p:spPr>
          <a:xfrm>
            <a:off x="8727509" y="9677762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7010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27" name="object 1127"/>
          <p:cNvGrpSpPr/>
          <p:nvPr/>
        </p:nvGrpSpPr>
        <p:grpSpPr>
          <a:xfrm>
            <a:off x="6260684" y="11852710"/>
            <a:ext cx="4223385" cy="74930"/>
            <a:chOff x="6260684" y="11852710"/>
            <a:chExt cx="4223385" cy="74930"/>
          </a:xfrm>
        </p:grpSpPr>
        <p:sp>
          <p:nvSpPr>
            <p:cNvPr id="1128" name="object 1128"/>
            <p:cNvSpPr/>
            <p:nvPr/>
          </p:nvSpPr>
          <p:spPr>
            <a:xfrm>
              <a:off x="6261954" y="11877250"/>
              <a:ext cx="4220845" cy="0"/>
            </a:xfrm>
            <a:custGeom>
              <a:avLst/>
              <a:gdLst/>
              <a:ahLst/>
              <a:cxnLst/>
              <a:rect l="l" t="t" r="r" b="b"/>
              <a:pathLst>
                <a:path w="4220845">
                  <a:moveTo>
                    <a:pt x="422084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9" name="object 1129"/>
            <p:cNvSpPr/>
            <p:nvPr/>
          </p:nvSpPr>
          <p:spPr>
            <a:xfrm>
              <a:off x="6277124" y="1186815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0" name="object 1130"/>
            <p:cNvSpPr/>
            <p:nvPr/>
          </p:nvSpPr>
          <p:spPr>
            <a:xfrm>
              <a:off x="6277124" y="11853980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90">
                  <a:moveTo>
                    <a:pt x="18213" y="23270"/>
                  </a:moveTo>
                  <a:lnTo>
                    <a:pt x="18213" y="28327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27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4" h="72390">
                  <a:moveTo>
                    <a:pt x="9099" y="23270"/>
                  </a:moveTo>
                  <a:lnTo>
                    <a:pt x="9099" y="0"/>
                  </a:lnTo>
                </a:path>
                <a:path w="18414" h="72390">
                  <a:moveTo>
                    <a:pt x="9099" y="23270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1" name="object 1131"/>
            <p:cNvSpPr/>
            <p:nvPr/>
          </p:nvSpPr>
          <p:spPr>
            <a:xfrm>
              <a:off x="10450413" y="1186815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56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56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2" name="object 1132"/>
            <p:cNvSpPr/>
            <p:nvPr/>
          </p:nvSpPr>
          <p:spPr>
            <a:xfrm>
              <a:off x="10450413" y="11853980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70"/>
                  </a:moveTo>
                  <a:lnTo>
                    <a:pt x="18213" y="28327"/>
                  </a:lnTo>
                  <a:lnTo>
                    <a:pt x="14156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27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56" y="14170"/>
                  </a:lnTo>
                  <a:lnTo>
                    <a:pt x="18213" y="18213"/>
                  </a:lnTo>
                  <a:lnTo>
                    <a:pt x="18213" y="23270"/>
                  </a:lnTo>
                  <a:close/>
                </a:path>
                <a:path w="18415" h="72390">
                  <a:moveTo>
                    <a:pt x="8085" y="23270"/>
                  </a:moveTo>
                  <a:lnTo>
                    <a:pt x="8085" y="0"/>
                  </a:lnTo>
                </a:path>
                <a:path w="18415" h="72390">
                  <a:moveTo>
                    <a:pt x="8085" y="23270"/>
                  </a:moveTo>
                  <a:lnTo>
                    <a:pt x="8085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3" name="object 1133"/>
          <p:cNvSpPr txBox="1"/>
          <p:nvPr/>
        </p:nvSpPr>
        <p:spPr>
          <a:xfrm>
            <a:off x="8285288" y="11772498"/>
            <a:ext cx="17272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17455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4" name="object 1134"/>
          <p:cNvSpPr txBox="1"/>
          <p:nvPr/>
        </p:nvSpPr>
        <p:spPr>
          <a:xfrm>
            <a:off x="9112050" y="7517064"/>
            <a:ext cx="8445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95" dirty="0">
                <a:latin typeface="Arial MT"/>
                <a:cs typeface="Arial MT"/>
              </a:rPr>
              <a:t>R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5" name="object 1135"/>
          <p:cNvSpPr txBox="1"/>
          <p:nvPr/>
        </p:nvSpPr>
        <p:spPr>
          <a:xfrm>
            <a:off x="9112050" y="7730585"/>
            <a:ext cx="8445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100" dirty="0">
                <a:latin typeface="Arial MT"/>
                <a:cs typeface="Arial MT"/>
              </a:rPr>
              <a:t>U</a:t>
            </a:r>
            <a:r>
              <a:rPr sz="450" spc="-95" dirty="0">
                <a:latin typeface="Arial MT"/>
                <a:cs typeface="Arial MT"/>
              </a:rPr>
              <a:t>R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6" name="object 1136"/>
          <p:cNvSpPr txBox="1"/>
          <p:nvPr/>
        </p:nvSpPr>
        <p:spPr>
          <a:xfrm>
            <a:off x="8556490" y="7518076"/>
            <a:ext cx="12509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H</a:t>
            </a:r>
            <a:r>
              <a:rPr sz="450" spc="-85" dirty="0">
                <a:latin typeface="Arial MT"/>
                <a:cs typeface="Arial MT"/>
              </a:rPr>
              <a:t>B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7" name="object 1137"/>
          <p:cNvSpPr txBox="1"/>
          <p:nvPr/>
        </p:nvSpPr>
        <p:spPr>
          <a:xfrm>
            <a:off x="8556490" y="7709333"/>
            <a:ext cx="12509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H</a:t>
            </a:r>
            <a:r>
              <a:rPr sz="450" spc="-85" dirty="0">
                <a:latin typeface="Arial MT"/>
                <a:cs typeface="Arial MT"/>
              </a:rPr>
              <a:t>B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8" name="object 1138"/>
          <p:cNvSpPr txBox="1"/>
          <p:nvPr/>
        </p:nvSpPr>
        <p:spPr>
          <a:xfrm>
            <a:off x="8556490" y="8881171"/>
            <a:ext cx="12509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H</a:t>
            </a:r>
            <a:r>
              <a:rPr sz="450" spc="-85" dirty="0">
                <a:latin typeface="Arial MT"/>
                <a:cs typeface="Arial MT"/>
              </a:rPr>
              <a:t>B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39" name="object 1139"/>
          <p:cNvSpPr txBox="1"/>
          <p:nvPr/>
        </p:nvSpPr>
        <p:spPr>
          <a:xfrm>
            <a:off x="8556490" y="9035999"/>
            <a:ext cx="12509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5" dirty="0">
                <a:latin typeface="Arial MT"/>
                <a:cs typeface="Arial MT"/>
              </a:rPr>
              <a:t>W</a:t>
            </a:r>
            <a:r>
              <a:rPr sz="450" spc="-100" dirty="0">
                <a:latin typeface="Arial MT"/>
                <a:cs typeface="Arial MT"/>
              </a:rPr>
              <a:t>H</a:t>
            </a:r>
            <a:r>
              <a:rPr sz="450" spc="-85" dirty="0">
                <a:latin typeface="Arial MT"/>
                <a:cs typeface="Arial MT"/>
              </a:rPr>
              <a:t>B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40" name="object 1140"/>
          <p:cNvSpPr txBox="1"/>
          <p:nvPr/>
        </p:nvSpPr>
        <p:spPr>
          <a:xfrm>
            <a:off x="9032106" y="9098741"/>
            <a:ext cx="9652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105" dirty="0">
                <a:latin typeface="Arial MT"/>
                <a:cs typeface="Arial MT"/>
              </a:rPr>
              <a:t>W</a:t>
            </a:r>
            <a:r>
              <a:rPr sz="450" spc="-95" dirty="0">
                <a:latin typeface="Arial MT"/>
                <a:cs typeface="Arial MT"/>
              </a:rPr>
              <a:t>C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41" name="object 1141"/>
          <p:cNvSpPr txBox="1"/>
          <p:nvPr/>
        </p:nvSpPr>
        <p:spPr>
          <a:xfrm>
            <a:off x="9032106" y="8832597"/>
            <a:ext cx="9652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105" dirty="0">
                <a:latin typeface="Arial MT"/>
                <a:cs typeface="Arial MT"/>
              </a:rPr>
              <a:t>W</a:t>
            </a:r>
            <a:r>
              <a:rPr sz="450" spc="-95" dirty="0">
                <a:latin typeface="Arial MT"/>
                <a:cs typeface="Arial MT"/>
              </a:rPr>
              <a:t>C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42" name="object 1142"/>
          <p:cNvSpPr txBox="1"/>
          <p:nvPr/>
        </p:nvSpPr>
        <p:spPr>
          <a:xfrm>
            <a:off x="8987580" y="8468297"/>
            <a:ext cx="131445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5" dirty="0">
                <a:latin typeface="Arial MT"/>
                <a:cs typeface="Arial MT"/>
              </a:rPr>
              <a:t>WC</a:t>
            </a:r>
            <a:r>
              <a:rPr sz="450" spc="-40" dirty="0">
                <a:latin typeface="Arial MT"/>
                <a:cs typeface="Arial MT"/>
              </a:rPr>
              <a:t> </a:t>
            </a:r>
            <a:r>
              <a:rPr sz="450" spc="-75" dirty="0">
                <a:latin typeface="Arial MT"/>
                <a:cs typeface="Arial MT"/>
              </a:rPr>
              <a:t>1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43" name="object 1143"/>
          <p:cNvSpPr txBox="1"/>
          <p:nvPr/>
        </p:nvSpPr>
        <p:spPr>
          <a:xfrm>
            <a:off x="9146456" y="7951189"/>
            <a:ext cx="9652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105" dirty="0">
                <a:latin typeface="Arial MT"/>
                <a:cs typeface="Arial MT"/>
              </a:rPr>
              <a:t>W</a:t>
            </a:r>
            <a:r>
              <a:rPr sz="450" spc="-95" dirty="0">
                <a:latin typeface="Arial MT"/>
                <a:cs typeface="Arial MT"/>
              </a:rPr>
              <a:t>C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44" name="object 1144"/>
          <p:cNvSpPr txBox="1"/>
          <p:nvPr/>
        </p:nvSpPr>
        <p:spPr>
          <a:xfrm>
            <a:off x="10715991" y="9859857"/>
            <a:ext cx="713740" cy="28130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800" b="1" spc="-5" dirty="0">
                <a:latin typeface="Arial"/>
                <a:cs typeface="Arial"/>
              </a:rPr>
              <a:t>PRESS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ROOM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500" i="1" spc="15" dirty="0">
                <a:latin typeface="Arial"/>
                <a:cs typeface="Arial"/>
              </a:rPr>
              <a:t>C</a:t>
            </a:r>
            <a:r>
              <a:rPr sz="500" i="1" spc="30" dirty="0">
                <a:latin typeface="Arial"/>
                <a:cs typeface="Arial"/>
              </a:rPr>
              <a:t>A</a:t>
            </a:r>
            <a:r>
              <a:rPr sz="500" i="1" spc="15" dirty="0">
                <a:latin typeface="Arial"/>
                <a:cs typeface="Arial"/>
              </a:rPr>
              <a:t>R</a:t>
            </a:r>
            <a:r>
              <a:rPr sz="500" i="1" spc="20" dirty="0">
                <a:latin typeface="Arial"/>
                <a:cs typeface="Arial"/>
              </a:rPr>
              <a:t>P</a:t>
            </a:r>
            <a:r>
              <a:rPr sz="500" i="1" spc="30" dirty="0">
                <a:latin typeface="Arial"/>
                <a:cs typeface="Arial"/>
              </a:rPr>
              <a:t>E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spc="-5" dirty="0">
                <a:latin typeface="Arial"/>
                <a:cs typeface="Arial"/>
              </a:rPr>
              <a:t>I</a:t>
            </a:r>
            <a:r>
              <a:rPr sz="500" i="1" spc="20" dirty="0">
                <a:latin typeface="Arial"/>
                <a:cs typeface="Arial"/>
              </a:rPr>
              <a:t>LES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45" name="object 1145"/>
          <p:cNvGrpSpPr/>
          <p:nvPr/>
        </p:nvGrpSpPr>
        <p:grpSpPr>
          <a:xfrm>
            <a:off x="10124306" y="9303603"/>
            <a:ext cx="450850" cy="99060"/>
            <a:chOff x="10124306" y="9303603"/>
            <a:chExt cx="450850" cy="99060"/>
          </a:xfrm>
        </p:grpSpPr>
        <p:sp>
          <p:nvSpPr>
            <p:cNvPr id="1146" name="object 1146"/>
            <p:cNvSpPr/>
            <p:nvPr/>
          </p:nvSpPr>
          <p:spPr>
            <a:xfrm>
              <a:off x="10125576" y="9352441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44828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7" name="object 1147"/>
            <p:cNvSpPr/>
            <p:nvPr/>
          </p:nvSpPr>
          <p:spPr>
            <a:xfrm>
              <a:off x="10141761" y="9343328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42" y="18226"/>
                  </a:lnTo>
                  <a:lnTo>
                    <a:pt x="13156" y="18226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8" name="object 1148"/>
            <p:cNvSpPr/>
            <p:nvPr/>
          </p:nvSpPr>
          <p:spPr>
            <a:xfrm>
              <a:off x="10141761" y="9329171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199" y="23270"/>
                  </a:moveTo>
                  <a:lnTo>
                    <a:pt x="17199" y="28327"/>
                  </a:lnTo>
                  <a:lnTo>
                    <a:pt x="13156" y="32383"/>
                  </a:lnTo>
                  <a:lnTo>
                    <a:pt x="8099" y="32383"/>
                  </a:lnTo>
                  <a:lnTo>
                    <a:pt x="3042" y="32383"/>
                  </a:lnTo>
                  <a:lnTo>
                    <a:pt x="0" y="28327"/>
                  </a:lnTo>
                  <a:lnTo>
                    <a:pt x="0" y="23270"/>
                  </a:lnTo>
                  <a:lnTo>
                    <a:pt x="0" y="18213"/>
                  </a:lnTo>
                  <a:lnTo>
                    <a:pt x="3042" y="14156"/>
                  </a:lnTo>
                  <a:lnTo>
                    <a:pt x="8099" y="14156"/>
                  </a:lnTo>
                  <a:lnTo>
                    <a:pt x="13156" y="14156"/>
                  </a:lnTo>
                  <a:lnTo>
                    <a:pt x="17199" y="18213"/>
                  </a:lnTo>
                  <a:lnTo>
                    <a:pt x="17199" y="23270"/>
                  </a:lnTo>
                  <a:close/>
                </a:path>
                <a:path w="17779" h="72390">
                  <a:moveTo>
                    <a:pt x="8099" y="23270"/>
                  </a:moveTo>
                  <a:lnTo>
                    <a:pt x="8099" y="0"/>
                  </a:lnTo>
                </a:path>
                <a:path w="17779" h="72390">
                  <a:moveTo>
                    <a:pt x="8099" y="23270"/>
                  </a:moveTo>
                  <a:lnTo>
                    <a:pt x="8099" y="71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9" name="object 1149"/>
            <p:cNvSpPr/>
            <p:nvPr/>
          </p:nvSpPr>
          <p:spPr>
            <a:xfrm>
              <a:off x="10541479" y="934332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26"/>
                  </a:lnTo>
                  <a:lnTo>
                    <a:pt x="14170" y="18226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0" name="object 1150"/>
            <p:cNvSpPr/>
            <p:nvPr/>
          </p:nvSpPr>
          <p:spPr>
            <a:xfrm>
              <a:off x="10541479" y="9304873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7568"/>
                  </a:moveTo>
                  <a:lnTo>
                    <a:pt x="18213" y="52625"/>
                  </a:lnTo>
                  <a:lnTo>
                    <a:pt x="14170" y="56681"/>
                  </a:lnTo>
                  <a:lnTo>
                    <a:pt x="9113" y="56681"/>
                  </a:lnTo>
                  <a:lnTo>
                    <a:pt x="4056" y="56681"/>
                  </a:lnTo>
                  <a:lnTo>
                    <a:pt x="0" y="52625"/>
                  </a:lnTo>
                  <a:lnTo>
                    <a:pt x="0" y="47568"/>
                  </a:lnTo>
                  <a:lnTo>
                    <a:pt x="0" y="42511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13" y="42511"/>
                  </a:lnTo>
                  <a:lnTo>
                    <a:pt x="18213" y="47568"/>
                  </a:lnTo>
                  <a:close/>
                </a:path>
                <a:path w="18415" h="72390">
                  <a:moveTo>
                    <a:pt x="8099" y="47568"/>
                  </a:moveTo>
                  <a:lnTo>
                    <a:pt x="8099" y="71852"/>
                  </a:lnTo>
                </a:path>
                <a:path w="18415" h="72390">
                  <a:moveTo>
                    <a:pt x="8099" y="47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1" name="object 1151"/>
          <p:cNvSpPr txBox="1"/>
          <p:nvPr/>
        </p:nvSpPr>
        <p:spPr>
          <a:xfrm>
            <a:off x="10277816" y="9247683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1673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152" name="object 1152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9921161" y="9198623"/>
            <a:ext cx="95122" cy="186202"/>
          </a:xfrm>
          <a:prstGeom prst="rect">
            <a:avLst/>
          </a:prstGeom>
        </p:spPr>
      </p:pic>
      <p:sp>
        <p:nvSpPr>
          <p:cNvPr id="1153" name="object 1153"/>
          <p:cNvSpPr txBox="1"/>
          <p:nvPr/>
        </p:nvSpPr>
        <p:spPr>
          <a:xfrm>
            <a:off x="9876621" y="9235539"/>
            <a:ext cx="86360" cy="23114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r>
              <a:rPr sz="450" spc="3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580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54" name="object 1154"/>
          <p:cNvSpPr txBox="1"/>
          <p:nvPr/>
        </p:nvSpPr>
        <p:spPr>
          <a:xfrm>
            <a:off x="8728522" y="6726031"/>
            <a:ext cx="509905" cy="36703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81915" marR="71120" algn="ctr">
              <a:lnSpc>
                <a:spcPts val="930"/>
              </a:lnSpc>
              <a:spcBef>
                <a:spcPts val="150"/>
              </a:spcBef>
            </a:pPr>
            <a:r>
              <a:rPr sz="800" b="1" spc="-5" dirty="0">
                <a:latin typeface="Arial"/>
                <a:cs typeface="Arial"/>
              </a:rPr>
              <a:t>P</a:t>
            </a:r>
            <a:r>
              <a:rPr sz="800" b="1" spc="-25" dirty="0">
                <a:latin typeface="Arial"/>
                <a:cs typeface="Arial"/>
              </a:rPr>
              <a:t>A</a:t>
            </a:r>
            <a:r>
              <a:rPr sz="800" b="1" spc="10" dirty="0">
                <a:latin typeface="Arial"/>
                <a:cs typeface="Arial"/>
              </a:rPr>
              <a:t>T</a:t>
            </a:r>
            <a:r>
              <a:rPr sz="800" b="1" spc="-10" dirty="0">
                <a:latin typeface="Arial"/>
                <a:cs typeface="Arial"/>
              </a:rPr>
              <a:t>C</a:t>
            </a:r>
            <a:r>
              <a:rPr sz="800" b="1" spc="-5" dirty="0">
                <a:latin typeface="Arial"/>
                <a:cs typeface="Arial"/>
              </a:rPr>
              <a:t>H  ROOM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500" i="1" spc="15" dirty="0">
                <a:latin typeface="Arial"/>
                <a:cs typeface="Arial"/>
              </a:rPr>
              <a:t>C</a:t>
            </a:r>
            <a:r>
              <a:rPr sz="500" i="1" spc="30" dirty="0">
                <a:latin typeface="Arial"/>
                <a:cs typeface="Arial"/>
              </a:rPr>
              <a:t>A</a:t>
            </a:r>
            <a:r>
              <a:rPr sz="500" i="1" spc="15" dirty="0">
                <a:latin typeface="Arial"/>
                <a:cs typeface="Arial"/>
              </a:rPr>
              <a:t>R</a:t>
            </a:r>
            <a:r>
              <a:rPr sz="500" i="1" spc="20" dirty="0">
                <a:latin typeface="Arial"/>
                <a:cs typeface="Arial"/>
              </a:rPr>
              <a:t>P</a:t>
            </a:r>
            <a:r>
              <a:rPr sz="500" i="1" spc="30" dirty="0">
                <a:latin typeface="Arial"/>
                <a:cs typeface="Arial"/>
              </a:rPr>
              <a:t>E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spc="-5" dirty="0">
                <a:latin typeface="Arial"/>
                <a:cs typeface="Arial"/>
              </a:rPr>
              <a:t>I</a:t>
            </a:r>
            <a:r>
              <a:rPr sz="500" i="1" spc="20" dirty="0">
                <a:latin typeface="Arial"/>
                <a:cs typeface="Arial"/>
              </a:rPr>
              <a:t>LES</a:t>
            </a:r>
            <a:endParaRPr sz="500" dirty="0">
              <a:latin typeface="Arial"/>
              <a:cs typeface="Arial"/>
            </a:endParaRPr>
          </a:p>
        </p:txBody>
      </p:sp>
      <p:grpSp>
        <p:nvGrpSpPr>
          <p:cNvPr id="1155" name="object 1155"/>
          <p:cNvGrpSpPr/>
          <p:nvPr/>
        </p:nvGrpSpPr>
        <p:grpSpPr>
          <a:xfrm>
            <a:off x="12162376" y="9133599"/>
            <a:ext cx="74930" cy="1953895"/>
            <a:chOff x="12162376" y="9133599"/>
            <a:chExt cx="74930" cy="1953895"/>
          </a:xfrm>
        </p:grpSpPr>
        <p:pic>
          <p:nvPicPr>
            <p:cNvPr id="1156" name="object 1156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12163646" y="11007992"/>
              <a:ext cx="71838" cy="78923"/>
            </a:xfrm>
            <a:prstGeom prst="rect">
              <a:avLst/>
            </a:prstGeom>
          </p:spPr>
        </p:pic>
        <p:sp>
          <p:nvSpPr>
            <p:cNvPr id="1157" name="object 1157"/>
            <p:cNvSpPr/>
            <p:nvPr/>
          </p:nvSpPr>
          <p:spPr>
            <a:xfrm>
              <a:off x="12211200" y="9134869"/>
              <a:ext cx="0" cy="1873250"/>
            </a:xfrm>
            <a:custGeom>
              <a:avLst/>
              <a:gdLst/>
              <a:ahLst/>
              <a:cxnLst/>
              <a:rect l="l" t="t" r="r" b="b"/>
              <a:pathLst>
                <a:path h="1873250">
                  <a:moveTo>
                    <a:pt x="0" y="0"/>
                  </a:moveTo>
                  <a:lnTo>
                    <a:pt x="0" y="18731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8" name="object 1158"/>
            <p:cNvSpPr/>
            <p:nvPr/>
          </p:nvSpPr>
          <p:spPr>
            <a:xfrm>
              <a:off x="12203101" y="1099887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9" name="object 1159"/>
            <p:cNvSpPr/>
            <p:nvPr/>
          </p:nvSpPr>
          <p:spPr>
            <a:xfrm>
              <a:off x="12163646" y="1099887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68" y="9113"/>
                  </a:moveTo>
                  <a:lnTo>
                    <a:pt x="57668" y="14170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70"/>
                  </a:lnTo>
                  <a:lnTo>
                    <a:pt x="39455" y="9113"/>
                  </a:lnTo>
                  <a:lnTo>
                    <a:pt x="39455" y="4056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68" y="4056"/>
                  </a:lnTo>
                  <a:lnTo>
                    <a:pt x="57668" y="9113"/>
                  </a:lnTo>
                  <a:close/>
                </a:path>
                <a:path w="72390" h="18415">
                  <a:moveTo>
                    <a:pt x="47554" y="9113"/>
                  </a:moveTo>
                  <a:lnTo>
                    <a:pt x="71838" y="9113"/>
                  </a:lnTo>
                </a:path>
                <a:path w="72390" h="18415">
                  <a:moveTo>
                    <a:pt x="47554" y="9113"/>
                  </a:moveTo>
                  <a:lnTo>
                    <a:pt x="0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0" name="object 1160"/>
            <p:cNvSpPr/>
            <p:nvPr/>
          </p:nvSpPr>
          <p:spPr>
            <a:xfrm>
              <a:off x="12203101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1" name="object 1161"/>
            <p:cNvSpPr/>
            <p:nvPr/>
          </p:nvSpPr>
          <p:spPr>
            <a:xfrm>
              <a:off x="12163646" y="9149040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68" y="9099"/>
                  </a:moveTo>
                  <a:lnTo>
                    <a:pt x="57668" y="14156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56"/>
                  </a:lnTo>
                  <a:lnTo>
                    <a:pt x="39455" y="9099"/>
                  </a:lnTo>
                  <a:lnTo>
                    <a:pt x="39455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68" y="4042"/>
                  </a:lnTo>
                  <a:lnTo>
                    <a:pt x="57668" y="9099"/>
                  </a:lnTo>
                  <a:close/>
                </a:path>
                <a:path w="72390" h="18415">
                  <a:moveTo>
                    <a:pt x="47554" y="10113"/>
                  </a:moveTo>
                  <a:lnTo>
                    <a:pt x="71838" y="10113"/>
                  </a:lnTo>
                </a:path>
                <a:path w="72390" h="18415">
                  <a:moveTo>
                    <a:pt x="47554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2" name="object 1162"/>
          <p:cNvSpPr txBox="1"/>
          <p:nvPr/>
        </p:nvSpPr>
        <p:spPr>
          <a:xfrm>
            <a:off x="12120113" y="10012716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7735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63" name="object 1163"/>
          <p:cNvSpPr txBox="1"/>
          <p:nvPr/>
        </p:nvSpPr>
        <p:spPr>
          <a:xfrm>
            <a:off x="12120113" y="10979129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64" name="object 1164"/>
          <p:cNvGrpSpPr/>
          <p:nvPr/>
        </p:nvGrpSpPr>
        <p:grpSpPr>
          <a:xfrm>
            <a:off x="12162376" y="11038091"/>
            <a:ext cx="74930" cy="1260475"/>
            <a:chOff x="12162376" y="11038091"/>
            <a:chExt cx="74930" cy="1260475"/>
          </a:xfrm>
        </p:grpSpPr>
        <p:sp>
          <p:nvSpPr>
            <p:cNvPr id="1165" name="object 1165"/>
            <p:cNvSpPr/>
            <p:nvPr/>
          </p:nvSpPr>
          <p:spPr>
            <a:xfrm>
              <a:off x="12211200" y="11039361"/>
              <a:ext cx="0" cy="1180465"/>
            </a:xfrm>
            <a:custGeom>
              <a:avLst/>
              <a:gdLst/>
              <a:ahLst/>
              <a:cxnLst/>
              <a:rect l="l" t="t" r="r" b="b"/>
              <a:pathLst>
                <a:path h="1180465">
                  <a:moveTo>
                    <a:pt x="0" y="117992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6" name="object 1166"/>
            <p:cNvSpPr/>
            <p:nvPr/>
          </p:nvSpPr>
          <p:spPr>
            <a:xfrm>
              <a:off x="12203101" y="1105353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7" name="object 1167"/>
            <p:cNvSpPr/>
            <p:nvPr/>
          </p:nvSpPr>
          <p:spPr>
            <a:xfrm>
              <a:off x="12163646" y="1105353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68" y="9099"/>
                  </a:moveTo>
                  <a:lnTo>
                    <a:pt x="57668" y="14170"/>
                  </a:lnTo>
                  <a:lnTo>
                    <a:pt x="53625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55" y="14170"/>
                  </a:lnTo>
                  <a:lnTo>
                    <a:pt x="39455" y="9099"/>
                  </a:lnTo>
                  <a:lnTo>
                    <a:pt x="39455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25" y="0"/>
                  </a:lnTo>
                  <a:lnTo>
                    <a:pt x="57668" y="4042"/>
                  </a:lnTo>
                  <a:lnTo>
                    <a:pt x="57668" y="9099"/>
                  </a:lnTo>
                  <a:close/>
                </a:path>
                <a:path w="72390" h="18415">
                  <a:moveTo>
                    <a:pt x="47554" y="10113"/>
                  </a:moveTo>
                  <a:lnTo>
                    <a:pt x="71838" y="10113"/>
                  </a:lnTo>
                </a:path>
                <a:path w="72390" h="18415">
                  <a:moveTo>
                    <a:pt x="47554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8" name="object 1168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2163646" y="12208160"/>
              <a:ext cx="71838" cy="90063"/>
            </a:xfrm>
            <a:prstGeom prst="rect">
              <a:avLst/>
            </a:prstGeom>
          </p:spPr>
        </p:pic>
      </p:grpSp>
      <p:sp>
        <p:nvSpPr>
          <p:cNvPr id="1169" name="object 1169"/>
          <p:cNvSpPr txBox="1"/>
          <p:nvPr/>
        </p:nvSpPr>
        <p:spPr>
          <a:xfrm>
            <a:off x="12120113" y="12190430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70" name="object 1170"/>
          <p:cNvSpPr txBox="1"/>
          <p:nvPr/>
        </p:nvSpPr>
        <p:spPr>
          <a:xfrm>
            <a:off x="12120113" y="1157009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4835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71" name="object 1171"/>
          <p:cNvSpPr/>
          <p:nvPr/>
        </p:nvSpPr>
        <p:spPr>
          <a:xfrm>
            <a:off x="8464955" y="7033047"/>
            <a:ext cx="200660" cy="120014"/>
          </a:xfrm>
          <a:custGeom>
            <a:avLst/>
            <a:gdLst/>
            <a:ahLst/>
            <a:cxnLst/>
            <a:rect l="l" t="t" r="r" b="b"/>
            <a:pathLst>
              <a:path w="200659" h="120015">
                <a:moveTo>
                  <a:pt x="200372" y="119420"/>
                </a:moveTo>
                <a:lnTo>
                  <a:pt x="200372" y="0"/>
                </a:lnTo>
              </a:path>
              <a:path w="200659" h="120015">
                <a:moveTo>
                  <a:pt x="0" y="0"/>
                </a:moveTo>
                <a:lnTo>
                  <a:pt x="0" y="119420"/>
                </a:lnTo>
              </a:path>
              <a:path w="200659" h="120015">
                <a:moveTo>
                  <a:pt x="0" y="0"/>
                </a:moveTo>
                <a:lnTo>
                  <a:pt x="200372" y="0"/>
                </a:lnTo>
              </a:path>
              <a:path w="200659" h="120015">
                <a:moveTo>
                  <a:pt x="0" y="119420"/>
                </a:moveTo>
                <a:lnTo>
                  <a:pt x="200372" y="119420"/>
                </a:lnTo>
              </a:path>
              <a:path w="200659" h="120015">
                <a:moveTo>
                  <a:pt x="0" y="59710"/>
                </a:moveTo>
                <a:lnTo>
                  <a:pt x="200372" y="597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 txBox="1"/>
          <p:nvPr/>
        </p:nvSpPr>
        <p:spPr>
          <a:xfrm>
            <a:off x="8470475" y="7007654"/>
            <a:ext cx="189230" cy="1676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67310" marR="5080" indent="-55244">
              <a:lnSpc>
                <a:spcPct val="78400"/>
              </a:lnSpc>
              <a:spcBef>
                <a:spcPts val="26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0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0</a:t>
            </a:r>
            <a:r>
              <a:rPr sz="500" spc="10" dirty="0">
                <a:latin typeface="Arial MT"/>
                <a:cs typeface="Arial MT"/>
              </a:rPr>
              <a:t>3  </a:t>
            </a:r>
            <a:r>
              <a:rPr sz="500" spc="25" dirty="0">
                <a:latin typeface="Arial MT"/>
                <a:cs typeface="Arial MT"/>
              </a:rPr>
              <a:t>G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174" name="object 1174"/>
          <p:cNvSpPr txBox="1"/>
          <p:nvPr/>
        </p:nvSpPr>
        <p:spPr>
          <a:xfrm>
            <a:off x="11826099" y="11932813"/>
            <a:ext cx="18923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0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0</a:t>
            </a:r>
            <a:r>
              <a:rPr sz="500" spc="15" dirty="0">
                <a:latin typeface="Arial MT"/>
                <a:cs typeface="Arial MT"/>
              </a:rPr>
              <a:t>3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175" name="object 1175"/>
          <p:cNvSpPr txBox="1"/>
          <p:nvPr/>
        </p:nvSpPr>
        <p:spPr>
          <a:xfrm>
            <a:off x="8183298" y="11221148"/>
            <a:ext cx="624840" cy="26802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endParaRPr sz="800" dirty="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195"/>
              </a:spcBef>
            </a:pPr>
            <a:r>
              <a:rPr sz="500" i="1" spc="15" dirty="0">
                <a:latin typeface="Arial"/>
                <a:cs typeface="Arial"/>
              </a:rPr>
              <a:t>C</a:t>
            </a:r>
            <a:r>
              <a:rPr sz="500" i="1" spc="30" dirty="0">
                <a:latin typeface="Arial"/>
                <a:cs typeface="Arial"/>
              </a:rPr>
              <a:t>A</a:t>
            </a:r>
            <a:r>
              <a:rPr sz="500" i="1" spc="15" dirty="0">
                <a:latin typeface="Arial"/>
                <a:cs typeface="Arial"/>
              </a:rPr>
              <a:t>R</a:t>
            </a:r>
            <a:r>
              <a:rPr sz="500" i="1" spc="20" dirty="0">
                <a:latin typeface="Arial"/>
                <a:cs typeface="Arial"/>
              </a:rPr>
              <a:t>P</a:t>
            </a:r>
            <a:r>
              <a:rPr sz="500" i="1" spc="30" dirty="0">
                <a:latin typeface="Arial"/>
                <a:cs typeface="Arial"/>
              </a:rPr>
              <a:t>E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spc="-5" dirty="0">
                <a:latin typeface="Arial"/>
                <a:cs typeface="Arial"/>
              </a:rPr>
              <a:t>I</a:t>
            </a:r>
            <a:r>
              <a:rPr sz="500" i="1" spc="20" dirty="0">
                <a:latin typeface="Arial"/>
                <a:cs typeface="Arial"/>
              </a:rPr>
              <a:t>LES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1176" name="object 1176"/>
          <p:cNvSpPr txBox="1"/>
          <p:nvPr/>
        </p:nvSpPr>
        <p:spPr>
          <a:xfrm>
            <a:off x="6731944" y="6814382"/>
            <a:ext cx="624840" cy="2787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800" b="1" spc="-5" dirty="0">
                <a:latin typeface="Arial"/>
                <a:cs typeface="Arial"/>
              </a:rPr>
              <a:t>INVEST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-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SA</a:t>
            </a:r>
            <a:endParaRPr sz="8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195"/>
              </a:spcBef>
            </a:pPr>
            <a:r>
              <a:rPr sz="500" i="1" spc="15" dirty="0">
                <a:latin typeface="Arial"/>
                <a:cs typeface="Arial"/>
              </a:rPr>
              <a:t>C</a:t>
            </a:r>
            <a:r>
              <a:rPr sz="500" i="1" spc="30" dirty="0">
                <a:latin typeface="Arial"/>
                <a:cs typeface="Arial"/>
              </a:rPr>
              <a:t>A</a:t>
            </a:r>
            <a:r>
              <a:rPr sz="500" i="1" spc="15" dirty="0">
                <a:latin typeface="Arial"/>
                <a:cs typeface="Arial"/>
              </a:rPr>
              <a:t>R</a:t>
            </a:r>
            <a:r>
              <a:rPr sz="500" i="1" spc="20" dirty="0">
                <a:latin typeface="Arial"/>
                <a:cs typeface="Arial"/>
              </a:rPr>
              <a:t>P</a:t>
            </a:r>
            <a:r>
              <a:rPr sz="500" i="1" spc="30" dirty="0">
                <a:latin typeface="Arial"/>
                <a:cs typeface="Arial"/>
              </a:rPr>
              <a:t>E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dirty="0">
                <a:latin typeface="Arial"/>
                <a:cs typeface="Arial"/>
              </a:rPr>
              <a:t> </a:t>
            </a:r>
            <a:r>
              <a:rPr sz="500" i="1" spc="20" dirty="0">
                <a:latin typeface="Arial"/>
                <a:cs typeface="Arial"/>
              </a:rPr>
              <a:t>T</a:t>
            </a:r>
            <a:r>
              <a:rPr sz="500" i="1" spc="-5" dirty="0">
                <a:latin typeface="Arial"/>
                <a:cs typeface="Arial"/>
              </a:rPr>
              <a:t>I</a:t>
            </a:r>
            <a:r>
              <a:rPr sz="500" i="1" spc="20" dirty="0">
                <a:latin typeface="Arial"/>
                <a:cs typeface="Arial"/>
              </a:rPr>
              <a:t>LES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77" name="object 1177"/>
          <p:cNvGrpSpPr/>
          <p:nvPr/>
        </p:nvGrpSpPr>
        <p:grpSpPr>
          <a:xfrm>
            <a:off x="8097366" y="6651287"/>
            <a:ext cx="199390" cy="775970"/>
            <a:chOff x="8097366" y="6651287"/>
            <a:chExt cx="199390" cy="775970"/>
          </a:xfrm>
        </p:grpSpPr>
        <p:sp>
          <p:nvSpPr>
            <p:cNvPr id="1178" name="object 1178"/>
            <p:cNvSpPr/>
            <p:nvPr/>
          </p:nvSpPr>
          <p:spPr>
            <a:xfrm>
              <a:off x="8247397" y="6704168"/>
              <a:ext cx="0" cy="721995"/>
            </a:xfrm>
            <a:custGeom>
              <a:avLst/>
              <a:gdLst/>
              <a:ahLst/>
              <a:cxnLst/>
              <a:rect l="l" t="t" r="r" b="b"/>
              <a:pathLst>
                <a:path h="721995">
                  <a:moveTo>
                    <a:pt x="0" y="0"/>
                  </a:moveTo>
                  <a:lnTo>
                    <a:pt x="0" y="72152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9" name="object 1179"/>
            <p:cNvSpPr/>
            <p:nvPr/>
          </p:nvSpPr>
          <p:spPr>
            <a:xfrm>
              <a:off x="8238284" y="739229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0" name="object 1180"/>
            <p:cNvSpPr/>
            <p:nvPr/>
          </p:nvSpPr>
          <p:spPr>
            <a:xfrm>
              <a:off x="8223099" y="6652557"/>
              <a:ext cx="72390" cy="758190"/>
            </a:xfrm>
            <a:custGeom>
              <a:avLst/>
              <a:gdLst/>
              <a:ahLst/>
              <a:cxnLst/>
              <a:rect l="l" t="t" r="r" b="b"/>
              <a:pathLst>
                <a:path w="72390" h="758190">
                  <a:moveTo>
                    <a:pt x="33397" y="748837"/>
                  </a:moveTo>
                  <a:lnTo>
                    <a:pt x="33397" y="753908"/>
                  </a:lnTo>
                  <a:lnTo>
                    <a:pt x="29354" y="757951"/>
                  </a:lnTo>
                  <a:lnTo>
                    <a:pt x="24297" y="757951"/>
                  </a:lnTo>
                  <a:lnTo>
                    <a:pt x="19227" y="757951"/>
                  </a:lnTo>
                  <a:lnTo>
                    <a:pt x="15184" y="753908"/>
                  </a:lnTo>
                  <a:lnTo>
                    <a:pt x="15184" y="748837"/>
                  </a:lnTo>
                  <a:lnTo>
                    <a:pt x="15184" y="743780"/>
                  </a:lnTo>
                  <a:lnTo>
                    <a:pt x="19227" y="739738"/>
                  </a:lnTo>
                  <a:lnTo>
                    <a:pt x="24297" y="739738"/>
                  </a:lnTo>
                  <a:lnTo>
                    <a:pt x="29354" y="739738"/>
                  </a:lnTo>
                  <a:lnTo>
                    <a:pt x="33397" y="743780"/>
                  </a:lnTo>
                  <a:lnTo>
                    <a:pt x="33397" y="748837"/>
                  </a:lnTo>
                  <a:close/>
                </a:path>
                <a:path w="72390" h="758190">
                  <a:moveTo>
                    <a:pt x="24297" y="748837"/>
                  </a:moveTo>
                  <a:lnTo>
                    <a:pt x="0" y="748837"/>
                  </a:lnTo>
                </a:path>
                <a:path w="72390" h="758190">
                  <a:moveTo>
                    <a:pt x="24297" y="748837"/>
                  </a:moveTo>
                  <a:lnTo>
                    <a:pt x="71852" y="748837"/>
                  </a:lnTo>
                </a:path>
                <a:path w="72390" h="758190">
                  <a:moveTo>
                    <a:pt x="24297" y="0"/>
                  </a:moveTo>
                  <a:lnTo>
                    <a:pt x="24297" y="516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1" name="object 1181"/>
            <p:cNvSpPr/>
            <p:nvPr/>
          </p:nvSpPr>
          <p:spPr>
            <a:xfrm>
              <a:off x="8238284" y="669405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2" name="object 1182"/>
            <p:cNvSpPr/>
            <p:nvPr/>
          </p:nvSpPr>
          <p:spPr>
            <a:xfrm>
              <a:off x="8223099" y="6694054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5184" y="14156"/>
                  </a:lnTo>
                  <a:lnTo>
                    <a:pt x="15184" y="9099"/>
                  </a:lnTo>
                  <a:lnTo>
                    <a:pt x="15184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97" y="10113"/>
                  </a:moveTo>
                  <a:lnTo>
                    <a:pt x="0" y="10113"/>
                  </a:lnTo>
                </a:path>
                <a:path w="72390" h="18415">
                  <a:moveTo>
                    <a:pt x="24297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3" name="object 1183"/>
            <p:cNvSpPr/>
            <p:nvPr/>
          </p:nvSpPr>
          <p:spPr>
            <a:xfrm>
              <a:off x="8238284" y="666672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4" name="object 1184"/>
            <p:cNvSpPr/>
            <p:nvPr/>
          </p:nvSpPr>
          <p:spPr>
            <a:xfrm>
              <a:off x="8122920" y="6652557"/>
              <a:ext cx="172085" cy="773430"/>
            </a:xfrm>
            <a:custGeom>
              <a:avLst/>
              <a:gdLst/>
              <a:ahLst/>
              <a:cxnLst/>
              <a:rect l="l" t="t" r="r" b="b"/>
              <a:pathLst>
                <a:path w="172084" h="773429">
                  <a:moveTo>
                    <a:pt x="133577" y="23270"/>
                  </a:moveTo>
                  <a:lnTo>
                    <a:pt x="133577" y="28327"/>
                  </a:lnTo>
                  <a:lnTo>
                    <a:pt x="129534" y="32383"/>
                  </a:lnTo>
                  <a:lnTo>
                    <a:pt x="124477" y="32383"/>
                  </a:lnTo>
                  <a:lnTo>
                    <a:pt x="119406" y="32383"/>
                  </a:lnTo>
                  <a:lnTo>
                    <a:pt x="115363" y="28327"/>
                  </a:lnTo>
                  <a:lnTo>
                    <a:pt x="115363" y="23270"/>
                  </a:lnTo>
                  <a:lnTo>
                    <a:pt x="115363" y="18213"/>
                  </a:lnTo>
                  <a:lnTo>
                    <a:pt x="119406" y="14170"/>
                  </a:lnTo>
                  <a:lnTo>
                    <a:pt x="124477" y="14170"/>
                  </a:lnTo>
                  <a:lnTo>
                    <a:pt x="129534" y="14170"/>
                  </a:lnTo>
                  <a:lnTo>
                    <a:pt x="133577" y="18213"/>
                  </a:lnTo>
                  <a:lnTo>
                    <a:pt x="133577" y="23270"/>
                  </a:lnTo>
                  <a:close/>
                </a:path>
                <a:path w="172084" h="773429">
                  <a:moveTo>
                    <a:pt x="124477" y="23270"/>
                  </a:moveTo>
                  <a:lnTo>
                    <a:pt x="100179" y="23270"/>
                  </a:lnTo>
                </a:path>
                <a:path w="172084" h="773429">
                  <a:moveTo>
                    <a:pt x="124477" y="23270"/>
                  </a:moveTo>
                  <a:lnTo>
                    <a:pt x="172031" y="23270"/>
                  </a:lnTo>
                </a:path>
                <a:path w="172084" h="773429">
                  <a:moveTo>
                    <a:pt x="0" y="0"/>
                  </a:moveTo>
                  <a:lnTo>
                    <a:pt x="0" y="7731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5" name="object 1185"/>
            <p:cNvSpPr/>
            <p:nvPr/>
          </p:nvSpPr>
          <p:spPr>
            <a:xfrm>
              <a:off x="8113807" y="739229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6" name="object 1186"/>
            <p:cNvSpPr/>
            <p:nvPr/>
          </p:nvSpPr>
          <p:spPr>
            <a:xfrm>
              <a:off x="8098636" y="7392295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70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70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84" y="9099"/>
                  </a:moveTo>
                  <a:lnTo>
                    <a:pt x="0" y="9099"/>
                  </a:lnTo>
                </a:path>
                <a:path w="72390" h="18415">
                  <a:moveTo>
                    <a:pt x="24284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7" name="object 1187"/>
            <p:cNvSpPr/>
            <p:nvPr/>
          </p:nvSpPr>
          <p:spPr>
            <a:xfrm>
              <a:off x="8113807" y="666672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8" name="object 1188"/>
            <p:cNvSpPr/>
            <p:nvPr/>
          </p:nvSpPr>
          <p:spPr>
            <a:xfrm>
              <a:off x="8098636" y="666672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56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84" y="9099"/>
                  </a:moveTo>
                  <a:lnTo>
                    <a:pt x="0" y="9099"/>
                  </a:lnTo>
                </a:path>
                <a:path w="72390" h="18415">
                  <a:moveTo>
                    <a:pt x="24284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9" name="object 1189"/>
          <p:cNvSpPr txBox="1"/>
          <p:nvPr/>
        </p:nvSpPr>
        <p:spPr>
          <a:xfrm>
            <a:off x="8030824" y="696877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3035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90" name="object 1190"/>
          <p:cNvSpPr txBox="1"/>
          <p:nvPr/>
        </p:nvSpPr>
        <p:spPr>
          <a:xfrm>
            <a:off x="10204956" y="10708939"/>
            <a:ext cx="33845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1523      </a:t>
            </a:r>
            <a:r>
              <a:rPr sz="450" spc="-3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91" name="object 1191"/>
          <p:cNvSpPr txBox="1"/>
          <p:nvPr/>
        </p:nvSpPr>
        <p:spPr>
          <a:xfrm>
            <a:off x="10626941" y="1070893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1550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192" name="object 1192"/>
          <p:cNvSpPr txBox="1"/>
          <p:nvPr/>
        </p:nvSpPr>
        <p:spPr>
          <a:xfrm>
            <a:off x="11003384" y="1070893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1600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193" name="object 1193"/>
          <p:cNvGrpSpPr/>
          <p:nvPr/>
        </p:nvGrpSpPr>
        <p:grpSpPr>
          <a:xfrm>
            <a:off x="5213308" y="4159862"/>
            <a:ext cx="1043305" cy="74930"/>
            <a:chOff x="5213308" y="4159862"/>
            <a:chExt cx="1043305" cy="74930"/>
          </a:xfrm>
        </p:grpSpPr>
        <p:sp>
          <p:nvSpPr>
            <p:cNvPr id="1194" name="object 1194"/>
            <p:cNvSpPr/>
            <p:nvPr/>
          </p:nvSpPr>
          <p:spPr>
            <a:xfrm>
              <a:off x="5214578" y="4208700"/>
              <a:ext cx="1040765" cy="0"/>
            </a:xfrm>
            <a:custGeom>
              <a:avLst/>
              <a:gdLst/>
              <a:ahLst/>
              <a:cxnLst/>
              <a:rect l="l" t="t" r="r" b="b"/>
              <a:pathLst>
                <a:path w="1040764">
                  <a:moveTo>
                    <a:pt x="0" y="0"/>
                  </a:moveTo>
                  <a:lnTo>
                    <a:pt x="104027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5" name="object 1195"/>
            <p:cNvSpPr/>
            <p:nvPr/>
          </p:nvSpPr>
          <p:spPr>
            <a:xfrm>
              <a:off x="6222471" y="4199587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79">
                  <a:moveTo>
                    <a:pt x="18226" y="13156"/>
                  </a:moveTo>
                  <a:lnTo>
                    <a:pt x="18226" y="8099"/>
                  </a:lnTo>
                  <a:lnTo>
                    <a:pt x="18226" y="3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4056" y="17212"/>
                  </a:lnTo>
                  <a:lnTo>
                    <a:pt x="14170" y="17212"/>
                  </a:lnTo>
                  <a:lnTo>
                    <a:pt x="18226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6" name="object 1196"/>
            <p:cNvSpPr/>
            <p:nvPr/>
          </p:nvSpPr>
          <p:spPr>
            <a:xfrm>
              <a:off x="6222471" y="4161132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4" h="72389">
                  <a:moveTo>
                    <a:pt x="18226" y="46553"/>
                  </a:moveTo>
                  <a:lnTo>
                    <a:pt x="18226" y="51610"/>
                  </a:lnTo>
                  <a:lnTo>
                    <a:pt x="14170" y="55667"/>
                  </a:lnTo>
                  <a:lnTo>
                    <a:pt x="9113" y="55667"/>
                  </a:lnTo>
                  <a:lnTo>
                    <a:pt x="4056" y="55667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1497"/>
                  </a:lnTo>
                  <a:lnTo>
                    <a:pt x="18226" y="46553"/>
                  </a:lnTo>
                  <a:close/>
                </a:path>
                <a:path w="18414" h="72389">
                  <a:moveTo>
                    <a:pt x="8099" y="47568"/>
                  </a:moveTo>
                  <a:lnTo>
                    <a:pt x="8099" y="71852"/>
                  </a:lnTo>
                </a:path>
                <a:path w="18414" h="72389">
                  <a:moveTo>
                    <a:pt x="8099" y="47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7" name="object 1197"/>
            <p:cNvSpPr/>
            <p:nvPr/>
          </p:nvSpPr>
          <p:spPr>
            <a:xfrm>
              <a:off x="5230763" y="4199587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79">
                  <a:moveTo>
                    <a:pt x="17212" y="13156"/>
                  </a:moveTo>
                  <a:lnTo>
                    <a:pt x="17212" y="8099"/>
                  </a:lnTo>
                  <a:lnTo>
                    <a:pt x="17212" y="3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3042"/>
                  </a:lnTo>
                  <a:lnTo>
                    <a:pt x="0" y="13156"/>
                  </a:lnTo>
                  <a:lnTo>
                    <a:pt x="3042" y="17212"/>
                  </a:lnTo>
                  <a:lnTo>
                    <a:pt x="13156" y="17212"/>
                  </a:lnTo>
                  <a:lnTo>
                    <a:pt x="17212" y="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8" name="object 1198"/>
            <p:cNvSpPr/>
            <p:nvPr/>
          </p:nvSpPr>
          <p:spPr>
            <a:xfrm>
              <a:off x="5230763" y="4161132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89">
                  <a:moveTo>
                    <a:pt x="17212" y="46553"/>
                  </a:moveTo>
                  <a:lnTo>
                    <a:pt x="17212" y="51610"/>
                  </a:lnTo>
                  <a:lnTo>
                    <a:pt x="13156" y="55667"/>
                  </a:lnTo>
                  <a:lnTo>
                    <a:pt x="8099" y="55667"/>
                  </a:lnTo>
                  <a:lnTo>
                    <a:pt x="3042" y="55667"/>
                  </a:lnTo>
                  <a:lnTo>
                    <a:pt x="0" y="51610"/>
                  </a:lnTo>
                  <a:lnTo>
                    <a:pt x="0" y="46553"/>
                  </a:lnTo>
                  <a:lnTo>
                    <a:pt x="0" y="41497"/>
                  </a:lnTo>
                  <a:lnTo>
                    <a:pt x="3042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212" y="41497"/>
                  </a:lnTo>
                  <a:lnTo>
                    <a:pt x="17212" y="46553"/>
                  </a:lnTo>
                  <a:close/>
                </a:path>
                <a:path w="17779" h="72389">
                  <a:moveTo>
                    <a:pt x="8099" y="47568"/>
                  </a:moveTo>
                  <a:lnTo>
                    <a:pt x="8099" y="71852"/>
                  </a:lnTo>
                </a:path>
                <a:path w="17779" h="72389">
                  <a:moveTo>
                    <a:pt x="8099" y="47568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9" name="object 1199"/>
          <p:cNvSpPr txBox="1"/>
          <p:nvPr/>
        </p:nvSpPr>
        <p:spPr>
          <a:xfrm>
            <a:off x="5663326" y="4102931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4149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200" name="object 1200"/>
          <p:cNvPicPr/>
          <p:nvPr/>
        </p:nvPicPr>
        <p:blipFill>
          <a:blip r:embed="rId85" cstate="print"/>
          <a:stretch>
            <a:fillRect/>
          </a:stretch>
        </p:blipFill>
        <p:spPr>
          <a:xfrm>
            <a:off x="10710482" y="12249654"/>
            <a:ext cx="71838" cy="157861"/>
          </a:xfrm>
          <a:prstGeom prst="rect">
            <a:avLst/>
          </a:prstGeom>
        </p:spPr>
      </p:pic>
      <p:sp>
        <p:nvSpPr>
          <p:cNvPr id="1201" name="object 1201"/>
          <p:cNvSpPr txBox="1"/>
          <p:nvPr/>
        </p:nvSpPr>
        <p:spPr>
          <a:xfrm>
            <a:off x="10666953" y="12272398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460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02" name="object 1202"/>
          <p:cNvSpPr/>
          <p:nvPr/>
        </p:nvSpPr>
        <p:spPr>
          <a:xfrm>
            <a:off x="8326322" y="11543314"/>
            <a:ext cx="267335" cy="93345"/>
          </a:xfrm>
          <a:custGeom>
            <a:avLst/>
            <a:gdLst/>
            <a:ahLst/>
            <a:cxnLst/>
            <a:rect l="l" t="t" r="r" b="b"/>
            <a:pathLst>
              <a:path w="267334" h="93345">
                <a:moveTo>
                  <a:pt x="267155" y="93099"/>
                </a:moveTo>
                <a:lnTo>
                  <a:pt x="267155" y="0"/>
                </a:lnTo>
                <a:lnTo>
                  <a:pt x="0" y="0"/>
                </a:lnTo>
                <a:lnTo>
                  <a:pt x="0" y="93099"/>
                </a:lnTo>
                <a:lnTo>
                  <a:pt x="267155" y="93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 txBox="1"/>
          <p:nvPr/>
        </p:nvSpPr>
        <p:spPr>
          <a:xfrm>
            <a:off x="7247343" y="10551269"/>
            <a:ext cx="29464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latin typeface="Arial"/>
                <a:cs typeface="Arial"/>
              </a:rPr>
              <a:t>65474</a:t>
            </a:r>
            <a:r>
              <a:rPr sz="650" b="1" dirty="0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04" name="object 1204"/>
          <p:cNvGrpSpPr/>
          <p:nvPr/>
        </p:nvGrpSpPr>
        <p:grpSpPr>
          <a:xfrm>
            <a:off x="8312909" y="6651287"/>
            <a:ext cx="280670" cy="4983480"/>
            <a:chOff x="8312909" y="6651287"/>
            <a:chExt cx="280670" cy="4983480"/>
          </a:xfrm>
        </p:grpSpPr>
        <p:sp>
          <p:nvSpPr>
            <p:cNvPr id="1205" name="object 1205"/>
            <p:cNvSpPr/>
            <p:nvPr/>
          </p:nvSpPr>
          <p:spPr>
            <a:xfrm>
              <a:off x="8326321" y="11626294"/>
              <a:ext cx="267335" cy="8255"/>
            </a:xfrm>
            <a:custGeom>
              <a:avLst/>
              <a:gdLst/>
              <a:ahLst/>
              <a:cxnLst/>
              <a:rect l="l" t="t" r="r" b="b"/>
              <a:pathLst>
                <a:path w="267334" h="8254">
                  <a:moveTo>
                    <a:pt x="267155" y="8094"/>
                  </a:moveTo>
                  <a:lnTo>
                    <a:pt x="267155" y="0"/>
                  </a:lnTo>
                  <a:lnTo>
                    <a:pt x="0" y="0"/>
                  </a:lnTo>
                  <a:lnTo>
                    <a:pt x="0" y="8094"/>
                  </a:lnTo>
                  <a:lnTo>
                    <a:pt x="267155" y="80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6" name="object 1206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8314179" y="7174724"/>
              <a:ext cx="70838" cy="250969"/>
            </a:xfrm>
            <a:prstGeom prst="rect">
              <a:avLst/>
            </a:prstGeom>
          </p:spPr>
        </p:pic>
        <p:sp>
          <p:nvSpPr>
            <p:cNvPr id="1207" name="object 1207"/>
            <p:cNvSpPr/>
            <p:nvPr/>
          </p:nvSpPr>
          <p:spPr>
            <a:xfrm>
              <a:off x="8337449" y="67041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70">
                  <a:moveTo>
                    <a:pt x="0" y="0"/>
                  </a:moveTo>
                  <a:lnTo>
                    <a:pt x="0" y="4705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8" name="object 1208"/>
            <p:cNvSpPr/>
            <p:nvPr/>
          </p:nvSpPr>
          <p:spPr>
            <a:xfrm>
              <a:off x="8329364" y="7165610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5" h="17779">
                  <a:moveTo>
                    <a:pt x="18213" y="13169"/>
                  </a:moveTo>
                  <a:lnTo>
                    <a:pt x="18213" y="8099"/>
                  </a:lnTo>
                  <a:lnTo>
                    <a:pt x="18213" y="3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3042"/>
                  </a:lnTo>
                  <a:lnTo>
                    <a:pt x="0" y="13169"/>
                  </a:lnTo>
                  <a:lnTo>
                    <a:pt x="4042" y="17212"/>
                  </a:lnTo>
                  <a:lnTo>
                    <a:pt x="14170" y="17212"/>
                  </a:lnTo>
                  <a:lnTo>
                    <a:pt x="18213" y="131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9" name="object 1209"/>
            <p:cNvSpPr/>
            <p:nvPr/>
          </p:nvSpPr>
          <p:spPr>
            <a:xfrm>
              <a:off x="8314179" y="6652557"/>
              <a:ext cx="71120" cy="530860"/>
            </a:xfrm>
            <a:custGeom>
              <a:avLst/>
              <a:gdLst/>
              <a:ahLst/>
              <a:cxnLst/>
              <a:rect l="l" t="t" r="r" b="b"/>
              <a:pathLst>
                <a:path w="71120" h="530859">
                  <a:moveTo>
                    <a:pt x="33397" y="521152"/>
                  </a:moveTo>
                  <a:lnTo>
                    <a:pt x="33397" y="526222"/>
                  </a:lnTo>
                  <a:lnTo>
                    <a:pt x="29354" y="530265"/>
                  </a:lnTo>
                  <a:lnTo>
                    <a:pt x="24284" y="530265"/>
                  </a:lnTo>
                  <a:lnTo>
                    <a:pt x="19227" y="530265"/>
                  </a:lnTo>
                  <a:lnTo>
                    <a:pt x="15184" y="526222"/>
                  </a:lnTo>
                  <a:lnTo>
                    <a:pt x="15184" y="521152"/>
                  </a:lnTo>
                  <a:lnTo>
                    <a:pt x="15184" y="516095"/>
                  </a:lnTo>
                  <a:lnTo>
                    <a:pt x="19227" y="513052"/>
                  </a:lnTo>
                  <a:lnTo>
                    <a:pt x="24284" y="513052"/>
                  </a:lnTo>
                  <a:lnTo>
                    <a:pt x="29354" y="513052"/>
                  </a:lnTo>
                  <a:lnTo>
                    <a:pt x="33397" y="516095"/>
                  </a:lnTo>
                  <a:lnTo>
                    <a:pt x="33397" y="521152"/>
                  </a:lnTo>
                  <a:close/>
                </a:path>
                <a:path w="71120" h="530859">
                  <a:moveTo>
                    <a:pt x="23270" y="522166"/>
                  </a:moveTo>
                  <a:lnTo>
                    <a:pt x="0" y="522166"/>
                  </a:lnTo>
                </a:path>
                <a:path w="71120" h="530859">
                  <a:moveTo>
                    <a:pt x="23270" y="522166"/>
                  </a:moveTo>
                  <a:lnTo>
                    <a:pt x="70838" y="522166"/>
                  </a:lnTo>
                </a:path>
                <a:path w="71120" h="530859">
                  <a:moveTo>
                    <a:pt x="23270" y="0"/>
                  </a:moveTo>
                  <a:lnTo>
                    <a:pt x="23270" y="516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0" name="object 1210"/>
            <p:cNvSpPr/>
            <p:nvPr/>
          </p:nvSpPr>
          <p:spPr>
            <a:xfrm>
              <a:off x="8329364" y="669405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1" name="object 1211"/>
            <p:cNvSpPr/>
            <p:nvPr/>
          </p:nvSpPr>
          <p:spPr>
            <a:xfrm>
              <a:off x="8314179" y="6694054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54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84" y="14156"/>
                  </a:lnTo>
                  <a:lnTo>
                    <a:pt x="15184" y="9099"/>
                  </a:lnTo>
                  <a:lnTo>
                    <a:pt x="15184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1120" h="18415">
                  <a:moveTo>
                    <a:pt x="23270" y="10113"/>
                  </a:moveTo>
                  <a:lnTo>
                    <a:pt x="0" y="10113"/>
                  </a:lnTo>
                </a:path>
                <a:path w="71120" h="18415">
                  <a:moveTo>
                    <a:pt x="23270" y="10113"/>
                  </a:moveTo>
                  <a:lnTo>
                    <a:pt x="70838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2" name="object 1212"/>
            <p:cNvSpPr/>
            <p:nvPr/>
          </p:nvSpPr>
          <p:spPr>
            <a:xfrm>
              <a:off x="8329364" y="666672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3" name="object 1213"/>
            <p:cNvSpPr/>
            <p:nvPr/>
          </p:nvSpPr>
          <p:spPr>
            <a:xfrm>
              <a:off x="8314179" y="6666728"/>
              <a:ext cx="71120" cy="18415"/>
            </a:xfrm>
            <a:custGeom>
              <a:avLst/>
              <a:gdLst/>
              <a:ahLst/>
              <a:cxnLst/>
              <a:rect l="l" t="t" r="r" b="b"/>
              <a:pathLst>
                <a:path w="7112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54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84" y="14156"/>
                  </a:lnTo>
                  <a:lnTo>
                    <a:pt x="15184" y="9099"/>
                  </a:lnTo>
                  <a:lnTo>
                    <a:pt x="15184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1120" h="18415">
                  <a:moveTo>
                    <a:pt x="23270" y="9099"/>
                  </a:moveTo>
                  <a:lnTo>
                    <a:pt x="0" y="9099"/>
                  </a:lnTo>
                </a:path>
                <a:path w="71120" h="18415">
                  <a:moveTo>
                    <a:pt x="23270" y="9099"/>
                  </a:moveTo>
                  <a:lnTo>
                    <a:pt x="70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4" name="object 1214"/>
          <p:cNvSpPr txBox="1"/>
          <p:nvPr/>
        </p:nvSpPr>
        <p:spPr>
          <a:xfrm>
            <a:off x="11591228" y="12024900"/>
            <a:ext cx="389890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450" spc="-20" dirty="0">
                <a:latin typeface="Arial MT"/>
                <a:cs typeface="Arial MT"/>
              </a:rPr>
              <a:t>450</a:t>
            </a:r>
            <a:r>
              <a:rPr sz="450" spc="-1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416</a:t>
            </a:r>
            <a:r>
              <a:rPr sz="450" spc="175" dirty="0">
                <a:latin typeface="Arial MT"/>
                <a:cs typeface="Arial MT"/>
              </a:rPr>
              <a:t> </a:t>
            </a:r>
            <a:r>
              <a:rPr sz="450" spc="180" dirty="0">
                <a:latin typeface="Arial MT"/>
                <a:cs typeface="Arial MT"/>
              </a:rPr>
              <a:t> </a:t>
            </a:r>
            <a:r>
              <a:rPr sz="750" spc="30" baseline="27777" dirty="0">
                <a:latin typeface="Arial MT"/>
                <a:cs typeface="Arial MT"/>
              </a:rPr>
              <a:t>S</a:t>
            </a:r>
            <a:endParaRPr sz="750" baseline="27777">
              <a:latin typeface="Arial MT"/>
              <a:cs typeface="Arial MT"/>
            </a:endParaRPr>
          </a:p>
        </p:txBody>
      </p:sp>
      <p:sp>
        <p:nvSpPr>
          <p:cNvPr id="1215" name="object 1215"/>
          <p:cNvSpPr txBox="1"/>
          <p:nvPr/>
        </p:nvSpPr>
        <p:spPr>
          <a:xfrm>
            <a:off x="11025651" y="1203256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4365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16" name="object 1216"/>
          <p:cNvSpPr txBox="1"/>
          <p:nvPr/>
        </p:nvSpPr>
        <p:spPr>
          <a:xfrm>
            <a:off x="10487290" y="12032569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17" name="object 1217"/>
          <p:cNvSpPr txBox="1"/>
          <p:nvPr/>
        </p:nvSpPr>
        <p:spPr>
          <a:xfrm>
            <a:off x="10089130" y="1162576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5295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18" name="object 1218"/>
          <p:cNvSpPr txBox="1"/>
          <p:nvPr/>
        </p:nvSpPr>
        <p:spPr>
          <a:xfrm>
            <a:off x="8155294" y="6633816"/>
            <a:ext cx="177165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45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19" name="object 1219"/>
          <p:cNvSpPr txBox="1"/>
          <p:nvPr/>
        </p:nvSpPr>
        <p:spPr>
          <a:xfrm>
            <a:off x="8155294" y="6868590"/>
            <a:ext cx="177165" cy="25654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2920</a:t>
            </a:r>
            <a:endParaRPr sz="450">
              <a:latin typeface="Arial MT"/>
              <a:cs typeface="Arial MT"/>
            </a:endParaRPr>
          </a:p>
          <a:p>
            <a:pPr marL="125730">
              <a:lnSpc>
                <a:spcPct val="100000"/>
              </a:lnSpc>
              <a:spcBef>
                <a:spcPts val="175"/>
              </a:spcBef>
            </a:pPr>
            <a:r>
              <a:rPr sz="450" dirty="0">
                <a:latin typeface="Arial MT"/>
                <a:cs typeface="Arial MT"/>
              </a:rPr>
              <a:t>1970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0" name="object 1220"/>
          <p:cNvSpPr txBox="1"/>
          <p:nvPr/>
        </p:nvSpPr>
        <p:spPr>
          <a:xfrm>
            <a:off x="8246370" y="7219735"/>
            <a:ext cx="86360" cy="22796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100</a:t>
            </a:r>
            <a:r>
              <a:rPr sz="450" spc="1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850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221" name="object 1221"/>
          <p:cNvPicPr/>
          <p:nvPr/>
        </p:nvPicPr>
        <p:blipFill>
          <a:blip r:embed="rId87" cstate="print"/>
          <a:stretch>
            <a:fillRect/>
          </a:stretch>
        </p:blipFill>
        <p:spPr>
          <a:xfrm>
            <a:off x="6261954" y="2126106"/>
            <a:ext cx="230714" cy="71852"/>
          </a:xfrm>
          <a:prstGeom prst="rect">
            <a:avLst/>
          </a:prstGeom>
        </p:spPr>
      </p:pic>
      <p:sp>
        <p:nvSpPr>
          <p:cNvPr id="1222" name="object 1222"/>
          <p:cNvSpPr txBox="1"/>
          <p:nvPr/>
        </p:nvSpPr>
        <p:spPr>
          <a:xfrm>
            <a:off x="6320081" y="2044625"/>
            <a:ext cx="113664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765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3" name="object 1223"/>
          <p:cNvSpPr txBox="1"/>
          <p:nvPr/>
        </p:nvSpPr>
        <p:spPr>
          <a:xfrm>
            <a:off x="10231814" y="11491173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650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4" name="object 1224"/>
          <p:cNvSpPr txBox="1"/>
          <p:nvPr/>
        </p:nvSpPr>
        <p:spPr>
          <a:xfrm>
            <a:off x="10231814" y="11745170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1600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5" name="object 1225"/>
          <p:cNvSpPr txBox="1"/>
          <p:nvPr/>
        </p:nvSpPr>
        <p:spPr>
          <a:xfrm>
            <a:off x="10231814" y="1209733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1345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6" name="object 1226"/>
          <p:cNvSpPr txBox="1"/>
          <p:nvPr/>
        </p:nvSpPr>
        <p:spPr>
          <a:xfrm>
            <a:off x="10231814" y="12394841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7" name="object 1227"/>
          <p:cNvSpPr txBox="1"/>
          <p:nvPr/>
        </p:nvSpPr>
        <p:spPr>
          <a:xfrm>
            <a:off x="11362627" y="10708939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1400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28" name="object 1228"/>
          <p:cNvSpPr/>
          <p:nvPr/>
        </p:nvSpPr>
        <p:spPr>
          <a:xfrm>
            <a:off x="6950067" y="3144126"/>
            <a:ext cx="267335" cy="93345"/>
          </a:xfrm>
          <a:custGeom>
            <a:avLst/>
            <a:gdLst/>
            <a:ahLst/>
            <a:cxnLst/>
            <a:rect l="l" t="t" r="r" b="b"/>
            <a:pathLst>
              <a:path w="267334" h="93344">
                <a:moveTo>
                  <a:pt x="267155" y="93099"/>
                </a:moveTo>
                <a:lnTo>
                  <a:pt x="267155" y="0"/>
                </a:lnTo>
                <a:lnTo>
                  <a:pt x="0" y="0"/>
                </a:lnTo>
                <a:lnTo>
                  <a:pt x="0" y="93099"/>
                </a:lnTo>
                <a:lnTo>
                  <a:pt x="267155" y="93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 txBox="1"/>
          <p:nvPr/>
        </p:nvSpPr>
        <p:spPr>
          <a:xfrm>
            <a:off x="6950067" y="3122979"/>
            <a:ext cx="26924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latin typeface="Arial"/>
                <a:cs typeface="Arial"/>
              </a:rPr>
              <a:t>65474</a:t>
            </a:r>
            <a:r>
              <a:rPr sz="650" b="1" dirty="0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30" name="object 1230"/>
          <p:cNvGrpSpPr/>
          <p:nvPr/>
        </p:nvGrpSpPr>
        <p:grpSpPr>
          <a:xfrm>
            <a:off x="6950067" y="3227106"/>
            <a:ext cx="1414780" cy="5142865"/>
            <a:chOff x="6950067" y="3227106"/>
            <a:chExt cx="1414780" cy="5142865"/>
          </a:xfrm>
        </p:grpSpPr>
        <p:sp>
          <p:nvSpPr>
            <p:cNvPr id="1231" name="object 1231"/>
            <p:cNvSpPr/>
            <p:nvPr/>
          </p:nvSpPr>
          <p:spPr>
            <a:xfrm>
              <a:off x="6950067" y="3227106"/>
              <a:ext cx="267335" cy="8255"/>
            </a:xfrm>
            <a:custGeom>
              <a:avLst/>
              <a:gdLst/>
              <a:ahLst/>
              <a:cxnLst/>
              <a:rect l="l" t="t" r="r" b="b"/>
              <a:pathLst>
                <a:path w="267334" h="8255">
                  <a:moveTo>
                    <a:pt x="267155" y="8099"/>
                  </a:moveTo>
                  <a:lnTo>
                    <a:pt x="267155" y="0"/>
                  </a:lnTo>
                  <a:lnTo>
                    <a:pt x="0" y="0"/>
                  </a:lnTo>
                  <a:lnTo>
                    <a:pt x="0" y="8099"/>
                  </a:lnTo>
                  <a:lnTo>
                    <a:pt x="267155" y="80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2" name="object 1232"/>
            <p:cNvSpPr/>
            <p:nvPr/>
          </p:nvSpPr>
          <p:spPr>
            <a:xfrm>
              <a:off x="8097621" y="8276738"/>
              <a:ext cx="267335" cy="93345"/>
            </a:xfrm>
            <a:custGeom>
              <a:avLst/>
              <a:gdLst/>
              <a:ahLst/>
              <a:cxnLst/>
              <a:rect l="l" t="t" r="r" b="b"/>
              <a:pathLst>
                <a:path w="267334" h="93345">
                  <a:moveTo>
                    <a:pt x="267151" y="93099"/>
                  </a:moveTo>
                  <a:lnTo>
                    <a:pt x="267151" y="0"/>
                  </a:lnTo>
                  <a:lnTo>
                    <a:pt x="0" y="0"/>
                  </a:lnTo>
                  <a:lnTo>
                    <a:pt x="0" y="93099"/>
                  </a:lnTo>
                  <a:lnTo>
                    <a:pt x="267151" y="93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3" name="object 1233"/>
          <p:cNvSpPr txBox="1"/>
          <p:nvPr/>
        </p:nvSpPr>
        <p:spPr>
          <a:xfrm>
            <a:off x="8084922" y="8255589"/>
            <a:ext cx="29464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latin typeface="Arial"/>
                <a:cs typeface="Arial"/>
              </a:rPr>
              <a:t>65474</a:t>
            </a:r>
            <a:r>
              <a:rPr sz="650" b="1" dirty="0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34" name="object 1234"/>
          <p:cNvGrpSpPr/>
          <p:nvPr/>
        </p:nvGrpSpPr>
        <p:grpSpPr>
          <a:xfrm>
            <a:off x="6706196" y="7769757"/>
            <a:ext cx="1658620" cy="598170"/>
            <a:chOff x="6706196" y="7769757"/>
            <a:chExt cx="1658620" cy="598170"/>
          </a:xfrm>
        </p:grpSpPr>
        <p:sp>
          <p:nvSpPr>
            <p:cNvPr id="1235" name="object 1235"/>
            <p:cNvSpPr/>
            <p:nvPr/>
          </p:nvSpPr>
          <p:spPr>
            <a:xfrm>
              <a:off x="8097621" y="8359719"/>
              <a:ext cx="267335" cy="8255"/>
            </a:xfrm>
            <a:custGeom>
              <a:avLst/>
              <a:gdLst/>
              <a:ahLst/>
              <a:cxnLst/>
              <a:rect l="l" t="t" r="r" b="b"/>
              <a:pathLst>
                <a:path w="267334" h="8254">
                  <a:moveTo>
                    <a:pt x="267151" y="8094"/>
                  </a:moveTo>
                  <a:lnTo>
                    <a:pt x="267151" y="0"/>
                  </a:lnTo>
                  <a:lnTo>
                    <a:pt x="0" y="0"/>
                  </a:lnTo>
                  <a:lnTo>
                    <a:pt x="0" y="8094"/>
                  </a:lnTo>
                  <a:lnTo>
                    <a:pt x="267151" y="80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6" name="object 1236"/>
            <p:cNvSpPr/>
            <p:nvPr/>
          </p:nvSpPr>
          <p:spPr>
            <a:xfrm>
              <a:off x="6706196" y="7769757"/>
              <a:ext cx="267335" cy="93345"/>
            </a:xfrm>
            <a:custGeom>
              <a:avLst/>
              <a:gdLst/>
              <a:ahLst/>
              <a:cxnLst/>
              <a:rect l="l" t="t" r="r" b="b"/>
              <a:pathLst>
                <a:path w="267334" h="93345">
                  <a:moveTo>
                    <a:pt x="267155" y="93099"/>
                  </a:moveTo>
                  <a:lnTo>
                    <a:pt x="267155" y="0"/>
                  </a:lnTo>
                  <a:lnTo>
                    <a:pt x="0" y="0"/>
                  </a:lnTo>
                  <a:lnTo>
                    <a:pt x="0" y="93099"/>
                  </a:lnTo>
                  <a:lnTo>
                    <a:pt x="267155" y="930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7" name="object 1237"/>
          <p:cNvSpPr txBox="1"/>
          <p:nvPr/>
        </p:nvSpPr>
        <p:spPr>
          <a:xfrm>
            <a:off x="6693491" y="7748602"/>
            <a:ext cx="29464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spc="-15" dirty="0">
                <a:latin typeface="Arial"/>
                <a:cs typeface="Arial"/>
              </a:rPr>
              <a:t>65474</a:t>
            </a:r>
            <a:r>
              <a:rPr sz="650" b="1" dirty="0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38" name="object 1238"/>
          <p:cNvGrpSpPr/>
          <p:nvPr/>
        </p:nvGrpSpPr>
        <p:grpSpPr>
          <a:xfrm>
            <a:off x="6706196" y="7852737"/>
            <a:ext cx="1106805" cy="636270"/>
            <a:chOff x="6706196" y="7852737"/>
            <a:chExt cx="1106805" cy="636270"/>
          </a:xfrm>
        </p:grpSpPr>
        <p:sp>
          <p:nvSpPr>
            <p:cNvPr id="1239" name="object 1239"/>
            <p:cNvSpPr/>
            <p:nvPr/>
          </p:nvSpPr>
          <p:spPr>
            <a:xfrm>
              <a:off x="6706196" y="7852737"/>
              <a:ext cx="267335" cy="8255"/>
            </a:xfrm>
            <a:custGeom>
              <a:avLst/>
              <a:gdLst/>
              <a:ahLst/>
              <a:cxnLst/>
              <a:rect l="l" t="t" r="r" b="b"/>
              <a:pathLst>
                <a:path w="267334" h="8254">
                  <a:moveTo>
                    <a:pt x="267155" y="8094"/>
                  </a:moveTo>
                  <a:lnTo>
                    <a:pt x="267155" y="0"/>
                  </a:lnTo>
                  <a:lnTo>
                    <a:pt x="0" y="0"/>
                  </a:lnTo>
                  <a:lnTo>
                    <a:pt x="0" y="8094"/>
                  </a:lnTo>
                  <a:lnTo>
                    <a:pt x="267155" y="80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0" name="object 1240"/>
            <p:cNvSpPr/>
            <p:nvPr/>
          </p:nvSpPr>
          <p:spPr>
            <a:xfrm>
              <a:off x="7763685" y="8152261"/>
              <a:ext cx="0" cy="335280"/>
            </a:xfrm>
            <a:custGeom>
              <a:avLst/>
              <a:gdLst/>
              <a:ahLst/>
              <a:cxnLst/>
              <a:rect l="l" t="t" r="r" b="b"/>
              <a:pathLst>
                <a:path h="335279">
                  <a:moveTo>
                    <a:pt x="0" y="33496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1" name="object 1241"/>
            <p:cNvSpPr/>
            <p:nvPr/>
          </p:nvSpPr>
          <p:spPr>
            <a:xfrm>
              <a:off x="7755586" y="8166432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2" name="object 1242"/>
            <p:cNvSpPr/>
            <p:nvPr/>
          </p:nvSpPr>
          <p:spPr>
            <a:xfrm>
              <a:off x="7739387" y="8166432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113"/>
                  </a:lnTo>
                  <a:lnTo>
                    <a:pt x="16198" y="4056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90" h="18415">
                  <a:moveTo>
                    <a:pt x="24297" y="10127"/>
                  </a:moveTo>
                  <a:lnTo>
                    <a:pt x="0" y="10127"/>
                  </a:lnTo>
                </a:path>
                <a:path w="72390" h="18415">
                  <a:moveTo>
                    <a:pt x="24297" y="10127"/>
                  </a:moveTo>
                  <a:lnTo>
                    <a:pt x="71852" y="101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3" name="object 1243"/>
            <p:cNvSpPr/>
            <p:nvPr/>
          </p:nvSpPr>
          <p:spPr>
            <a:xfrm>
              <a:off x="7755586" y="8453827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4" name="object 1244"/>
            <p:cNvSpPr/>
            <p:nvPr/>
          </p:nvSpPr>
          <p:spPr>
            <a:xfrm>
              <a:off x="7739387" y="8124948"/>
              <a:ext cx="72390" cy="347345"/>
            </a:xfrm>
            <a:custGeom>
              <a:avLst/>
              <a:gdLst/>
              <a:ahLst/>
              <a:cxnLst/>
              <a:rect l="l" t="t" r="r" b="b"/>
              <a:pathLst>
                <a:path w="72390" h="347345">
                  <a:moveTo>
                    <a:pt x="33397" y="337992"/>
                  </a:moveTo>
                  <a:lnTo>
                    <a:pt x="33397" y="343049"/>
                  </a:lnTo>
                  <a:lnTo>
                    <a:pt x="29354" y="347092"/>
                  </a:lnTo>
                  <a:lnTo>
                    <a:pt x="24297" y="347092"/>
                  </a:lnTo>
                  <a:lnTo>
                    <a:pt x="19227" y="347092"/>
                  </a:lnTo>
                  <a:lnTo>
                    <a:pt x="16198" y="343049"/>
                  </a:lnTo>
                  <a:lnTo>
                    <a:pt x="16198" y="337992"/>
                  </a:lnTo>
                  <a:lnTo>
                    <a:pt x="16198" y="332921"/>
                  </a:lnTo>
                  <a:lnTo>
                    <a:pt x="19227" y="328879"/>
                  </a:lnTo>
                  <a:lnTo>
                    <a:pt x="24297" y="328879"/>
                  </a:lnTo>
                  <a:lnTo>
                    <a:pt x="29354" y="328879"/>
                  </a:lnTo>
                  <a:lnTo>
                    <a:pt x="33397" y="332921"/>
                  </a:lnTo>
                  <a:lnTo>
                    <a:pt x="33397" y="337992"/>
                  </a:lnTo>
                  <a:close/>
                </a:path>
                <a:path w="72390" h="347345">
                  <a:moveTo>
                    <a:pt x="24297" y="337992"/>
                  </a:moveTo>
                  <a:lnTo>
                    <a:pt x="0" y="337992"/>
                  </a:lnTo>
                </a:path>
                <a:path w="72390" h="347345">
                  <a:moveTo>
                    <a:pt x="24297" y="337992"/>
                  </a:moveTo>
                  <a:lnTo>
                    <a:pt x="71852" y="337992"/>
                  </a:lnTo>
                </a:path>
                <a:path w="72390" h="347345">
                  <a:moveTo>
                    <a:pt x="24297" y="74881"/>
                  </a:moveTo>
                  <a:lnTo>
                    <a:pt x="2429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5" name="object 1245"/>
            <p:cNvSpPr/>
            <p:nvPr/>
          </p:nvSpPr>
          <p:spPr>
            <a:xfrm>
              <a:off x="7755586" y="8139119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56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6" name="object 1246"/>
            <p:cNvSpPr/>
            <p:nvPr/>
          </p:nvSpPr>
          <p:spPr>
            <a:xfrm>
              <a:off x="7739387" y="8139119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56"/>
                  </a:lnTo>
                  <a:lnTo>
                    <a:pt x="16198" y="9099"/>
                  </a:lnTo>
                  <a:lnTo>
                    <a:pt x="16198" y="4042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97" y="10113"/>
                  </a:moveTo>
                  <a:lnTo>
                    <a:pt x="0" y="10113"/>
                  </a:lnTo>
                </a:path>
                <a:path w="72390" h="18415">
                  <a:moveTo>
                    <a:pt x="24297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7" name="object 1247"/>
            <p:cNvSpPr/>
            <p:nvPr/>
          </p:nvSpPr>
          <p:spPr>
            <a:xfrm>
              <a:off x="7755586" y="8166432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8" name="object 1248"/>
            <p:cNvSpPr/>
            <p:nvPr/>
          </p:nvSpPr>
          <p:spPr>
            <a:xfrm>
              <a:off x="7739387" y="8166432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54" y="18213"/>
                  </a:lnTo>
                  <a:lnTo>
                    <a:pt x="24297" y="18213"/>
                  </a:lnTo>
                  <a:lnTo>
                    <a:pt x="19227" y="18213"/>
                  </a:lnTo>
                  <a:lnTo>
                    <a:pt x="16198" y="14170"/>
                  </a:lnTo>
                  <a:lnTo>
                    <a:pt x="16198" y="9113"/>
                  </a:lnTo>
                  <a:lnTo>
                    <a:pt x="16198" y="4056"/>
                  </a:lnTo>
                  <a:lnTo>
                    <a:pt x="19227" y="0"/>
                  </a:lnTo>
                  <a:lnTo>
                    <a:pt x="24297" y="0"/>
                  </a:lnTo>
                  <a:lnTo>
                    <a:pt x="29354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90" h="18415">
                  <a:moveTo>
                    <a:pt x="24297" y="10127"/>
                  </a:moveTo>
                  <a:lnTo>
                    <a:pt x="0" y="10127"/>
                  </a:lnTo>
                </a:path>
                <a:path w="72390" h="18415">
                  <a:moveTo>
                    <a:pt x="24297" y="10127"/>
                  </a:moveTo>
                  <a:lnTo>
                    <a:pt x="71852" y="101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9" name="object 1249"/>
          <p:cNvSpPr txBox="1"/>
          <p:nvPr/>
        </p:nvSpPr>
        <p:spPr>
          <a:xfrm>
            <a:off x="7671582" y="7552667"/>
            <a:ext cx="86360" cy="98171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115  </a:t>
            </a:r>
            <a:r>
              <a:rPr sz="450" spc="55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1200  </a:t>
            </a:r>
            <a:r>
              <a:rPr sz="450" spc="55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115    </a:t>
            </a:r>
            <a:r>
              <a:rPr sz="450" spc="-2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1390    </a:t>
            </a:r>
            <a:r>
              <a:rPr sz="450" spc="-2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115    </a:t>
            </a:r>
            <a:r>
              <a:rPr sz="450" spc="-2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1390</a:t>
            </a:r>
          </a:p>
        </p:txBody>
      </p:sp>
      <p:grpSp>
        <p:nvGrpSpPr>
          <p:cNvPr id="1250" name="object 1250"/>
          <p:cNvGrpSpPr/>
          <p:nvPr/>
        </p:nvGrpSpPr>
        <p:grpSpPr>
          <a:xfrm>
            <a:off x="8350349" y="6408417"/>
            <a:ext cx="966469" cy="99060"/>
            <a:chOff x="8350349" y="6408417"/>
            <a:chExt cx="966469" cy="99060"/>
          </a:xfrm>
        </p:grpSpPr>
        <p:sp>
          <p:nvSpPr>
            <p:cNvPr id="1251" name="object 1251"/>
            <p:cNvSpPr/>
            <p:nvPr/>
          </p:nvSpPr>
          <p:spPr>
            <a:xfrm>
              <a:off x="8403230" y="6458269"/>
              <a:ext cx="911860" cy="0"/>
            </a:xfrm>
            <a:custGeom>
              <a:avLst/>
              <a:gdLst/>
              <a:ahLst/>
              <a:cxnLst/>
              <a:rect l="l" t="t" r="r" b="b"/>
              <a:pathLst>
                <a:path w="911859">
                  <a:moveTo>
                    <a:pt x="0" y="0"/>
                  </a:moveTo>
                  <a:lnTo>
                    <a:pt x="9117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2" name="object 1252"/>
            <p:cNvSpPr/>
            <p:nvPr/>
          </p:nvSpPr>
          <p:spPr>
            <a:xfrm>
              <a:off x="9282617" y="644814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3" name="object 1253"/>
            <p:cNvSpPr/>
            <p:nvPr/>
          </p:nvSpPr>
          <p:spPr>
            <a:xfrm>
              <a:off x="8351619" y="6409687"/>
              <a:ext cx="949325" cy="72390"/>
            </a:xfrm>
            <a:custGeom>
              <a:avLst/>
              <a:gdLst/>
              <a:ahLst/>
              <a:cxnLst/>
              <a:rect l="l" t="t" r="r" b="b"/>
              <a:pathLst>
                <a:path w="949325" h="72389">
                  <a:moveTo>
                    <a:pt x="949210" y="47568"/>
                  </a:moveTo>
                  <a:lnTo>
                    <a:pt x="949210" y="52625"/>
                  </a:lnTo>
                  <a:lnTo>
                    <a:pt x="945167" y="56667"/>
                  </a:lnTo>
                  <a:lnTo>
                    <a:pt x="940110" y="56667"/>
                  </a:lnTo>
                  <a:lnTo>
                    <a:pt x="935039" y="56667"/>
                  </a:lnTo>
                  <a:lnTo>
                    <a:pt x="930997" y="52625"/>
                  </a:lnTo>
                  <a:lnTo>
                    <a:pt x="930997" y="47568"/>
                  </a:lnTo>
                  <a:lnTo>
                    <a:pt x="930997" y="42511"/>
                  </a:lnTo>
                  <a:lnTo>
                    <a:pt x="935039" y="38454"/>
                  </a:lnTo>
                  <a:lnTo>
                    <a:pt x="940110" y="38454"/>
                  </a:lnTo>
                  <a:lnTo>
                    <a:pt x="945167" y="38454"/>
                  </a:lnTo>
                  <a:lnTo>
                    <a:pt x="949210" y="42511"/>
                  </a:lnTo>
                  <a:lnTo>
                    <a:pt x="949210" y="47568"/>
                  </a:lnTo>
                  <a:close/>
                </a:path>
                <a:path w="949325" h="72389">
                  <a:moveTo>
                    <a:pt x="939096" y="48582"/>
                  </a:moveTo>
                  <a:lnTo>
                    <a:pt x="939096" y="71852"/>
                  </a:lnTo>
                </a:path>
                <a:path w="949325" h="72389">
                  <a:moveTo>
                    <a:pt x="939096" y="48582"/>
                  </a:moveTo>
                  <a:lnTo>
                    <a:pt x="939096" y="0"/>
                  </a:lnTo>
                </a:path>
                <a:path w="949325" h="72389">
                  <a:moveTo>
                    <a:pt x="0" y="48582"/>
                  </a:moveTo>
                  <a:lnTo>
                    <a:pt x="51610" y="485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4" name="object 1254"/>
            <p:cNvSpPr/>
            <p:nvPr/>
          </p:nvSpPr>
          <p:spPr>
            <a:xfrm>
              <a:off x="8394117" y="644814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5" name="object 1255"/>
            <p:cNvSpPr/>
            <p:nvPr/>
          </p:nvSpPr>
          <p:spPr>
            <a:xfrm>
              <a:off x="8394117" y="6433972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23283"/>
                  </a:moveTo>
                  <a:lnTo>
                    <a:pt x="18226" y="28340"/>
                  </a:lnTo>
                  <a:lnTo>
                    <a:pt x="14170" y="32383"/>
                  </a:lnTo>
                  <a:lnTo>
                    <a:pt x="9113" y="32383"/>
                  </a:lnTo>
                  <a:lnTo>
                    <a:pt x="4056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26"/>
                  </a:lnTo>
                  <a:lnTo>
                    <a:pt x="4056" y="14170"/>
                  </a:lnTo>
                  <a:lnTo>
                    <a:pt x="9113" y="14170"/>
                  </a:lnTo>
                  <a:lnTo>
                    <a:pt x="14170" y="14170"/>
                  </a:lnTo>
                  <a:lnTo>
                    <a:pt x="18226" y="18226"/>
                  </a:lnTo>
                  <a:lnTo>
                    <a:pt x="18226" y="23283"/>
                  </a:lnTo>
                  <a:close/>
                </a:path>
                <a:path w="18415" h="72390">
                  <a:moveTo>
                    <a:pt x="9113" y="24297"/>
                  </a:moveTo>
                  <a:lnTo>
                    <a:pt x="9113" y="0"/>
                  </a:lnTo>
                </a:path>
                <a:path w="18415" h="72390">
                  <a:moveTo>
                    <a:pt x="9113" y="24297"/>
                  </a:moveTo>
                  <a:lnTo>
                    <a:pt x="9113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6" name="object 1256"/>
            <p:cNvSpPr/>
            <p:nvPr/>
          </p:nvSpPr>
          <p:spPr>
            <a:xfrm>
              <a:off x="8366804" y="644814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56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7" name="object 1257"/>
            <p:cNvSpPr/>
            <p:nvPr/>
          </p:nvSpPr>
          <p:spPr>
            <a:xfrm>
              <a:off x="8366804" y="6433972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23283"/>
                  </a:moveTo>
                  <a:lnTo>
                    <a:pt x="18213" y="28340"/>
                  </a:lnTo>
                  <a:lnTo>
                    <a:pt x="14170" y="32383"/>
                  </a:lnTo>
                  <a:lnTo>
                    <a:pt x="9099" y="32383"/>
                  </a:lnTo>
                  <a:lnTo>
                    <a:pt x="4042" y="32383"/>
                  </a:lnTo>
                  <a:lnTo>
                    <a:pt x="0" y="28340"/>
                  </a:lnTo>
                  <a:lnTo>
                    <a:pt x="0" y="23283"/>
                  </a:lnTo>
                  <a:lnTo>
                    <a:pt x="0" y="18226"/>
                  </a:lnTo>
                  <a:lnTo>
                    <a:pt x="4042" y="14170"/>
                  </a:lnTo>
                  <a:lnTo>
                    <a:pt x="9099" y="14170"/>
                  </a:lnTo>
                  <a:lnTo>
                    <a:pt x="14170" y="14170"/>
                  </a:lnTo>
                  <a:lnTo>
                    <a:pt x="18213" y="18226"/>
                  </a:lnTo>
                  <a:lnTo>
                    <a:pt x="18213" y="23283"/>
                  </a:lnTo>
                  <a:close/>
                </a:path>
                <a:path w="18415" h="72390">
                  <a:moveTo>
                    <a:pt x="9099" y="24297"/>
                  </a:moveTo>
                  <a:lnTo>
                    <a:pt x="9099" y="0"/>
                  </a:lnTo>
                </a:path>
                <a:path w="18415" h="72390">
                  <a:moveTo>
                    <a:pt x="9099" y="24297"/>
                  </a:moveTo>
                  <a:lnTo>
                    <a:pt x="9099" y="718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8" name="object 1258"/>
          <p:cNvSpPr txBox="1"/>
          <p:nvPr/>
        </p:nvSpPr>
        <p:spPr>
          <a:xfrm>
            <a:off x="7932117" y="6352495"/>
            <a:ext cx="51371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230      </a:t>
            </a:r>
            <a:r>
              <a:rPr sz="450" spc="-5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1500</a:t>
            </a:r>
            <a:r>
              <a:rPr sz="450" dirty="0">
                <a:latin typeface="Arial MT"/>
                <a:cs typeface="Arial MT"/>
              </a:rPr>
              <a:t>     </a:t>
            </a:r>
            <a:r>
              <a:rPr sz="450" spc="-4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59" name="object 1259"/>
          <p:cNvSpPr txBox="1"/>
          <p:nvPr/>
        </p:nvSpPr>
        <p:spPr>
          <a:xfrm>
            <a:off x="8775069" y="6352495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3715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60" name="object 1260"/>
          <p:cNvSpPr txBox="1"/>
          <p:nvPr/>
        </p:nvSpPr>
        <p:spPr>
          <a:xfrm>
            <a:off x="11094460" y="9477396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2000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261" name="object 1261"/>
          <p:cNvGrpSpPr/>
          <p:nvPr/>
        </p:nvGrpSpPr>
        <p:grpSpPr>
          <a:xfrm>
            <a:off x="11468164" y="9133599"/>
            <a:ext cx="74930" cy="344805"/>
            <a:chOff x="11468164" y="9133599"/>
            <a:chExt cx="74930" cy="344805"/>
          </a:xfrm>
        </p:grpSpPr>
        <p:sp>
          <p:nvSpPr>
            <p:cNvPr id="1262" name="object 1262"/>
            <p:cNvSpPr/>
            <p:nvPr/>
          </p:nvSpPr>
          <p:spPr>
            <a:xfrm>
              <a:off x="11517002" y="9134869"/>
              <a:ext cx="0" cy="342265"/>
            </a:xfrm>
            <a:custGeom>
              <a:avLst/>
              <a:gdLst/>
              <a:ahLst/>
              <a:cxnLst/>
              <a:rect l="l" t="t" r="r" b="b"/>
              <a:pathLst>
                <a:path h="342265">
                  <a:moveTo>
                    <a:pt x="0" y="34203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3" name="object 1263"/>
            <p:cNvSpPr/>
            <p:nvPr/>
          </p:nvSpPr>
          <p:spPr>
            <a:xfrm>
              <a:off x="11508903" y="914904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4" name="object 1264"/>
            <p:cNvSpPr/>
            <p:nvPr/>
          </p:nvSpPr>
          <p:spPr>
            <a:xfrm>
              <a:off x="11469434" y="9149040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099"/>
                  </a:moveTo>
                  <a:lnTo>
                    <a:pt x="57681" y="14156"/>
                  </a:lnTo>
                  <a:lnTo>
                    <a:pt x="53639" y="18213"/>
                  </a:lnTo>
                  <a:lnTo>
                    <a:pt x="48582" y="18213"/>
                  </a:lnTo>
                  <a:lnTo>
                    <a:pt x="43511" y="18213"/>
                  </a:lnTo>
                  <a:lnTo>
                    <a:pt x="39468" y="14156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3511" y="0"/>
                  </a:lnTo>
                  <a:lnTo>
                    <a:pt x="48582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18415">
                  <a:moveTo>
                    <a:pt x="47568" y="10113"/>
                  </a:moveTo>
                  <a:lnTo>
                    <a:pt x="71852" y="10113"/>
                  </a:lnTo>
                </a:path>
                <a:path w="72390" h="18415">
                  <a:moveTo>
                    <a:pt x="47568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5" name="object 1265"/>
            <p:cNvSpPr/>
            <p:nvPr/>
          </p:nvSpPr>
          <p:spPr>
            <a:xfrm>
              <a:off x="11508903" y="944352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6" name="object 1266"/>
            <p:cNvSpPr/>
            <p:nvPr/>
          </p:nvSpPr>
          <p:spPr>
            <a:xfrm>
              <a:off x="11469434" y="944352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099"/>
                  </a:moveTo>
                  <a:lnTo>
                    <a:pt x="57681" y="14156"/>
                  </a:lnTo>
                  <a:lnTo>
                    <a:pt x="53639" y="18213"/>
                  </a:lnTo>
                  <a:lnTo>
                    <a:pt x="48582" y="18213"/>
                  </a:lnTo>
                  <a:lnTo>
                    <a:pt x="43511" y="18213"/>
                  </a:lnTo>
                  <a:lnTo>
                    <a:pt x="39468" y="14156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3511" y="0"/>
                  </a:lnTo>
                  <a:lnTo>
                    <a:pt x="48582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18415">
                  <a:moveTo>
                    <a:pt x="47568" y="9099"/>
                  </a:moveTo>
                  <a:lnTo>
                    <a:pt x="71852" y="9099"/>
                  </a:lnTo>
                </a:path>
                <a:path w="72390" h="18415">
                  <a:moveTo>
                    <a:pt x="47568" y="9099"/>
                  </a:moveTo>
                  <a:lnTo>
                    <a:pt x="0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7" name="object 1267"/>
          <p:cNvSpPr txBox="1"/>
          <p:nvPr/>
        </p:nvSpPr>
        <p:spPr>
          <a:xfrm>
            <a:off x="11425915" y="923553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1230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268" name="object 1268"/>
          <p:cNvPicPr/>
          <p:nvPr/>
        </p:nvPicPr>
        <p:blipFill>
          <a:blip r:embed="rId88" cstate="print"/>
          <a:stretch>
            <a:fillRect/>
          </a:stretch>
        </p:blipFill>
        <p:spPr>
          <a:xfrm>
            <a:off x="11055548" y="9036707"/>
            <a:ext cx="129532" cy="239836"/>
          </a:xfrm>
          <a:prstGeom prst="rect">
            <a:avLst/>
          </a:prstGeom>
        </p:spPr>
      </p:pic>
      <p:sp>
        <p:nvSpPr>
          <p:cNvPr id="1269" name="object 1269"/>
          <p:cNvSpPr txBox="1"/>
          <p:nvPr/>
        </p:nvSpPr>
        <p:spPr>
          <a:xfrm>
            <a:off x="11184526" y="8920953"/>
            <a:ext cx="34099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635" algn="ctr">
              <a:lnSpc>
                <a:spcPct val="96600"/>
              </a:lnSpc>
              <a:spcBef>
                <a:spcPts val="130"/>
              </a:spcBef>
            </a:pP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1230</a:t>
            </a:r>
            <a:r>
              <a:rPr sz="450" spc="-65" dirty="0">
                <a:solidFill>
                  <a:srgbClr val="FF0000"/>
                </a:solidFill>
                <a:latin typeface="Arial MT"/>
                <a:cs typeface="Arial MT"/>
              </a:rPr>
              <a:t>x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2000mm  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RECESSED </a:t>
            </a:r>
            <a:r>
              <a:rPr sz="450" spc="-8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W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L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K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-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OFF</a:t>
            </a:r>
            <a:r>
              <a:rPr sz="45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10" dirty="0">
                <a:solidFill>
                  <a:srgbClr val="FF0000"/>
                </a:solidFill>
                <a:latin typeface="Arial MT"/>
                <a:cs typeface="Arial MT"/>
              </a:rPr>
              <a:t>M</a:t>
            </a:r>
            <a:r>
              <a:rPr sz="450" spc="-85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450" spc="-80" dirty="0">
                <a:solidFill>
                  <a:srgbClr val="FF0000"/>
                </a:solidFill>
                <a:latin typeface="Arial MT"/>
                <a:cs typeface="Arial MT"/>
              </a:rPr>
              <a:t>T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270" name="object 1270"/>
          <p:cNvGrpSpPr/>
          <p:nvPr/>
        </p:nvGrpSpPr>
        <p:grpSpPr>
          <a:xfrm>
            <a:off x="10275082" y="7431509"/>
            <a:ext cx="74930" cy="784860"/>
            <a:chOff x="10275082" y="7431509"/>
            <a:chExt cx="74930" cy="784860"/>
          </a:xfrm>
        </p:grpSpPr>
        <p:pic>
          <p:nvPicPr>
            <p:cNvPr id="1271" name="object 1271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10276352" y="7937732"/>
              <a:ext cx="71838" cy="278295"/>
            </a:xfrm>
            <a:prstGeom prst="rect">
              <a:avLst/>
            </a:prstGeom>
          </p:spPr>
        </p:pic>
        <p:sp>
          <p:nvSpPr>
            <p:cNvPr id="1272" name="object 1272"/>
            <p:cNvSpPr/>
            <p:nvPr/>
          </p:nvSpPr>
          <p:spPr>
            <a:xfrm>
              <a:off x="10323907" y="7432779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h="505459">
                  <a:moveTo>
                    <a:pt x="0" y="0"/>
                  </a:moveTo>
                  <a:lnTo>
                    <a:pt x="0" y="5049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3" name="object 1273"/>
            <p:cNvSpPr/>
            <p:nvPr/>
          </p:nvSpPr>
          <p:spPr>
            <a:xfrm>
              <a:off x="10315821" y="7927618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099"/>
                  </a:lnTo>
                  <a:lnTo>
                    <a:pt x="17199" y="4042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4" name="object 1274"/>
            <p:cNvSpPr/>
            <p:nvPr/>
          </p:nvSpPr>
          <p:spPr>
            <a:xfrm>
              <a:off x="10276352" y="7927618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099"/>
                  </a:moveTo>
                  <a:lnTo>
                    <a:pt x="56667" y="14170"/>
                  </a:lnTo>
                  <a:lnTo>
                    <a:pt x="52625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4042"/>
                  </a:lnTo>
                  <a:lnTo>
                    <a:pt x="56667" y="9099"/>
                  </a:lnTo>
                  <a:close/>
                </a:path>
                <a:path w="72390" h="18415">
                  <a:moveTo>
                    <a:pt x="47554" y="10113"/>
                  </a:moveTo>
                  <a:lnTo>
                    <a:pt x="71838" y="10113"/>
                  </a:lnTo>
                </a:path>
                <a:path w="72390" h="18415">
                  <a:moveTo>
                    <a:pt x="47554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5" name="object 1275"/>
            <p:cNvSpPr/>
            <p:nvPr/>
          </p:nvSpPr>
          <p:spPr>
            <a:xfrm>
              <a:off x="10315821" y="7446935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199" y="14170"/>
                  </a:moveTo>
                  <a:lnTo>
                    <a:pt x="17199" y="9113"/>
                  </a:lnTo>
                  <a:lnTo>
                    <a:pt x="17199" y="4056"/>
                  </a:lnTo>
                  <a:lnTo>
                    <a:pt x="13156" y="0"/>
                  </a:lnTo>
                  <a:lnTo>
                    <a:pt x="3028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3028" y="18213"/>
                  </a:lnTo>
                  <a:lnTo>
                    <a:pt x="13156" y="18213"/>
                  </a:lnTo>
                  <a:lnTo>
                    <a:pt x="17199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6" name="object 1276"/>
            <p:cNvSpPr/>
            <p:nvPr/>
          </p:nvSpPr>
          <p:spPr>
            <a:xfrm>
              <a:off x="10276352" y="7446935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6667" y="9113"/>
                  </a:moveTo>
                  <a:lnTo>
                    <a:pt x="56667" y="14170"/>
                  </a:lnTo>
                  <a:lnTo>
                    <a:pt x="52625" y="18213"/>
                  </a:lnTo>
                  <a:lnTo>
                    <a:pt x="47554" y="18213"/>
                  </a:lnTo>
                  <a:lnTo>
                    <a:pt x="42497" y="18213"/>
                  </a:lnTo>
                  <a:lnTo>
                    <a:pt x="39468" y="14170"/>
                  </a:lnTo>
                  <a:lnTo>
                    <a:pt x="39468" y="9113"/>
                  </a:lnTo>
                  <a:lnTo>
                    <a:pt x="39468" y="4056"/>
                  </a:lnTo>
                  <a:lnTo>
                    <a:pt x="42497" y="0"/>
                  </a:lnTo>
                  <a:lnTo>
                    <a:pt x="47554" y="0"/>
                  </a:lnTo>
                  <a:lnTo>
                    <a:pt x="52625" y="0"/>
                  </a:lnTo>
                  <a:lnTo>
                    <a:pt x="56667" y="4056"/>
                  </a:lnTo>
                  <a:lnTo>
                    <a:pt x="56667" y="9113"/>
                  </a:lnTo>
                  <a:close/>
                </a:path>
                <a:path w="72390" h="18415">
                  <a:moveTo>
                    <a:pt x="47554" y="10127"/>
                  </a:moveTo>
                  <a:lnTo>
                    <a:pt x="71838" y="10127"/>
                  </a:lnTo>
                </a:path>
                <a:path w="72390" h="18415">
                  <a:moveTo>
                    <a:pt x="47554" y="10127"/>
                  </a:moveTo>
                  <a:lnTo>
                    <a:pt x="0" y="101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7" name="object 1277"/>
          <p:cNvSpPr txBox="1"/>
          <p:nvPr/>
        </p:nvSpPr>
        <p:spPr>
          <a:xfrm>
            <a:off x="10231814" y="7626539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2010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78" name="object 1278"/>
          <p:cNvSpPr txBox="1"/>
          <p:nvPr/>
        </p:nvSpPr>
        <p:spPr>
          <a:xfrm>
            <a:off x="10231814" y="7894701"/>
            <a:ext cx="86360" cy="61658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260350" algn="l"/>
              </a:tabLst>
            </a:pPr>
            <a:r>
              <a:rPr sz="450" spc="-20" dirty="0">
                <a:latin typeface="Arial MT"/>
                <a:cs typeface="Arial MT"/>
              </a:rPr>
              <a:t>1835	115</a:t>
            </a:r>
            <a:r>
              <a:rPr sz="450" spc="14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950</a:t>
            </a:r>
            <a:r>
              <a:rPr sz="450" spc="14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115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279" name="object 1279"/>
          <p:cNvGrpSpPr/>
          <p:nvPr/>
        </p:nvGrpSpPr>
        <p:grpSpPr>
          <a:xfrm>
            <a:off x="10287225" y="7376855"/>
            <a:ext cx="62865" cy="104775"/>
            <a:chOff x="10287225" y="7376855"/>
            <a:chExt cx="62865" cy="104775"/>
          </a:xfrm>
        </p:grpSpPr>
        <p:sp>
          <p:nvSpPr>
            <p:cNvPr id="1280" name="object 1280"/>
            <p:cNvSpPr/>
            <p:nvPr/>
          </p:nvSpPr>
          <p:spPr>
            <a:xfrm>
              <a:off x="10323907" y="7378125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4">
                  <a:moveTo>
                    <a:pt x="0" y="10220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1" name="object 1281"/>
            <p:cNvSpPr/>
            <p:nvPr/>
          </p:nvSpPr>
          <p:spPr>
            <a:xfrm>
              <a:off x="10309751" y="7387224"/>
              <a:ext cx="28575" cy="29845"/>
            </a:xfrm>
            <a:custGeom>
              <a:avLst/>
              <a:gdLst/>
              <a:ahLst/>
              <a:cxnLst/>
              <a:rect l="l" t="t" r="r" b="b"/>
              <a:pathLst>
                <a:path w="28575" h="29845">
                  <a:moveTo>
                    <a:pt x="14156" y="14170"/>
                  </a:moveTo>
                  <a:lnTo>
                    <a:pt x="28327" y="29354"/>
                  </a:lnTo>
                </a:path>
                <a:path w="28575" h="29845">
                  <a:moveTo>
                    <a:pt x="14156" y="14170"/>
                  </a:moveTo>
                  <a:lnTo>
                    <a:pt x="0" y="0"/>
                  </a:lnTo>
                </a:path>
              </a:pathLst>
            </a:custGeom>
            <a:ln w="4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2" name="object 1282"/>
            <p:cNvSpPr/>
            <p:nvPr/>
          </p:nvSpPr>
          <p:spPr>
            <a:xfrm>
              <a:off x="10288495" y="7401395"/>
              <a:ext cx="60325" cy="0"/>
            </a:xfrm>
            <a:custGeom>
              <a:avLst/>
              <a:gdLst/>
              <a:ahLst/>
              <a:cxnLst/>
              <a:rect l="l" t="t" r="r" b="b"/>
              <a:pathLst>
                <a:path w="60325">
                  <a:moveTo>
                    <a:pt x="35412" y="0"/>
                  </a:moveTo>
                  <a:lnTo>
                    <a:pt x="59696" y="0"/>
                  </a:lnTo>
                </a:path>
                <a:path w="60325">
                  <a:moveTo>
                    <a:pt x="3541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3" name="object 1283"/>
            <p:cNvSpPr/>
            <p:nvPr/>
          </p:nvSpPr>
          <p:spPr>
            <a:xfrm>
              <a:off x="10309751" y="7442892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14156" y="14170"/>
                  </a:moveTo>
                  <a:lnTo>
                    <a:pt x="28327" y="28327"/>
                  </a:lnTo>
                </a:path>
                <a:path w="28575" h="28575">
                  <a:moveTo>
                    <a:pt x="14156" y="14170"/>
                  </a:moveTo>
                  <a:lnTo>
                    <a:pt x="0" y="0"/>
                  </a:lnTo>
                </a:path>
              </a:pathLst>
            </a:custGeom>
            <a:ln w="4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4" name="object 1284"/>
            <p:cNvSpPr/>
            <p:nvPr/>
          </p:nvSpPr>
          <p:spPr>
            <a:xfrm>
              <a:off x="10288495" y="7457062"/>
              <a:ext cx="60325" cy="0"/>
            </a:xfrm>
            <a:custGeom>
              <a:avLst/>
              <a:gdLst/>
              <a:ahLst/>
              <a:cxnLst/>
              <a:rect l="l" t="t" r="r" b="b"/>
              <a:pathLst>
                <a:path w="60325">
                  <a:moveTo>
                    <a:pt x="35412" y="0"/>
                  </a:moveTo>
                  <a:lnTo>
                    <a:pt x="59696" y="0"/>
                  </a:lnTo>
                </a:path>
                <a:path w="60325">
                  <a:moveTo>
                    <a:pt x="3541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5" name="object 1285"/>
          <p:cNvSpPr txBox="1"/>
          <p:nvPr/>
        </p:nvSpPr>
        <p:spPr>
          <a:xfrm>
            <a:off x="10238853" y="7384236"/>
            <a:ext cx="76200" cy="90805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00" spc="-5" dirty="0">
                <a:latin typeface="Arial MT"/>
                <a:cs typeface="Arial MT"/>
              </a:rPr>
              <a:t>2</a:t>
            </a:r>
            <a:r>
              <a:rPr sz="400" dirty="0">
                <a:latin typeface="Arial MT"/>
                <a:cs typeface="Arial MT"/>
              </a:rPr>
              <a:t>30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286" name="object 1286"/>
          <p:cNvSpPr txBox="1"/>
          <p:nvPr/>
        </p:nvSpPr>
        <p:spPr>
          <a:xfrm>
            <a:off x="10231814" y="8629377"/>
            <a:ext cx="86360" cy="61468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230</a:t>
            </a:r>
            <a:r>
              <a:rPr sz="450" spc="130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800</a:t>
            </a:r>
            <a:r>
              <a:rPr sz="450" spc="2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115</a:t>
            </a:r>
            <a:r>
              <a:rPr sz="450" spc="16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950</a:t>
            </a:r>
            <a:r>
              <a:rPr sz="450" spc="254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230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287" name="object 1287"/>
          <p:cNvSpPr txBox="1"/>
          <p:nvPr/>
        </p:nvSpPr>
        <p:spPr>
          <a:xfrm>
            <a:off x="9406064" y="9025053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950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288" name="object 1288"/>
          <p:cNvGrpSpPr/>
          <p:nvPr/>
        </p:nvGrpSpPr>
        <p:grpSpPr>
          <a:xfrm>
            <a:off x="7992116" y="9619339"/>
            <a:ext cx="436245" cy="74930"/>
            <a:chOff x="7992116" y="9619339"/>
            <a:chExt cx="436245" cy="74930"/>
          </a:xfrm>
        </p:grpSpPr>
        <p:sp>
          <p:nvSpPr>
            <p:cNvPr id="1289" name="object 1289"/>
            <p:cNvSpPr/>
            <p:nvPr/>
          </p:nvSpPr>
          <p:spPr>
            <a:xfrm>
              <a:off x="7993386" y="9668164"/>
              <a:ext cx="382905" cy="0"/>
            </a:xfrm>
            <a:custGeom>
              <a:avLst/>
              <a:gdLst/>
              <a:ahLst/>
              <a:cxnLst/>
              <a:rect l="l" t="t" r="r" b="b"/>
              <a:pathLst>
                <a:path w="382904">
                  <a:moveTo>
                    <a:pt x="38251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0" name="object 1290"/>
            <p:cNvSpPr/>
            <p:nvPr/>
          </p:nvSpPr>
          <p:spPr>
            <a:xfrm>
              <a:off x="8008570" y="96590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1" name="object 1291"/>
            <p:cNvSpPr/>
            <p:nvPr/>
          </p:nvSpPr>
          <p:spPr>
            <a:xfrm>
              <a:off x="8008570" y="9620609"/>
              <a:ext cx="418465" cy="72390"/>
            </a:xfrm>
            <a:custGeom>
              <a:avLst/>
              <a:gdLst/>
              <a:ahLst/>
              <a:cxnLst/>
              <a:rect l="l" t="t" r="r" b="b"/>
              <a:pathLst>
                <a:path w="418465" h="72390">
                  <a:moveTo>
                    <a:pt x="18213" y="47554"/>
                  </a:moveTo>
                  <a:lnTo>
                    <a:pt x="18213" y="52611"/>
                  </a:lnTo>
                  <a:lnTo>
                    <a:pt x="14170" y="56667"/>
                  </a:lnTo>
                  <a:lnTo>
                    <a:pt x="9113" y="56667"/>
                  </a:lnTo>
                  <a:lnTo>
                    <a:pt x="4042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13" y="42497"/>
                  </a:lnTo>
                  <a:lnTo>
                    <a:pt x="18213" y="47554"/>
                  </a:lnTo>
                  <a:close/>
                </a:path>
                <a:path w="418465" h="72390">
                  <a:moveTo>
                    <a:pt x="8099" y="47554"/>
                  </a:moveTo>
                  <a:lnTo>
                    <a:pt x="8099" y="71852"/>
                  </a:lnTo>
                </a:path>
                <a:path w="418465" h="72390">
                  <a:moveTo>
                    <a:pt x="8099" y="47554"/>
                  </a:moveTo>
                  <a:lnTo>
                    <a:pt x="8099" y="0"/>
                  </a:lnTo>
                </a:path>
                <a:path w="418465" h="72390">
                  <a:moveTo>
                    <a:pt x="417930" y="47554"/>
                  </a:moveTo>
                  <a:lnTo>
                    <a:pt x="367333" y="475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2" name="object 1292"/>
            <p:cNvSpPr/>
            <p:nvPr/>
          </p:nvSpPr>
          <p:spPr>
            <a:xfrm>
              <a:off x="8366804" y="96590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3" name="object 1293"/>
            <p:cNvSpPr/>
            <p:nvPr/>
          </p:nvSpPr>
          <p:spPr>
            <a:xfrm>
              <a:off x="8366804" y="962060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7554"/>
                  </a:moveTo>
                  <a:lnTo>
                    <a:pt x="18213" y="52611"/>
                  </a:lnTo>
                  <a:lnTo>
                    <a:pt x="14170" y="56667"/>
                  </a:lnTo>
                  <a:lnTo>
                    <a:pt x="9099" y="56667"/>
                  </a:lnTo>
                  <a:lnTo>
                    <a:pt x="4042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099" y="38454"/>
                  </a:lnTo>
                  <a:lnTo>
                    <a:pt x="14170" y="38454"/>
                  </a:lnTo>
                  <a:lnTo>
                    <a:pt x="18213" y="42497"/>
                  </a:lnTo>
                  <a:lnTo>
                    <a:pt x="18213" y="47554"/>
                  </a:lnTo>
                  <a:close/>
                </a:path>
                <a:path w="18415" h="72390">
                  <a:moveTo>
                    <a:pt x="9099" y="47554"/>
                  </a:moveTo>
                  <a:lnTo>
                    <a:pt x="9099" y="71852"/>
                  </a:lnTo>
                </a:path>
                <a:path w="18415" h="72390">
                  <a:moveTo>
                    <a:pt x="9099" y="47554"/>
                  </a:moveTo>
                  <a:lnTo>
                    <a:pt x="9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4" name="object 1294"/>
            <p:cNvSpPr/>
            <p:nvPr/>
          </p:nvSpPr>
          <p:spPr>
            <a:xfrm>
              <a:off x="8394117" y="96590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5" name="object 1295"/>
            <p:cNvSpPr/>
            <p:nvPr/>
          </p:nvSpPr>
          <p:spPr>
            <a:xfrm>
              <a:off x="8394117" y="962060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26" y="47554"/>
                  </a:moveTo>
                  <a:lnTo>
                    <a:pt x="18226" y="52611"/>
                  </a:lnTo>
                  <a:lnTo>
                    <a:pt x="14170" y="56667"/>
                  </a:lnTo>
                  <a:lnTo>
                    <a:pt x="9113" y="56667"/>
                  </a:lnTo>
                  <a:lnTo>
                    <a:pt x="4056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56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26" y="42497"/>
                  </a:lnTo>
                  <a:lnTo>
                    <a:pt x="18226" y="47554"/>
                  </a:lnTo>
                  <a:close/>
                </a:path>
                <a:path w="18415" h="72390">
                  <a:moveTo>
                    <a:pt x="9113" y="47554"/>
                  </a:moveTo>
                  <a:lnTo>
                    <a:pt x="9113" y="71852"/>
                  </a:lnTo>
                </a:path>
                <a:path w="18415" h="72390">
                  <a:moveTo>
                    <a:pt x="9113" y="47554"/>
                  </a:moveTo>
                  <a:lnTo>
                    <a:pt x="91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6" name="object 1296"/>
          <p:cNvSpPr txBox="1"/>
          <p:nvPr/>
        </p:nvSpPr>
        <p:spPr>
          <a:xfrm>
            <a:off x="8124387" y="9563412"/>
            <a:ext cx="56515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1500     </a:t>
            </a:r>
            <a:r>
              <a:rPr sz="450" spc="-4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115</a:t>
            </a:r>
            <a:r>
              <a:rPr sz="450" dirty="0">
                <a:latin typeface="Arial MT"/>
                <a:cs typeface="Arial MT"/>
              </a:rPr>
              <a:t>       </a:t>
            </a:r>
            <a:r>
              <a:rPr sz="450" spc="-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1800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297" name="object 1297"/>
          <p:cNvGrpSpPr/>
          <p:nvPr/>
        </p:nvGrpSpPr>
        <p:grpSpPr>
          <a:xfrm>
            <a:off x="8835076" y="9619339"/>
            <a:ext cx="481330" cy="74930"/>
            <a:chOff x="8835076" y="9619339"/>
            <a:chExt cx="481330" cy="74930"/>
          </a:xfrm>
        </p:grpSpPr>
        <p:sp>
          <p:nvSpPr>
            <p:cNvPr id="1298" name="object 1298"/>
            <p:cNvSpPr/>
            <p:nvPr/>
          </p:nvSpPr>
          <p:spPr>
            <a:xfrm>
              <a:off x="8836346" y="9668164"/>
              <a:ext cx="478790" cy="0"/>
            </a:xfrm>
            <a:custGeom>
              <a:avLst/>
              <a:gdLst/>
              <a:ahLst/>
              <a:cxnLst/>
              <a:rect l="l" t="t" r="r" b="b"/>
              <a:pathLst>
                <a:path w="478790">
                  <a:moveTo>
                    <a:pt x="0" y="0"/>
                  </a:moveTo>
                  <a:lnTo>
                    <a:pt x="4786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9" name="object 1299"/>
            <p:cNvSpPr/>
            <p:nvPr/>
          </p:nvSpPr>
          <p:spPr>
            <a:xfrm>
              <a:off x="9282617" y="96590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0" name="object 1300"/>
            <p:cNvSpPr/>
            <p:nvPr/>
          </p:nvSpPr>
          <p:spPr>
            <a:xfrm>
              <a:off x="9282617" y="9620609"/>
              <a:ext cx="18415" cy="72390"/>
            </a:xfrm>
            <a:custGeom>
              <a:avLst/>
              <a:gdLst/>
              <a:ahLst/>
              <a:cxnLst/>
              <a:rect l="l" t="t" r="r" b="b"/>
              <a:pathLst>
                <a:path w="18415" h="72390">
                  <a:moveTo>
                    <a:pt x="18213" y="47554"/>
                  </a:moveTo>
                  <a:lnTo>
                    <a:pt x="18213" y="52611"/>
                  </a:lnTo>
                  <a:lnTo>
                    <a:pt x="14170" y="56667"/>
                  </a:lnTo>
                  <a:lnTo>
                    <a:pt x="9113" y="56667"/>
                  </a:lnTo>
                  <a:lnTo>
                    <a:pt x="4042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4042" y="38454"/>
                  </a:lnTo>
                  <a:lnTo>
                    <a:pt x="9113" y="38454"/>
                  </a:lnTo>
                  <a:lnTo>
                    <a:pt x="14170" y="38454"/>
                  </a:lnTo>
                  <a:lnTo>
                    <a:pt x="18213" y="42497"/>
                  </a:lnTo>
                  <a:lnTo>
                    <a:pt x="18213" y="47554"/>
                  </a:lnTo>
                  <a:close/>
                </a:path>
                <a:path w="18415" h="72390">
                  <a:moveTo>
                    <a:pt x="8099" y="47554"/>
                  </a:moveTo>
                  <a:lnTo>
                    <a:pt x="8099" y="71852"/>
                  </a:lnTo>
                </a:path>
                <a:path w="18415" h="72390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1" name="object 1301"/>
            <p:cNvSpPr/>
            <p:nvPr/>
          </p:nvSpPr>
          <p:spPr>
            <a:xfrm>
              <a:off x="8852531" y="9659064"/>
              <a:ext cx="17780" cy="18415"/>
            </a:xfrm>
            <a:custGeom>
              <a:avLst/>
              <a:gdLst/>
              <a:ahLst/>
              <a:cxnLst/>
              <a:rect l="l" t="t" r="r" b="b"/>
              <a:pathLst>
                <a:path w="17779" h="18415">
                  <a:moveTo>
                    <a:pt x="17212" y="14156"/>
                  </a:moveTo>
                  <a:lnTo>
                    <a:pt x="17212" y="9099"/>
                  </a:lnTo>
                  <a:lnTo>
                    <a:pt x="17212" y="4042"/>
                  </a:lnTo>
                  <a:lnTo>
                    <a:pt x="13156" y="0"/>
                  </a:lnTo>
                  <a:lnTo>
                    <a:pt x="3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3042" y="18213"/>
                  </a:lnTo>
                  <a:lnTo>
                    <a:pt x="13156" y="18213"/>
                  </a:lnTo>
                  <a:lnTo>
                    <a:pt x="17212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2" name="object 1302"/>
            <p:cNvSpPr/>
            <p:nvPr/>
          </p:nvSpPr>
          <p:spPr>
            <a:xfrm>
              <a:off x="8852531" y="9620609"/>
              <a:ext cx="17780" cy="72390"/>
            </a:xfrm>
            <a:custGeom>
              <a:avLst/>
              <a:gdLst/>
              <a:ahLst/>
              <a:cxnLst/>
              <a:rect l="l" t="t" r="r" b="b"/>
              <a:pathLst>
                <a:path w="17779" h="72390">
                  <a:moveTo>
                    <a:pt x="17212" y="47554"/>
                  </a:moveTo>
                  <a:lnTo>
                    <a:pt x="17212" y="52611"/>
                  </a:lnTo>
                  <a:lnTo>
                    <a:pt x="13156" y="56667"/>
                  </a:lnTo>
                  <a:lnTo>
                    <a:pt x="8099" y="56667"/>
                  </a:lnTo>
                  <a:lnTo>
                    <a:pt x="3042" y="56667"/>
                  </a:lnTo>
                  <a:lnTo>
                    <a:pt x="0" y="52611"/>
                  </a:lnTo>
                  <a:lnTo>
                    <a:pt x="0" y="47554"/>
                  </a:lnTo>
                  <a:lnTo>
                    <a:pt x="0" y="42497"/>
                  </a:lnTo>
                  <a:lnTo>
                    <a:pt x="3042" y="38454"/>
                  </a:lnTo>
                  <a:lnTo>
                    <a:pt x="8099" y="38454"/>
                  </a:lnTo>
                  <a:lnTo>
                    <a:pt x="13156" y="38454"/>
                  </a:lnTo>
                  <a:lnTo>
                    <a:pt x="17212" y="42497"/>
                  </a:lnTo>
                  <a:lnTo>
                    <a:pt x="17212" y="47554"/>
                  </a:lnTo>
                  <a:close/>
                </a:path>
                <a:path w="17779" h="72390">
                  <a:moveTo>
                    <a:pt x="8099" y="47554"/>
                  </a:moveTo>
                  <a:lnTo>
                    <a:pt x="8099" y="71852"/>
                  </a:lnTo>
                </a:path>
                <a:path w="17779" h="72390">
                  <a:moveTo>
                    <a:pt x="8099" y="47554"/>
                  </a:moveTo>
                  <a:lnTo>
                    <a:pt x="80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3" name="object 1303"/>
          <p:cNvSpPr txBox="1"/>
          <p:nvPr/>
        </p:nvSpPr>
        <p:spPr>
          <a:xfrm>
            <a:off x="9003772" y="9563412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1800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04" name="object 1304"/>
          <p:cNvSpPr txBox="1"/>
          <p:nvPr/>
        </p:nvSpPr>
        <p:spPr>
          <a:xfrm>
            <a:off x="7671582" y="9165714"/>
            <a:ext cx="86360" cy="16954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6</a:t>
            </a:r>
            <a:r>
              <a:rPr sz="450" spc="-25" dirty="0">
                <a:latin typeface="Arial MT"/>
                <a:cs typeface="Arial MT"/>
              </a:rPr>
              <a:t>9</a:t>
            </a:r>
            <a:r>
              <a:rPr sz="450" spc="-210" dirty="0">
                <a:latin typeface="Arial MT"/>
                <a:cs typeface="Arial MT"/>
              </a:rPr>
              <a:t>2</a:t>
            </a:r>
            <a:r>
              <a:rPr sz="450" spc="-25" dirty="0">
                <a:latin typeface="Arial MT"/>
                <a:cs typeface="Arial MT"/>
              </a:rPr>
              <a:t>5</a:t>
            </a:r>
            <a:r>
              <a:rPr sz="450" dirty="0">
                <a:latin typeface="Arial MT"/>
                <a:cs typeface="Arial MT"/>
              </a:rPr>
              <a:t>30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05" name="object 1305"/>
          <p:cNvSpPr txBox="1"/>
          <p:nvPr/>
        </p:nvSpPr>
        <p:spPr>
          <a:xfrm>
            <a:off x="7671582" y="9805268"/>
            <a:ext cx="86360" cy="19875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85" dirty="0">
                <a:latin typeface="Arial MT"/>
                <a:cs typeface="Arial MT"/>
              </a:rPr>
              <a:t>47572035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306" name="object 1306"/>
          <p:cNvPicPr/>
          <p:nvPr/>
        </p:nvPicPr>
        <p:blipFill>
          <a:blip r:embed="rId90" cstate="print"/>
          <a:stretch>
            <a:fillRect/>
          </a:stretch>
        </p:blipFill>
        <p:spPr>
          <a:xfrm>
            <a:off x="6150633" y="1965202"/>
            <a:ext cx="96136" cy="182159"/>
          </a:xfrm>
          <a:prstGeom prst="rect">
            <a:avLst/>
          </a:prstGeom>
        </p:spPr>
      </p:pic>
      <p:sp>
        <p:nvSpPr>
          <p:cNvPr id="1307" name="object 1307"/>
          <p:cNvSpPr txBox="1"/>
          <p:nvPr/>
        </p:nvSpPr>
        <p:spPr>
          <a:xfrm>
            <a:off x="6107108" y="2000098"/>
            <a:ext cx="86360" cy="113664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562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1308" name="object 1308"/>
          <p:cNvPicPr/>
          <p:nvPr/>
        </p:nvPicPr>
        <p:blipFill>
          <a:blip r:embed="rId91" cstate="print"/>
          <a:stretch>
            <a:fillRect/>
          </a:stretch>
        </p:blipFill>
        <p:spPr>
          <a:xfrm>
            <a:off x="4045264" y="12101403"/>
            <a:ext cx="217578" cy="217565"/>
          </a:xfrm>
          <a:prstGeom prst="rect">
            <a:avLst/>
          </a:prstGeom>
        </p:spPr>
      </p:pic>
      <p:sp>
        <p:nvSpPr>
          <p:cNvPr id="1309" name="object 1309"/>
          <p:cNvSpPr txBox="1"/>
          <p:nvPr/>
        </p:nvSpPr>
        <p:spPr>
          <a:xfrm>
            <a:off x="4099863" y="12130266"/>
            <a:ext cx="1047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G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1310" name="object 1310"/>
          <p:cNvPicPr/>
          <p:nvPr/>
        </p:nvPicPr>
        <p:blipFill>
          <a:blip r:embed="rId92" cstate="print"/>
          <a:stretch>
            <a:fillRect/>
          </a:stretch>
        </p:blipFill>
        <p:spPr>
          <a:xfrm>
            <a:off x="12712621" y="12101403"/>
            <a:ext cx="218579" cy="217565"/>
          </a:xfrm>
          <a:prstGeom prst="rect">
            <a:avLst/>
          </a:prstGeom>
        </p:spPr>
      </p:pic>
      <p:sp>
        <p:nvSpPr>
          <p:cNvPr id="1311" name="object 1311"/>
          <p:cNvSpPr txBox="1"/>
          <p:nvPr/>
        </p:nvSpPr>
        <p:spPr>
          <a:xfrm>
            <a:off x="12768225" y="12130266"/>
            <a:ext cx="1047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G</a:t>
            </a:r>
            <a:endParaRPr sz="800">
              <a:latin typeface="Arial MT"/>
              <a:cs typeface="Arial MT"/>
            </a:endParaRPr>
          </a:p>
        </p:txBody>
      </p:sp>
      <p:grpSp>
        <p:nvGrpSpPr>
          <p:cNvPr id="1312" name="object 1312"/>
          <p:cNvGrpSpPr/>
          <p:nvPr/>
        </p:nvGrpSpPr>
        <p:grpSpPr>
          <a:xfrm>
            <a:off x="4260055" y="10990522"/>
            <a:ext cx="8455660" cy="1245235"/>
            <a:chOff x="4260055" y="10990522"/>
            <a:chExt cx="8455660" cy="1245235"/>
          </a:xfrm>
        </p:grpSpPr>
        <p:sp>
          <p:nvSpPr>
            <p:cNvPr id="1313" name="object 1313"/>
            <p:cNvSpPr/>
            <p:nvPr/>
          </p:nvSpPr>
          <p:spPr>
            <a:xfrm>
              <a:off x="4261325" y="10991792"/>
              <a:ext cx="8453120" cy="1242695"/>
            </a:xfrm>
            <a:custGeom>
              <a:avLst/>
              <a:gdLst/>
              <a:ahLst/>
              <a:cxnLst/>
              <a:rect l="l" t="t" r="r" b="b"/>
              <a:pathLst>
                <a:path w="8453120" h="1242695">
                  <a:moveTo>
                    <a:pt x="0" y="1218392"/>
                  </a:moveTo>
                  <a:lnTo>
                    <a:pt x="392632" y="1218392"/>
                  </a:lnTo>
                </a:path>
                <a:path w="8453120" h="1242695">
                  <a:moveTo>
                    <a:pt x="468527" y="1218392"/>
                  </a:moveTo>
                  <a:lnTo>
                    <a:pt x="544422" y="1218392"/>
                  </a:lnTo>
                </a:path>
                <a:path w="8453120" h="1242695">
                  <a:moveTo>
                    <a:pt x="620317" y="1218392"/>
                  </a:moveTo>
                  <a:lnTo>
                    <a:pt x="923898" y="1218392"/>
                  </a:lnTo>
                </a:path>
                <a:path w="8453120" h="1242695">
                  <a:moveTo>
                    <a:pt x="999807" y="1218392"/>
                  </a:moveTo>
                  <a:lnTo>
                    <a:pt x="1075702" y="1218392"/>
                  </a:lnTo>
                </a:path>
                <a:path w="8453120" h="1242695">
                  <a:moveTo>
                    <a:pt x="1151597" y="1218392"/>
                  </a:moveTo>
                  <a:lnTo>
                    <a:pt x="1455178" y="1218392"/>
                  </a:lnTo>
                </a:path>
                <a:path w="8453120" h="1242695">
                  <a:moveTo>
                    <a:pt x="1531073" y="1218392"/>
                  </a:moveTo>
                  <a:lnTo>
                    <a:pt x="1606968" y="1218392"/>
                  </a:lnTo>
                </a:path>
                <a:path w="8453120" h="1242695">
                  <a:moveTo>
                    <a:pt x="1683877" y="1218392"/>
                  </a:moveTo>
                  <a:lnTo>
                    <a:pt x="1987458" y="1218392"/>
                  </a:lnTo>
                </a:path>
                <a:path w="8453120" h="1242695">
                  <a:moveTo>
                    <a:pt x="2063367" y="1218392"/>
                  </a:moveTo>
                  <a:lnTo>
                    <a:pt x="2139262" y="1218392"/>
                  </a:lnTo>
                </a:path>
                <a:path w="8453120" h="1242695">
                  <a:moveTo>
                    <a:pt x="2215157" y="1218392"/>
                  </a:moveTo>
                  <a:lnTo>
                    <a:pt x="2518738" y="1218392"/>
                  </a:lnTo>
                </a:path>
                <a:path w="8453120" h="1242695">
                  <a:moveTo>
                    <a:pt x="2594633" y="1218392"/>
                  </a:moveTo>
                  <a:lnTo>
                    <a:pt x="2670528" y="1218392"/>
                  </a:lnTo>
                </a:path>
                <a:path w="8453120" h="1242695">
                  <a:moveTo>
                    <a:pt x="2746423" y="1218392"/>
                  </a:moveTo>
                  <a:lnTo>
                    <a:pt x="3050018" y="1218392"/>
                  </a:lnTo>
                </a:path>
                <a:path w="8453120" h="1242695">
                  <a:moveTo>
                    <a:pt x="3125899" y="1218392"/>
                  </a:moveTo>
                  <a:lnTo>
                    <a:pt x="3201808" y="1218392"/>
                  </a:lnTo>
                </a:path>
                <a:path w="8453120" h="1242695">
                  <a:moveTo>
                    <a:pt x="3277703" y="1218392"/>
                  </a:moveTo>
                  <a:lnTo>
                    <a:pt x="3581284" y="1218392"/>
                  </a:lnTo>
                </a:path>
                <a:path w="8453120" h="1242695">
                  <a:moveTo>
                    <a:pt x="3657179" y="1218392"/>
                  </a:moveTo>
                  <a:lnTo>
                    <a:pt x="3733074" y="1218392"/>
                  </a:lnTo>
                </a:path>
                <a:path w="8453120" h="1242695">
                  <a:moveTo>
                    <a:pt x="3808969" y="1218392"/>
                  </a:moveTo>
                  <a:lnTo>
                    <a:pt x="4112564" y="1218392"/>
                  </a:lnTo>
                </a:path>
                <a:path w="8453120" h="1242695">
                  <a:moveTo>
                    <a:pt x="4188459" y="1218392"/>
                  </a:moveTo>
                  <a:lnTo>
                    <a:pt x="4264354" y="1218392"/>
                  </a:lnTo>
                </a:path>
                <a:path w="8453120" h="1242695">
                  <a:moveTo>
                    <a:pt x="4340249" y="1218392"/>
                  </a:moveTo>
                  <a:lnTo>
                    <a:pt x="4643830" y="1218392"/>
                  </a:lnTo>
                </a:path>
                <a:path w="8453120" h="1242695">
                  <a:moveTo>
                    <a:pt x="4719725" y="1218392"/>
                  </a:moveTo>
                  <a:lnTo>
                    <a:pt x="4795620" y="1218392"/>
                  </a:lnTo>
                </a:path>
                <a:path w="8453120" h="1242695">
                  <a:moveTo>
                    <a:pt x="4871515" y="1218392"/>
                  </a:moveTo>
                  <a:lnTo>
                    <a:pt x="5175110" y="1218392"/>
                  </a:lnTo>
                </a:path>
                <a:path w="8453120" h="1242695">
                  <a:moveTo>
                    <a:pt x="5251005" y="1218392"/>
                  </a:moveTo>
                  <a:lnTo>
                    <a:pt x="5326900" y="1218392"/>
                  </a:lnTo>
                </a:path>
                <a:path w="8453120" h="1242695">
                  <a:moveTo>
                    <a:pt x="6313551" y="1218392"/>
                  </a:moveTo>
                  <a:lnTo>
                    <a:pt x="6389446" y="1218392"/>
                  </a:lnTo>
                </a:path>
                <a:path w="8453120" h="1242695">
                  <a:moveTo>
                    <a:pt x="6465341" y="1218392"/>
                  </a:moveTo>
                  <a:lnTo>
                    <a:pt x="6768922" y="1218392"/>
                  </a:lnTo>
                </a:path>
                <a:path w="8453120" h="1242695">
                  <a:moveTo>
                    <a:pt x="6844817" y="1218392"/>
                  </a:moveTo>
                  <a:lnTo>
                    <a:pt x="6920712" y="1218392"/>
                  </a:lnTo>
                </a:path>
                <a:path w="8453120" h="1242695">
                  <a:moveTo>
                    <a:pt x="7376097" y="1218392"/>
                  </a:moveTo>
                  <a:lnTo>
                    <a:pt x="7451992" y="1218392"/>
                  </a:lnTo>
                </a:path>
                <a:path w="8453120" h="1242695">
                  <a:moveTo>
                    <a:pt x="7527887" y="1218392"/>
                  </a:moveTo>
                  <a:lnTo>
                    <a:pt x="7831468" y="1218392"/>
                  </a:lnTo>
                </a:path>
                <a:path w="8453120" h="1242695">
                  <a:moveTo>
                    <a:pt x="7907377" y="1218392"/>
                  </a:moveTo>
                  <a:lnTo>
                    <a:pt x="7983272" y="1218392"/>
                  </a:lnTo>
                </a:path>
                <a:path w="8453120" h="1242695">
                  <a:moveTo>
                    <a:pt x="8059167" y="1218392"/>
                  </a:moveTo>
                  <a:lnTo>
                    <a:pt x="8452813" y="1218392"/>
                  </a:lnTo>
                </a:path>
                <a:path w="8453120" h="1242695">
                  <a:moveTo>
                    <a:pt x="8236256" y="0"/>
                  </a:moveTo>
                  <a:lnTo>
                    <a:pt x="8236256" y="12426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4" name="object 1314"/>
            <p:cNvSpPr/>
            <p:nvPr/>
          </p:nvSpPr>
          <p:spPr>
            <a:xfrm>
              <a:off x="12488468" y="1220108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199"/>
                  </a:lnTo>
                  <a:lnTo>
                    <a:pt x="14170" y="18199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5" name="object 1315"/>
            <p:cNvSpPr/>
            <p:nvPr/>
          </p:nvSpPr>
          <p:spPr>
            <a:xfrm>
              <a:off x="12473297" y="1220108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099"/>
                  </a:moveTo>
                  <a:lnTo>
                    <a:pt x="33397" y="14156"/>
                  </a:lnTo>
                  <a:lnTo>
                    <a:pt x="29341" y="18199"/>
                  </a:lnTo>
                  <a:lnTo>
                    <a:pt x="24284" y="18199"/>
                  </a:lnTo>
                  <a:lnTo>
                    <a:pt x="19227" y="18199"/>
                  </a:lnTo>
                  <a:lnTo>
                    <a:pt x="15170" y="14156"/>
                  </a:lnTo>
                  <a:lnTo>
                    <a:pt x="15170" y="9099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099"/>
                  </a:lnTo>
                  <a:close/>
                </a:path>
                <a:path w="72390" h="18415">
                  <a:moveTo>
                    <a:pt x="24284" y="9099"/>
                  </a:moveTo>
                  <a:lnTo>
                    <a:pt x="0" y="9099"/>
                  </a:lnTo>
                </a:path>
                <a:path w="72390" h="18415">
                  <a:moveTo>
                    <a:pt x="24284" y="9099"/>
                  </a:moveTo>
                  <a:lnTo>
                    <a:pt x="71838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6" name="object 1316"/>
            <p:cNvSpPr/>
            <p:nvPr/>
          </p:nvSpPr>
          <p:spPr>
            <a:xfrm>
              <a:off x="12488468" y="1100596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7" name="object 1317"/>
            <p:cNvSpPr/>
            <p:nvPr/>
          </p:nvSpPr>
          <p:spPr>
            <a:xfrm>
              <a:off x="12473297" y="11005963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33397" y="9113"/>
                  </a:moveTo>
                  <a:lnTo>
                    <a:pt x="33397" y="14170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70"/>
                  </a:lnTo>
                  <a:lnTo>
                    <a:pt x="15170" y="9113"/>
                  </a:lnTo>
                  <a:lnTo>
                    <a:pt x="15170" y="4056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56"/>
                  </a:lnTo>
                  <a:lnTo>
                    <a:pt x="33397" y="9113"/>
                  </a:lnTo>
                  <a:close/>
                </a:path>
                <a:path w="72390" h="18415">
                  <a:moveTo>
                    <a:pt x="24284" y="9113"/>
                  </a:moveTo>
                  <a:lnTo>
                    <a:pt x="0" y="9113"/>
                  </a:lnTo>
                </a:path>
                <a:path w="72390" h="18415">
                  <a:moveTo>
                    <a:pt x="24284" y="9113"/>
                  </a:moveTo>
                  <a:lnTo>
                    <a:pt x="71838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8" name="object 1318"/>
          <p:cNvSpPr txBox="1"/>
          <p:nvPr/>
        </p:nvSpPr>
        <p:spPr>
          <a:xfrm>
            <a:off x="12405483" y="1154278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5000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319" name="object 1319"/>
          <p:cNvGrpSpPr/>
          <p:nvPr/>
        </p:nvGrpSpPr>
        <p:grpSpPr>
          <a:xfrm>
            <a:off x="4430059" y="2024656"/>
            <a:ext cx="74930" cy="10211435"/>
            <a:chOff x="4430059" y="2024656"/>
            <a:chExt cx="74930" cy="10211435"/>
          </a:xfrm>
        </p:grpSpPr>
        <p:sp>
          <p:nvSpPr>
            <p:cNvPr id="1320" name="object 1320"/>
            <p:cNvSpPr/>
            <p:nvPr/>
          </p:nvSpPr>
          <p:spPr>
            <a:xfrm>
              <a:off x="4455613" y="11015076"/>
              <a:ext cx="0" cy="1219835"/>
            </a:xfrm>
            <a:custGeom>
              <a:avLst/>
              <a:gdLst/>
              <a:ahLst/>
              <a:cxnLst/>
              <a:rect l="l" t="t" r="r" b="b"/>
              <a:pathLst>
                <a:path h="1219834">
                  <a:moveTo>
                    <a:pt x="0" y="0"/>
                  </a:moveTo>
                  <a:lnTo>
                    <a:pt x="0" y="12193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1" name="object 1321"/>
            <p:cNvSpPr/>
            <p:nvPr/>
          </p:nvSpPr>
          <p:spPr>
            <a:xfrm>
              <a:off x="4446500" y="1220108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199"/>
                  </a:lnTo>
                  <a:lnTo>
                    <a:pt x="14170" y="18199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2" name="object 1322"/>
            <p:cNvSpPr/>
            <p:nvPr/>
          </p:nvSpPr>
          <p:spPr>
            <a:xfrm>
              <a:off x="4431329" y="9221892"/>
              <a:ext cx="72390" cy="2997835"/>
            </a:xfrm>
            <a:custGeom>
              <a:avLst/>
              <a:gdLst/>
              <a:ahLst/>
              <a:cxnLst/>
              <a:rect l="l" t="t" r="r" b="b"/>
              <a:pathLst>
                <a:path w="72389" h="2997834">
                  <a:moveTo>
                    <a:pt x="33397" y="2988293"/>
                  </a:moveTo>
                  <a:lnTo>
                    <a:pt x="33397" y="2993350"/>
                  </a:lnTo>
                  <a:lnTo>
                    <a:pt x="29341" y="2997393"/>
                  </a:lnTo>
                  <a:lnTo>
                    <a:pt x="24284" y="2997393"/>
                  </a:lnTo>
                  <a:lnTo>
                    <a:pt x="19227" y="2997393"/>
                  </a:lnTo>
                  <a:lnTo>
                    <a:pt x="15170" y="2993350"/>
                  </a:lnTo>
                  <a:lnTo>
                    <a:pt x="15170" y="2988293"/>
                  </a:lnTo>
                  <a:lnTo>
                    <a:pt x="15170" y="2983236"/>
                  </a:lnTo>
                  <a:lnTo>
                    <a:pt x="19227" y="2979193"/>
                  </a:lnTo>
                  <a:lnTo>
                    <a:pt x="24284" y="2979193"/>
                  </a:lnTo>
                  <a:lnTo>
                    <a:pt x="29341" y="2979193"/>
                  </a:lnTo>
                  <a:lnTo>
                    <a:pt x="33397" y="2983236"/>
                  </a:lnTo>
                  <a:lnTo>
                    <a:pt x="33397" y="2988293"/>
                  </a:lnTo>
                  <a:close/>
                </a:path>
                <a:path w="72389" h="2997834">
                  <a:moveTo>
                    <a:pt x="24284" y="2988293"/>
                  </a:moveTo>
                  <a:lnTo>
                    <a:pt x="0" y="2988293"/>
                  </a:lnTo>
                </a:path>
                <a:path w="72389" h="2997834">
                  <a:moveTo>
                    <a:pt x="24284" y="2988293"/>
                  </a:moveTo>
                  <a:lnTo>
                    <a:pt x="71852" y="2988293"/>
                  </a:lnTo>
                </a:path>
                <a:path w="72389" h="2997834">
                  <a:moveTo>
                    <a:pt x="24284" y="0"/>
                  </a:moveTo>
                  <a:lnTo>
                    <a:pt x="24284" y="17931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3" name="object 1323"/>
            <p:cNvSpPr/>
            <p:nvPr/>
          </p:nvSpPr>
          <p:spPr>
            <a:xfrm>
              <a:off x="4446500" y="1100596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4" name="object 1324"/>
            <p:cNvSpPr/>
            <p:nvPr/>
          </p:nvSpPr>
          <p:spPr>
            <a:xfrm>
              <a:off x="4431329" y="7429736"/>
              <a:ext cx="72390" cy="3594735"/>
            </a:xfrm>
            <a:custGeom>
              <a:avLst/>
              <a:gdLst/>
              <a:ahLst/>
              <a:cxnLst/>
              <a:rect l="l" t="t" r="r" b="b"/>
              <a:pathLst>
                <a:path w="72389" h="3594734">
                  <a:moveTo>
                    <a:pt x="33397" y="3585340"/>
                  </a:moveTo>
                  <a:lnTo>
                    <a:pt x="33397" y="3590397"/>
                  </a:lnTo>
                  <a:lnTo>
                    <a:pt x="29341" y="3594440"/>
                  </a:lnTo>
                  <a:lnTo>
                    <a:pt x="24284" y="3594440"/>
                  </a:lnTo>
                  <a:lnTo>
                    <a:pt x="19227" y="3594440"/>
                  </a:lnTo>
                  <a:lnTo>
                    <a:pt x="15170" y="3590397"/>
                  </a:lnTo>
                  <a:lnTo>
                    <a:pt x="15170" y="3585340"/>
                  </a:lnTo>
                  <a:lnTo>
                    <a:pt x="15170" y="3580283"/>
                  </a:lnTo>
                  <a:lnTo>
                    <a:pt x="19227" y="3576227"/>
                  </a:lnTo>
                  <a:lnTo>
                    <a:pt x="24284" y="3576227"/>
                  </a:lnTo>
                  <a:lnTo>
                    <a:pt x="29341" y="3576227"/>
                  </a:lnTo>
                  <a:lnTo>
                    <a:pt x="33397" y="3580283"/>
                  </a:lnTo>
                  <a:lnTo>
                    <a:pt x="33397" y="3585340"/>
                  </a:lnTo>
                  <a:close/>
                </a:path>
                <a:path w="72389" h="3594734">
                  <a:moveTo>
                    <a:pt x="24284" y="3585340"/>
                  </a:moveTo>
                  <a:lnTo>
                    <a:pt x="0" y="3585340"/>
                  </a:lnTo>
                </a:path>
                <a:path w="72389" h="3594734">
                  <a:moveTo>
                    <a:pt x="24284" y="3585340"/>
                  </a:moveTo>
                  <a:lnTo>
                    <a:pt x="71852" y="3585340"/>
                  </a:lnTo>
                </a:path>
                <a:path w="72389" h="3594734">
                  <a:moveTo>
                    <a:pt x="24284" y="0"/>
                  </a:moveTo>
                  <a:lnTo>
                    <a:pt x="24284" y="179215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5" name="object 1325"/>
            <p:cNvSpPr/>
            <p:nvPr/>
          </p:nvSpPr>
          <p:spPr>
            <a:xfrm>
              <a:off x="4446500" y="92127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70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6" name="object 1326"/>
            <p:cNvSpPr/>
            <p:nvPr/>
          </p:nvSpPr>
          <p:spPr>
            <a:xfrm>
              <a:off x="4431329" y="5636565"/>
              <a:ext cx="72390" cy="3594735"/>
            </a:xfrm>
            <a:custGeom>
              <a:avLst/>
              <a:gdLst/>
              <a:ahLst/>
              <a:cxnLst/>
              <a:rect l="l" t="t" r="r" b="b"/>
              <a:pathLst>
                <a:path w="72389" h="3594734">
                  <a:moveTo>
                    <a:pt x="33397" y="3585327"/>
                  </a:moveTo>
                  <a:lnTo>
                    <a:pt x="33397" y="3590397"/>
                  </a:lnTo>
                  <a:lnTo>
                    <a:pt x="29341" y="3594440"/>
                  </a:lnTo>
                  <a:lnTo>
                    <a:pt x="24284" y="3594440"/>
                  </a:lnTo>
                  <a:lnTo>
                    <a:pt x="19227" y="3594440"/>
                  </a:lnTo>
                  <a:lnTo>
                    <a:pt x="15170" y="3590397"/>
                  </a:lnTo>
                  <a:lnTo>
                    <a:pt x="15170" y="3585327"/>
                  </a:lnTo>
                  <a:lnTo>
                    <a:pt x="15170" y="3580270"/>
                  </a:lnTo>
                  <a:lnTo>
                    <a:pt x="19227" y="3576227"/>
                  </a:lnTo>
                  <a:lnTo>
                    <a:pt x="24284" y="3576227"/>
                  </a:lnTo>
                  <a:lnTo>
                    <a:pt x="29341" y="3576227"/>
                  </a:lnTo>
                  <a:lnTo>
                    <a:pt x="33397" y="3580270"/>
                  </a:lnTo>
                  <a:lnTo>
                    <a:pt x="33397" y="3585327"/>
                  </a:lnTo>
                  <a:close/>
                </a:path>
                <a:path w="72389" h="3594734">
                  <a:moveTo>
                    <a:pt x="24284" y="3585327"/>
                  </a:moveTo>
                  <a:lnTo>
                    <a:pt x="0" y="3585327"/>
                  </a:lnTo>
                </a:path>
                <a:path w="72389" h="3594734">
                  <a:moveTo>
                    <a:pt x="24284" y="3585327"/>
                  </a:moveTo>
                  <a:lnTo>
                    <a:pt x="71852" y="3585327"/>
                  </a:lnTo>
                </a:path>
                <a:path w="72389" h="3594734">
                  <a:moveTo>
                    <a:pt x="24284" y="0"/>
                  </a:moveTo>
                  <a:lnTo>
                    <a:pt x="24284" y="17931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7" name="object 1327"/>
            <p:cNvSpPr/>
            <p:nvPr/>
          </p:nvSpPr>
          <p:spPr>
            <a:xfrm>
              <a:off x="4446500" y="7419622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5">
                  <a:moveTo>
                    <a:pt x="18226" y="14156"/>
                  </a:moveTo>
                  <a:lnTo>
                    <a:pt x="18226" y="9099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8" name="object 1328"/>
            <p:cNvSpPr/>
            <p:nvPr/>
          </p:nvSpPr>
          <p:spPr>
            <a:xfrm>
              <a:off x="4431329" y="3843381"/>
              <a:ext cx="72390" cy="3594735"/>
            </a:xfrm>
            <a:custGeom>
              <a:avLst/>
              <a:gdLst/>
              <a:ahLst/>
              <a:cxnLst/>
              <a:rect l="l" t="t" r="r" b="b"/>
              <a:pathLst>
                <a:path w="72389" h="3594734">
                  <a:moveTo>
                    <a:pt x="33397" y="3585340"/>
                  </a:moveTo>
                  <a:lnTo>
                    <a:pt x="33397" y="3590397"/>
                  </a:lnTo>
                  <a:lnTo>
                    <a:pt x="29341" y="3594454"/>
                  </a:lnTo>
                  <a:lnTo>
                    <a:pt x="24284" y="3594454"/>
                  </a:lnTo>
                  <a:lnTo>
                    <a:pt x="19227" y="3594454"/>
                  </a:lnTo>
                  <a:lnTo>
                    <a:pt x="15170" y="3590397"/>
                  </a:lnTo>
                  <a:lnTo>
                    <a:pt x="15170" y="3585340"/>
                  </a:lnTo>
                  <a:lnTo>
                    <a:pt x="15170" y="3580283"/>
                  </a:lnTo>
                  <a:lnTo>
                    <a:pt x="19227" y="3576240"/>
                  </a:lnTo>
                  <a:lnTo>
                    <a:pt x="24284" y="3576240"/>
                  </a:lnTo>
                  <a:lnTo>
                    <a:pt x="29341" y="3576240"/>
                  </a:lnTo>
                  <a:lnTo>
                    <a:pt x="33397" y="3580283"/>
                  </a:lnTo>
                  <a:lnTo>
                    <a:pt x="33397" y="3585340"/>
                  </a:lnTo>
                  <a:close/>
                </a:path>
                <a:path w="72389" h="3594734">
                  <a:moveTo>
                    <a:pt x="24284" y="3586354"/>
                  </a:moveTo>
                  <a:lnTo>
                    <a:pt x="0" y="3586354"/>
                  </a:lnTo>
                </a:path>
                <a:path w="72389" h="3594734">
                  <a:moveTo>
                    <a:pt x="24284" y="3586354"/>
                  </a:moveTo>
                  <a:lnTo>
                    <a:pt x="71852" y="3586354"/>
                  </a:lnTo>
                </a:path>
                <a:path w="72389" h="3594734">
                  <a:moveTo>
                    <a:pt x="24284" y="0"/>
                  </a:moveTo>
                  <a:lnTo>
                    <a:pt x="24284" y="17931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9" name="object 1329"/>
            <p:cNvSpPr/>
            <p:nvPr/>
          </p:nvSpPr>
          <p:spPr>
            <a:xfrm>
              <a:off x="4446500" y="5626438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56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56"/>
                  </a:lnTo>
                  <a:lnTo>
                    <a:pt x="0" y="14170"/>
                  </a:lnTo>
                  <a:lnTo>
                    <a:pt x="4056" y="18226"/>
                  </a:lnTo>
                  <a:lnTo>
                    <a:pt x="14170" y="18226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0" name="object 1330"/>
            <p:cNvSpPr/>
            <p:nvPr/>
          </p:nvSpPr>
          <p:spPr>
            <a:xfrm>
              <a:off x="4431329" y="2025926"/>
              <a:ext cx="72390" cy="3618865"/>
            </a:xfrm>
            <a:custGeom>
              <a:avLst/>
              <a:gdLst/>
              <a:ahLst/>
              <a:cxnLst/>
              <a:rect l="l" t="t" r="r" b="b"/>
              <a:pathLst>
                <a:path w="72389" h="3618865">
                  <a:moveTo>
                    <a:pt x="33397" y="3609624"/>
                  </a:moveTo>
                  <a:lnTo>
                    <a:pt x="33397" y="3614681"/>
                  </a:lnTo>
                  <a:lnTo>
                    <a:pt x="29341" y="3618738"/>
                  </a:lnTo>
                  <a:lnTo>
                    <a:pt x="24284" y="3618738"/>
                  </a:lnTo>
                  <a:lnTo>
                    <a:pt x="19227" y="3618738"/>
                  </a:lnTo>
                  <a:lnTo>
                    <a:pt x="15170" y="3614681"/>
                  </a:lnTo>
                  <a:lnTo>
                    <a:pt x="15170" y="3609624"/>
                  </a:lnTo>
                  <a:lnTo>
                    <a:pt x="15170" y="3604568"/>
                  </a:lnTo>
                  <a:lnTo>
                    <a:pt x="19227" y="3600511"/>
                  </a:lnTo>
                  <a:lnTo>
                    <a:pt x="24284" y="3600511"/>
                  </a:lnTo>
                  <a:lnTo>
                    <a:pt x="29341" y="3600511"/>
                  </a:lnTo>
                  <a:lnTo>
                    <a:pt x="33397" y="3604568"/>
                  </a:lnTo>
                  <a:lnTo>
                    <a:pt x="33397" y="3609624"/>
                  </a:lnTo>
                  <a:close/>
                </a:path>
                <a:path w="72389" h="3618865">
                  <a:moveTo>
                    <a:pt x="24284" y="3610639"/>
                  </a:moveTo>
                  <a:lnTo>
                    <a:pt x="0" y="3610639"/>
                  </a:lnTo>
                </a:path>
                <a:path w="72389" h="3618865">
                  <a:moveTo>
                    <a:pt x="24284" y="3610639"/>
                  </a:moveTo>
                  <a:lnTo>
                    <a:pt x="71852" y="3610639"/>
                  </a:lnTo>
                </a:path>
                <a:path w="72389" h="3618865">
                  <a:moveTo>
                    <a:pt x="24284" y="0"/>
                  </a:moveTo>
                  <a:lnTo>
                    <a:pt x="24284" y="181745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1" name="object 1331"/>
            <p:cNvSpPr/>
            <p:nvPr/>
          </p:nvSpPr>
          <p:spPr>
            <a:xfrm>
              <a:off x="4446500" y="383326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26" y="14170"/>
                  </a:moveTo>
                  <a:lnTo>
                    <a:pt x="18226" y="9113"/>
                  </a:lnTo>
                  <a:lnTo>
                    <a:pt x="18226" y="4042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56" y="18213"/>
                  </a:lnTo>
                  <a:lnTo>
                    <a:pt x="14170" y="18213"/>
                  </a:lnTo>
                  <a:lnTo>
                    <a:pt x="18226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2" name="object 1332"/>
            <p:cNvSpPr/>
            <p:nvPr/>
          </p:nvSpPr>
          <p:spPr>
            <a:xfrm>
              <a:off x="4431329" y="3833267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89" h="18414">
                  <a:moveTo>
                    <a:pt x="33397" y="9113"/>
                  </a:moveTo>
                  <a:lnTo>
                    <a:pt x="33397" y="14170"/>
                  </a:lnTo>
                  <a:lnTo>
                    <a:pt x="29341" y="18213"/>
                  </a:lnTo>
                  <a:lnTo>
                    <a:pt x="24284" y="18213"/>
                  </a:lnTo>
                  <a:lnTo>
                    <a:pt x="19227" y="18213"/>
                  </a:lnTo>
                  <a:lnTo>
                    <a:pt x="15170" y="14170"/>
                  </a:lnTo>
                  <a:lnTo>
                    <a:pt x="15170" y="9113"/>
                  </a:lnTo>
                  <a:lnTo>
                    <a:pt x="15170" y="4042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4042"/>
                  </a:lnTo>
                  <a:lnTo>
                    <a:pt x="33397" y="9113"/>
                  </a:lnTo>
                  <a:close/>
                </a:path>
                <a:path w="72389" h="18414">
                  <a:moveTo>
                    <a:pt x="24284" y="10113"/>
                  </a:moveTo>
                  <a:lnTo>
                    <a:pt x="0" y="10113"/>
                  </a:lnTo>
                </a:path>
                <a:path w="72389" h="18414">
                  <a:moveTo>
                    <a:pt x="24284" y="10113"/>
                  </a:moveTo>
                  <a:lnTo>
                    <a:pt x="71852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3" name="object 1333"/>
            <p:cNvSpPr/>
            <p:nvPr/>
          </p:nvSpPr>
          <p:spPr>
            <a:xfrm>
              <a:off x="4446500" y="2041111"/>
              <a:ext cx="18415" cy="17780"/>
            </a:xfrm>
            <a:custGeom>
              <a:avLst/>
              <a:gdLst/>
              <a:ahLst/>
              <a:cxnLst/>
              <a:rect l="l" t="t" r="r" b="b"/>
              <a:pathLst>
                <a:path w="18414" h="17780">
                  <a:moveTo>
                    <a:pt x="18226" y="13142"/>
                  </a:moveTo>
                  <a:lnTo>
                    <a:pt x="18226" y="8085"/>
                  </a:lnTo>
                  <a:lnTo>
                    <a:pt x="18226" y="3028"/>
                  </a:lnTo>
                  <a:lnTo>
                    <a:pt x="14170" y="0"/>
                  </a:lnTo>
                  <a:lnTo>
                    <a:pt x="4056" y="0"/>
                  </a:lnTo>
                  <a:lnTo>
                    <a:pt x="0" y="3028"/>
                  </a:lnTo>
                  <a:lnTo>
                    <a:pt x="0" y="13142"/>
                  </a:lnTo>
                  <a:lnTo>
                    <a:pt x="4056" y="17199"/>
                  </a:lnTo>
                  <a:lnTo>
                    <a:pt x="14170" y="17199"/>
                  </a:lnTo>
                  <a:lnTo>
                    <a:pt x="18226" y="13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4" name="object 1334"/>
            <p:cNvSpPr/>
            <p:nvPr/>
          </p:nvSpPr>
          <p:spPr>
            <a:xfrm>
              <a:off x="4431329" y="2041111"/>
              <a:ext cx="72390" cy="17780"/>
            </a:xfrm>
            <a:custGeom>
              <a:avLst/>
              <a:gdLst/>
              <a:ahLst/>
              <a:cxnLst/>
              <a:rect l="l" t="t" r="r" b="b"/>
              <a:pathLst>
                <a:path w="72389" h="17780">
                  <a:moveTo>
                    <a:pt x="33397" y="8085"/>
                  </a:moveTo>
                  <a:lnTo>
                    <a:pt x="33397" y="13142"/>
                  </a:lnTo>
                  <a:lnTo>
                    <a:pt x="29341" y="17199"/>
                  </a:lnTo>
                  <a:lnTo>
                    <a:pt x="24284" y="17199"/>
                  </a:lnTo>
                  <a:lnTo>
                    <a:pt x="19227" y="17199"/>
                  </a:lnTo>
                  <a:lnTo>
                    <a:pt x="15170" y="13142"/>
                  </a:lnTo>
                  <a:lnTo>
                    <a:pt x="15170" y="8085"/>
                  </a:lnTo>
                  <a:lnTo>
                    <a:pt x="15170" y="3028"/>
                  </a:lnTo>
                  <a:lnTo>
                    <a:pt x="19227" y="0"/>
                  </a:lnTo>
                  <a:lnTo>
                    <a:pt x="24284" y="0"/>
                  </a:lnTo>
                  <a:lnTo>
                    <a:pt x="29341" y="0"/>
                  </a:lnTo>
                  <a:lnTo>
                    <a:pt x="33397" y="3028"/>
                  </a:lnTo>
                  <a:lnTo>
                    <a:pt x="33397" y="8085"/>
                  </a:lnTo>
                  <a:close/>
                </a:path>
                <a:path w="72389" h="17780">
                  <a:moveTo>
                    <a:pt x="24284" y="9099"/>
                  </a:moveTo>
                  <a:lnTo>
                    <a:pt x="0" y="9099"/>
                  </a:lnTo>
                </a:path>
                <a:path w="72389" h="17780">
                  <a:moveTo>
                    <a:pt x="24284" y="9099"/>
                  </a:moveTo>
                  <a:lnTo>
                    <a:pt x="71852" y="90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5" name="object 1335"/>
          <p:cNvSpPr txBox="1"/>
          <p:nvPr/>
        </p:nvSpPr>
        <p:spPr>
          <a:xfrm>
            <a:off x="4363518" y="2876446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36" name="object 1336"/>
          <p:cNvSpPr txBox="1"/>
          <p:nvPr/>
        </p:nvSpPr>
        <p:spPr>
          <a:xfrm>
            <a:off x="4363518" y="466861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37" name="object 1337"/>
          <p:cNvSpPr txBox="1"/>
          <p:nvPr/>
        </p:nvSpPr>
        <p:spPr>
          <a:xfrm>
            <a:off x="4363518" y="646178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38" name="object 1338"/>
          <p:cNvSpPr txBox="1"/>
          <p:nvPr/>
        </p:nvSpPr>
        <p:spPr>
          <a:xfrm>
            <a:off x="4363518" y="8254958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39" name="object 1339"/>
          <p:cNvSpPr txBox="1"/>
          <p:nvPr/>
        </p:nvSpPr>
        <p:spPr>
          <a:xfrm>
            <a:off x="4363518" y="10048133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7500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40" name="object 1340"/>
          <p:cNvSpPr txBox="1"/>
          <p:nvPr/>
        </p:nvSpPr>
        <p:spPr>
          <a:xfrm>
            <a:off x="4363518" y="11542781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5000</a:t>
            </a:r>
            <a:endParaRPr sz="450">
              <a:latin typeface="Arial MT"/>
              <a:cs typeface="Arial MT"/>
            </a:endParaRPr>
          </a:p>
        </p:txBody>
      </p:sp>
      <p:grpSp>
        <p:nvGrpSpPr>
          <p:cNvPr id="1341" name="object 1341"/>
          <p:cNvGrpSpPr/>
          <p:nvPr/>
        </p:nvGrpSpPr>
        <p:grpSpPr>
          <a:xfrm>
            <a:off x="8523651" y="9225949"/>
            <a:ext cx="4234180" cy="3479800"/>
            <a:chOff x="8523651" y="9225949"/>
            <a:chExt cx="4234180" cy="3479800"/>
          </a:xfrm>
        </p:grpSpPr>
        <p:sp>
          <p:nvSpPr>
            <p:cNvPr id="1342" name="object 1342"/>
            <p:cNvSpPr/>
            <p:nvPr/>
          </p:nvSpPr>
          <p:spPr>
            <a:xfrm>
              <a:off x="12709082" y="12488468"/>
              <a:ext cx="47625" cy="215900"/>
            </a:xfrm>
            <a:custGeom>
              <a:avLst/>
              <a:gdLst/>
              <a:ahLst/>
              <a:cxnLst/>
              <a:rect l="l" t="t" r="r" b="b"/>
              <a:pathLst>
                <a:path w="47625" h="215900">
                  <a:moveTo>
                    <a:pt x="47563" y="215544"/>
                  </a:moveTo>
                  <a:lnTo>
                    <a:pt x="47563" y="0"/>
                  </a:lnTo>
                  <a:lnTo>
                    <a:pt x="0" y="0"/>
                  </a:lnTo>
                  <a:lnTo>
                    <a:pt x="0" y="215544"/>
                  </a:lnTo>
                  <a:lnTo>
                    <a:pt x="47563" y="2155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3" name="object 1343"/>
            <p:cNvSpPr/>
            <p:nvPr/>
          </p:nvSpPr>
          <p:spPr>
            <a:xfrm>
              <a:off x="12709082" y="12488468"/>
              <a:ext cx="47625" cy="215900"/>
            </a:xfrm>
            <a:custGeom>
              <a:avLst/>
              <a:gdLst/>
              <a:ahLst/>
              <a:cxnLst/>
              <a:rect l="l" t="t" r="r" b="b"/>
              <a:pathLst>
                <a:path w="47625" h="215900">
                  <a:moveTo>
                    <a:pt x="0" y="0"/>
                  </a:moveTo>
                  <a:lnTo>
                    <a:pt x="47554" y="0"/>
                  </a:lnTo>
                </a:path>
                <a:path w="47625" h="215900">
                  <a:moveTo>
                    <a:pt x="47554" y="0"/>
                  </a:moveTo>
                  <a:lnTo>
                    <a:pt x="47554" y="215543"/>
                  </a:lnTo>
                </a:path>
                <a:path w="47625" h="215900">
                  <a:moveTo>
                    <a:pt x="47554" y="215543"/>
                  </a:moveTo>
                  <a:lnTo>
                    <a:pt x="0" y="215543"/>
                  </a:lnTo>
                </a:path>
                <a:path w="47625" h="215900">
                  <a:moveTo>
                    <a:pt x="0" y="21554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4" name="object 1344"/>
            <p:cNvSpPr/>
            <p:nvPr/>
          </p:nvSpPr>
          <p:spPr>
            <a:xfrm>
              <a:off x="10193372" y="12704011"/>
              <a:ext cx="2515870" cy="0"/>
            </a:xfrm>
            <a:custGeom>
              <a:avLst/>
              <a:gdLst/>
              <a:ahLst/>
              <a:cxnLst/>
              <a:rect l="l" t="t" r="r" b="b"/>
              <a:pathLst>
                <a:path w="2515870">
                  <a:moveTo>
                    <a:pt x="0" y="0"/>
                  </a:moveTo>
                  <a:lnTo>
                    <a:pt x="75895" y="0"/>
                  </a:lnTo>
                </a:path>
                <a:path w="2515870">
                  <a:moveTo>
                    <a:pt x="151790" y="0"/>
                  </a:moveTo>
                  <a:lnTo>
                    <a:pt x="227685" y="0"/>
                  </a:lnTo>
                </a:path>
                <a:path w="2515870">
                  <a:moveTo>
                    <a:pt x="303580" y="0"/>
                  </a:moveTo>
                  <a:lnTo>
                    <a:pt x="379475" y="0"/>
                  </a:lnTo>
                </a:path>
                <a:path w="2515870">
                  <a:moveTo>
                    <a:pt x="455370" y="0"/>
                  </a:moveTo>
                  <a:lnTo>
                    <a:pt x="531266" y="0"/>
                  </a:lnTo>
                </a:path>
                <a:path w="2515870">
                  <a:moveTo>
                    <a:pt x="607161" y="0"/>
                  </a:moveTo>
                  <a:lnTo>
                    <a:pt x="683056" y="0"/>
                  </a:lnTo>
                </a:path>
                <a:path w="2515870">
                  <a:moveTo>
                    <a:pt x="758965" y="0"/>
                  </a:moveTo>
                  <a:lnTo>
                    <a:pt x="834860" y="0"/>
                  </a:lnTo>
                </a:path>
                <a:path w="2515870">
                  <a:moveTo>
                    <a:pt x="910755" y="0"/>
                  </a:moveTo>
                  <a:lnTo>
                    <a:pt x="986650" y="0"/>
                  </a:lnTo>
                </a:path>
                <a:path w="2515870">
                  <a:moveTo>
                    <a:pt x="1062546" y="0"/>
                  </a:moveTo>
                  <a:lnTo>
                    <a:pt x="1138441" y="0"/>
                  </a:lnTo>
                </a:path>
                <a:path w="2515870">
                  <a:moveTo>
                    <a:pt x="1214336" y="0"/>
                  </a:moveTo>
                  <a:lnTo>
                    <a:pt x="1290231" y="0"/>
                  </a:lnTo>
                </a:path>
                <a:path w="2515870">
                  <a:moveTo>
                    <a:pt x="1366126" y="0"/>
                  </a:moveTo>
                  <a:lnTo>
                    <a:pt x="1442021" y="0"/>
                  </a:lnTo>
                </a:path>
                <a:path w="2515870">
                  <a:moveTo>
                    <a:pt x="1517930" y="0"/>
                  </a:moveTo>
                  <a:lnTo>
                    <a:pt x="1593812" y="0"/>
                  </a:lnTo>
                </a:path>
                <a:path w="2515870">
                  <a:moveTo>
                    <a:pt x="1669721" y="0"/>
                  </a:moveTo>
                  <a:lnTo>
                    <a:pt x="1745616" y="0"/>
                  </a:lnTo>
                </a:path>
                <a:path w="2515870">
                  <a:moveTo>
                    <a:pt x="1821511" y="0"/>
                  </a:moveTo>
                  <a:lnTo>
                    <a:pt x="1897406" y="0"/>
                  </a:lnTo>
                </a:path>
                <a:path w="2515870">
                  <a:moveTo>
                    <a:pt x="1973301" y="0"/>
                  </a:moveTo>
                  <a:lnTo>
                    <a:pt x="2049196" y="0"/>
                  </a:lnTo>
                </a:path>
                <a:path w="2515870">
                  <a:moveTo>
                    <a:pt x="2125092" y="0"/>
                  </a:moveTo>
                  <a:lnTo>
                    <a:pt x="2200987" y="0"/>
                  </a:lnTo>
                </a:path>
                <a:path w="2515870">
                  <a:moveTo>
                    <a:pt x="2276882" y="0"/>
                  </a:moveTo>
                  <a:lnTo>
                    <a:pt x="2352777" y="0"/>
                  </a:lnTo>
                </a:path>
                <a:path w="2515870">
                  <a:moveTo>
                    <a:pt x="2428686" y="0"/>
                  </a:moveTo>
                  <a:lnTo>
                    <a:pt x="251570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5" name="object 1345"/>
            <p:cNvSpPr/>
            <p:nvPr/>
          </p:nvSpPr>
          <p:spPr>
            <a:xfrm>
              <a:off x="8572220" y="9225949"/>
              <a:ext cx="0" cy="326390"/>
            </a:xfrm>
            <a:custGeom>
              <a:avLst/>
              <a:gdLst/>
              <a:ahLst/>
              <a:cxnLst/>
              <a:rect l="l" t="t" r="r" b="b"/>
              <a:pathLst>
                <a:path h="326390">
                  <a:moveTo>
                    <a:pt x="0" y="32585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6" name="object 1346"/>
            <p:cNvSpPr/>
            <p:nvPr/>
          </p:nvSpPr>
          <p:spPr>
            <a:xfrm>
              <a:off x="8563120" y="924011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7" name="object 1347"/>
            <p:cNvSpPr/>
            <p:nvPr/>
          </p:nvSpPr>
          <p:spPr>
            <a:xfrm>
              <a:off x="8523651" y="9240119"/>
              <a:ext cx="72390" cy="357505"/>
            </a:xfrm>
            <a:custGeom>
              <a:avLst/>
              <a:gdLst/>
              <a:ahLst/>
              <a:cxnLst/>
              <a:rect l="l" t="t" r="r" b="b"/>
              <a:pathLst>
                <a:path w="72390" h="357504">
                  <a:moveTo>
                    <a:pt x="57681" y="9099"/>
                  </a:moveTo>
                  <a:lnTo>
                    <a:pt x="57681" y="14156"/>
                  </a:lnTo>
                  <a:lnTo>
                    <a:pt x="53639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68" y="14156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357504">
                  <a:moveTo>
                    <a:pt x="48568" y="10113"/>
                  </a:moveTo>
                  <a:lnTo>
                    <a:pt x="71852" y="10113"/>
                  </a:lnTo>
                </a:path>
                <a:path w="72390" h="357504">
                  <a:moveTo>
                    <a:pt x="48568" y="10113"/>
                  </a:moveTo>
                  <a:lnTo>
                    <a:pt x="0" y="10113"/>
                  </a:lnTo>
                </a:path>
                <a:path w="72390" h="357504">
                  <a:moveTo>
                    <a:pt x="48568" y="357219"/>
                  </a:moveTo>
                  <a:lnTo>
                    <a:pt x="48568" y="3116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8" name="object 1348"/>
            <p:cNvSpPr/>
            <p:nvPr/>
          </p:nvSpPr>
          <p:spPr>
            <a:xfrm>
              <a:off x="8563120" y="9542686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70"/>
                  </a:moveTo>
                  <a:lnTo>
                    <a:pt x="18213" y="9113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70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9" name="object 1349"/>
            <p:cNvSpPr/>
            <p:nvPr/>
          </p:nvSpPr>
          <p:spPr>
            <a:xfrm>
              <a:off x="8523651" y="9542686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113"/>
                  </a:moveTo>
                  <a:lnTo>
                    <a:pt x="57681" y="14170"/>
                  </a:lnTo>
                  <a:lnTo>
                    <a:pt x="53639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68" y="14170"/>
                  </a:lnTo>
                  <a:lnTo>
                    <a:pt x="39468" y="9113"/>
                  </a:lnTo>
                  <a:lnTo>
                    <a:pt x="39468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113"/>
                  </a:lnTo>
                  <a:close/>
                </a:path>
                <a:path w="72390" h="18415">
                  <a:moveTo>
                    <a:pt x="48568" y="9113"/>
                  </a:moveTo>
                  <a:lnTo>
                    <a:pt x="71852" y="9113"/>
                  </a:lnTo>
                </a:path>
                <a:path w="72390" h="18415">
                  <a:moveTo>
                    <a:pt x="48568" y="9113"/>
                  </a:moveTo>
                  <a:lnTo>
                    <a:pt x="0" y="9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0" name="object 1350"/>
            <p:cNvSpPr/>
            <p:nvPr/>
          </p:nvSpPr>
          <p:spPr>
            <a:xfrm>
              <a:off x="8563120" y="9563941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5">
                  <a:moveTo>
                    <a:pt x="18213" y="14156"/>
                  </a:moveTo>
                  <a:lnTo>
                    <a:pt x="18213" y="9099"/>
                  </a:lnTo>
                  <a:lnTo>
                    <a:pt x="18213" y="4042"/>
                  </a:lnTo>
                  <a:lnTo>
                    <a:pt x="14170" y="0"/>
                  </a:lnTo>
                  <a:lnTo>
                    <a:pt x="4042" y="0"/>
                  </a:lnTo>
                  <a:lnTo>
                    <a:pt x="0" y="4042"/>
                  </a:lnTo>
                  <a:lnTo>
                    <a:pt x="0" y="14156"/>
                  </a:lnTo>
                  <a:lnTo>
                    <a:pt x="4042" y="18213"/>
                  </a:lnTo>
                  <a:lnTo>
                    <a:pt x="14170" y="18213"/>
                  </a:lnTo>
                  <a:lnTo>
                    <a:pt x="18213" y="14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1" name="object 1351"/>
            <p:cNvSpPr/>
            <p:nvPr/>
          </p:nvSpPr>
          <p:spPr>
            <a:xfrm>
              <a:off x="8523651" y="9563941"/>
              <a:ext cx="72390" cy="18415"/>
            </a:xfrm>
            <a:custGeom>
              <a:avLst/>
              <a:gdLst/>
              <a:ahLst/>
              <a:cxnLst/>
              <a:rect l="l" t="t" r="r" b="b"/>
              <a:pathLst>
                <a:path w="72390" h="18415">
                  <a:moveTo>
                    <a:pt x="57681" y="9099"/>
                  </a:moveTo>
                  <a:lnTo>
                    <a:pt x="57681" y="14156"/>
                  </a:lnTo>
                  <a:lnTo>
                    <a:pt x="53639" y="18213"/>
                  </a:lnTo>
                  <a:lnTo>
                    <a:pt x="48568" y="18213"/>
                  </a:lnTo>
                  <a:lnTo>
                    <a:pt x="43511" y="18213"/>
                  </a:lnTo>
                  <a:lnTo>
                    <a:pt x="39468" y="14156"/>
                  </a:lnTo>
                  <a:lnTo>
                    <a:pt x="39468" y="9099"/>
                  </a:lnTo>
                  <a:lnTo>
                    <a:pt x="39468" y="4042"/>
                  </a:lnTo>
                  <a:lnTo>
                    <a:pt x="43511" y="0"/>
                  </a:lnTo>
                  <a:lnTo>
                    <a:pt x="48568" y="0"/>
                  </a:lnTo>
                  <a:lnTo>
                    <a:pt x="53639" y="0"/>
                  </a:lnTo>
                  <a:lnTo>
                    <a:pt x="57681" y="4042"/>
                  </a:lnTo>
                  <a:lnTo>
                    <a:pt x="57681" y="9099"/>
                  </a:lnTo>
                  <a:close/>
                </a:path>
                <a:path w="72390" h="18415">
                  <a:moveTo>
                    <a:pt x="48568" y="10113"/>
                  </a:moveTo>
                  <a:lnTo>
                    <a:pt x="71852" y="10113"/>
                  </a:lnTo>
                </a:path>
                <a:path w="72390" h="18415">
                  <a:moveTo>
                    <a:pt x="48568" y="10113"/>
                  </a:moveTo>
                  <a:lnTo>
                    <a:pt x="0" y="1011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2" name="object 1352"/>
          <p:cNvSpPr txBox="1"/>
          <p:nvPr/>
        </p:nvSpPr>
        <p:spPr>
          <a:xfrm>
            <a:off x="9836607" y="12563388"/>
            <a:ext cx="203835" cy="2501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200"/>
              </a:spcBef>
            </a:pPr>
            <a:r>
              <a:rPr sz="975" b="1" spc="52" baseline="4273" dirty="0">
                <a:latin typeface="Arial"/>
                <a:cs typeface="Arial"/>
              </a:rPr>
              <a:t>-</a:t>
            </a:r>
            <a:r>
              <a:rPr sz="450" spc="-20" dirty="0">
                <a:latin typeface="Arial MT"/>
                <a:cs typeface="Arial MT"/>
              </a:rPr>
              <a:t>4557</a:t>
            </a:r>
            <a:endParaRPr sz="4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b="1" dirty="0">
                <a:latin typeface="Arial"/>
                <a:cs typeface="Arial"/>
              </a:rPr>
              <a:t>---</a:t>
            </a:r>
            <a:endParaRPr sz="650">
              <a:latin typeface="Arial"/>
              <a:cs typeface="Arial"/>
            </a:endParaRPr>
          </a:p>
        </p:txBody>
      </p:sp>
      <p:sp>
        <p:nvSpPr>
          <p:cNvPr id="1353" name="object 1353"/>
          <p:cNvSpPr txBox="1"/>
          <p:nvPr/>
        </p:nvSpPr>
        <p:spPr>
          <a:xfrm>
            <a:off x="10795935" y="11538998"/>
            <a:ext cx="459740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REP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S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80" dirty="0">
                <a:solidFill>
                  <a:srgbClr val="FF0000"/>
                </a:solidFill>
                <a:latin typeface="Arial MT"/>
                <a:cs typeface="Arial MT"/>
              </a:rPr>
              <a:t>T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45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DOU</a:t>
            </a:r>
            <a:r>
              <a:rPr sz="450" spc="-85" dirty="0">
                <a:solidFill>
                  <a:srgbClr val="FF0000"/>
                </a:solidFill>
                <a:latin typeface="Arial MT"/>
                <a:cs typeface="Arial MT"/>
              </a:rPr>
              <a:t>B</a:t>
            </a: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L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54" name="object 1354"/>
          <p:cNvSpPr txBox="1"/>
          <p:nvPr/>
        </p:nvSpPr>
        <p:spPr>
          <a:xfrm>
            <a:off x="10795935" y="11605792"/>
            <a:ext cx="149225" cy="958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D</a:t>
            </a:r>
            <a:r>
              <a:rPr sz="450" spc="-105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R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55" name="object 1355"/>
          <p:cNvSpPr txBox="1"/>
          <p:nvPr/>
        </p:nvSpPr>
        <p:spPr>
          <a:xfrm>
            <a:off x="10795935" y="11383158"/>
            <a:ext cx="435609" cy="1625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530"/>
              </a:lnSpc>
              <a:spcBef>
                <a:spcPts val="135"/>
              </a:spcBef>
            </a:pP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2100</a:t>
            </a:r>
            <a:r>
              <a:rPr sz="450" spc="-110" dirty="0">
                <a:solidFill>
                  <a:srgbClr val="FF0000"/>
                </a:solidFill>
                <a:latin typeface="Arial MT"/>
                <a:cs typeface="Arial MT"/>
              </a:rPr>
              <a:t>mm</a:t>
            </a:r>
            <a:r>
              <a:rPr sz="45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H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G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H</a:t>
            </a:r>
            <a:r>
              <a:rPr sz="45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DOO</a:t>
            </a:r>
            <a:r>
              <a:rPr sz="450" spc="-55" dirty="0">
                <a:solidFill>
                  <a:srgbClr val="FF0000"/>
                </a:solidFill>
                <a:latin typeface="Arial MT"/>
                <a:cs typeface="Arial MT"/>
              </a:rPr>
              <a:t>R  </a:t>
            </a:r>
            <a:r>
              <a:rPr sz="450" spc="-85" dirty="0">
                <a:solidFill>
                  <a:srgbClr val="FF0000"/>
                </a:solidFill>
                <a:latin typeface="Arial MT"/>
                <a:cs typeface="Arial MT"/>
              </a:rPr>
              <a:t>OPENING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56" name="object 1356"/>
          <p:cNvSpPr txBox="1"/>
          <p:nvPr/>
        </p:nvSpPr>
        <p:spPr>
          <a:xfrm>
            <a:off x="9035143" y="11538998"/>
            <a:ext cx="364490" cy="1625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535"/>
              </a:lnSpc>
              <a:spcBef>
                <a:spcPts val="110"/>
              </a:spcBef>
            </a:pP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90</a:t>
            </a:r>
            <a:r>
              <a:rPr sz="450" spc="-110" dirty="0">
                <a:solidFill>
                  <a:srgbClr val="FF0000"/>
                </a:solidFill>
                <a:latin typeface="Arial MT"/>
                <a:cs typeface="Arial MT"/>
              </a:rPr>
              <a:t>mm</a:t>
            </a:r>
            <a:r>
              <a:rPr sz="45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D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RY</a:t>
            </a:r>
            <a:r>
              <a:rPr sz="45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W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LL</a:t>
            </a:r>
            <a:endParaRPr sz="450" dirty="0">
              <a:latin typeface="Arial MT"/>
              <a:cs typeface="Arial MT"/>
            </a:endParaRPr>
          </a:p>
          <a:p>
            <a:pPr marL="12700">
              <a:lnSpc>
                <a:spcPts val="535"/>
              </a:lnSpc>
            </a:pP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2600</a:t>
            </a:r>
            <a:r>
              <a:rPr sz="450" spc="-110" dirty="0">
                <a:solidFill>
                  <a:srgbClr val="FF0000"/>
                </a:solidFill>
                <a:latin typeface="Arial MT"/>
                <a:cs typeface="Arial MT"/>
              </a:rPr>
              <a:t>mm</a:t>
            </a:r>
            <a:r>
              <a:rPr sz="45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H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G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H</a:t>
            </a:r>
            <a:endParaRPr sz="450" dirty="0">
              <a:latin typeface="Arial MT"/>
              <a:cs typeface="Arial MT"/>
            </a:endParaRPr>
          </a:p>
        </p:txBody>
      </p:sp>
      <p:sp>
        <p:nvSpPr>
          <p:cNvPr id="1357" name="object 1357"/>
          <p:cNvSpPr txBox="1"/>
          <p:nvPr/>
        </p:nvSpPr>
        <p:spPr>
          <a:xfrm>
            <a:off x="7930093" y="9334711"/>
            <a:ext cx="8445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58" name="object 1358"/>
          <p:cNvSpPr txBox="1"/>
          <p:nvPr/>
        </p:nvSpPr>
        <p:spPr>
          <a:xfrm>
            <a:off x="8107180" y="9334711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1640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59" name="object 1359"/>
          <p:cNvSpPr txBox="1"/>
          <p:nvPr/>
        </p:nvSpPr>
        <p:spPr>
          <a:xfrm>
            <a:off x="8343978" y="9334711"/>
            <a:ext cx="8445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0" name="object 1360"/>
          <p:cNvSpPr txBox="1"/>
          <p:nvPr/>
        </p:nvSpPr>
        <p:spPr>
          <a:xfrm>
            <a:off x="8480130" y="9330663"/>
            <a:ext cx="86360" cy="27432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    </a:t>
            </a:r>
            <a:r>
              <a:rPr sz="450" spc="-55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1265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1" name="object 1361"/>
          <p:cNvSpPr txBox="1"/>
          <p:nvPr/>
        </p:nvSpPr>
        <p:spPr>
          <a:xfrm>
            <a:off x="9639276" y="11502307"/>
            <a:ext cx="8445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2" name="object 1362"/>
          <p:cNvSpPr txBox="1"/>
          <p:nvPr/>
        </p:nvSpPr>
        <p:spPr>
          <a:xfrm>
            <a:off x="10003579" y="11502307"/>
            <a:ext cx="14287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spc="-20" dirty="0">
                <a:latin typeface="Arial MT"/>
                <a:cs typeface="Arial MT"/>
              </a:rPr>
              <a:t>3205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3" name="object 1363"/>
          <p:cNvSpPr txBox="1"/>
          <p:nvPr/>
        </p:nvSpPr>
        <p:spPr>
          <a:xfrm>
            <a:off x="9423267" y="11417301"/>
            <a:ext cx="86360" cy="8445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4" name="object 1364"/>
          <p:cNvSpPr txBox="1"/>
          <p:nvPr/>
        </p:nvSpPr>
        <p:spPr>
          <a:xfrm>
            <a:off x="9423267" y="10904242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3960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5" name="object 1365"/>
          <p:cNvSpPr txBox="1"/>
          <p:nvPr/>
        </p:nvSpPr>
        <p:spPr>
          <a:xfrm>
            <a:off x="7815279" y="9330662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1265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6" name="object 1366"/>
          <p:cNvSpPr txBox="1"/>
          <p:nvPr/>
        </p:nvSpPr>
        <p:spPr>
          <a:xfrm>
            <a:off x="7815279" y="9944915"/>
            <a:ext cx="86360" cy="14287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3880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7" name="object 1367"/>
          <p:cNvSpPr txBox="1"/>
          <p:nvPr/>
        </p:nvSpPr>
        <p:spPr>
          <a:xfrm>
            <a:off x="7815279" y="10448869"/>
            <a:ext cx="86360" cy="8445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90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8" name="object 1368"/>
          <p:cNvSpPr txBox="1"/>
          <p:nvPr/>
        </p:nvSpPr>
        <p:spPr>
          <a:xfrm>
            <a:off x="9733936" y="10298086"/>
            <a:ext cx="86360" cy="23812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spc="-20" dirty="0">
                <a:latin typeface="Arial MT"/>
                <a:cs typeface="Arial MT"/>
              </a:rPr>
              <a:t>190</a:t>
            </a:r>
            <a:r>
              <a:rPr sz="450" spc="85" dirty="0">
                <a:latin typeface="Arial MT"/>
                <a:cs typeface="Arial MT"/>
              </a:rPr>
              <a:t> </a:t>
            </a:r>
            <a:r>
              <a:rPr sz="450" spc="-20" dirty="0">
                <a:latin typeface="Arial MT"/>
                <a:cs typeface="Arial MT"/>
              </a:rPr>
              <a:t>850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69" name="object 1369"/>
          <p:cNvSpPr txBox="1"/>
          <p:nvPr/>
        </p:nvSpPr>
        <p:spPr>
          <a:xfrm>
            <a:off x="9733936" y="9763774"/>
            <a:ext cx="86360" cy="444500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313690" algn="l"/>
              </a:tabLst>
            </a:pPr>
            <a:r>
              <a:rPr sz="450" dirty="0">
                <a:latin typeface="Arial MT"/>
                <a:cs typeface="Arial MT"/>
              </a:rPr>
              <a:t>850	1800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70" name="object 1370"/>
          <p:cNvSpPr txBox="1"/>
          <p:nvPr/>
        </p:nvSpPr>
        <p:spPr>
          <a:xfrm>
            <a:off x="9733936" y="9262861"/>
            <a:ext cx="86360" cy="31178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50" dirty="0">
                <a:latin typeface="Arial MT"/>
                <a:cs typeface="Arial MT"/>
              </a:rPr>
              <a:t>850      </a:t>
            </a:r>
            <a:r>
              <a:rPr sz="450" spc="-10" dirty="0">
                <a:latin typeface="Arial MT"/>
                <a:cs typeface="Arial MT"/>
              </a:rPr>
              <a:t> </a:t>
            </a:r>
            <a:r>
              <a:rPr sz="450" dirty="0">
                <a:latin typeface="Arial MT"/>
                <a:cs typeface="Arial MT"/>
              </a:rPr>
              <a:t>810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371" name="object 1371"/>
          <p:cNvSpPr txBox="1"/>
          <p:nvPr/>
        </p:nvSpPr>
        <p:spPr>
          <a:xfrm>
            <a:off x="9360990" y="10204403"/>
            <a:ext cx="189230" cy="16637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67310" marR="5080" indent="-55244">
              <a:lnSpc>
                <a:spcPct val="77000"/>
              </a:lnSpc>
              <a:spcBef>
                <a:spcPts val="275"/>
              </a:spcBef>
            </a:pPr>
            <a:r>
              <a:rPr sz="500" spc="25" dirty="0">
                <a:latin typeface="Arial MT"/>
                <a:cs typeface="Arial MT"/>
              </a:rPr>
              <a:t>D</a:t>
            </a:r>
            <a:r>
              <a:rPr sz="500" spc="10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7</a:t>
            </a:r>
            <a:r>
              <a:rPr sz="500" spc="10" dirty="0">
                <a:latin typeface="Arial MT"/>
                <a:cs typeface="Arial MT"/>
              </a:rPr>
              <a:t>0  </a:t>
            </a:r>
            <a:r>
              <a:rPr sz="500" spc="25" dirty="0">
                <a:latin typeface="Arial MT"/>
                <a:cs typeface="Arial MT"/>
              </a:rPr>
              <a:t>G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372" name="object 1372"/>
          <p:cNvSpPr txBox="1"/>
          <p:nvPr/>
        </p:nvSpPr>
        <p:spPr>
          <a:xfrm>
            <a:off x="10361808" y="9669927"/>
            <a:ext cx="430530" cy="1625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530"/>
              </a:lnSpc>
              <a:spcBef>
                <a:spcPts val="135"/>
              </a:spcBef>
            </a:pP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1200</a:t>
            </a:r>
            <a:r>
              <a:rPr sz="450" spc="-65" dirty="0">
                <a:solidFill>
                  <a:srgbClr val="FF0000"/>
                </a:solidFill>
                <a:latin typeface="Arial MT"/>
                <a:cs typeface="Arial MT"/>
              </a:rPr>
              <a:t>x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75" dirty="0">
                <a:solidFill>
                  <a:srgbClr val="FF0000"/>
                </a:solidFill>
                <a:latin typeface="Arial MT"/>
                <a:cs typeface="Arial MT"/>
              </a:rPr>
              <a:t>1800</a:t>
            </a:r>
            <a:r>
              <a:rPr sz="450" spc="-110" dirty="0">
                <a:solidFill>
                  <a:srgbClr val="FF0000"/>
                </a:solidFill>
                <a:latin typeface="Arial MT"/>
                <a:cs typeface="Arial MT"/>
              </a:rPr>
              <a:t>mm</a:t>
            </a:r>
            <a:r>
              <a:rPr sz="450" spc="-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W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D</a:t>
            </a:r>
            <a:r>
              <a:rPr sz="450" spc="-55" dirty="0">
                <a:solidFill>
                  <a:srgbClr val="FF0000"/>
                </a:solidFill>
                <a:latin typeface="Arial MT"/>
                <a:cs typeface="Arial MT"/>
              </a:rPr>
              <a:t>E  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W</a:t>
            </a:r>
            <a:r>
              <a:rPr sz="450" spc="-6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ND</a:t>
            </a:r>
            <a:r>
              <a:rPr sz="450" spc="-105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125" dirty="0">
                <a:solidFill>
                  <a:srgbClr val="FF0000"/>
                </a:solidFill>
                <a:latin typeface="Arial MT"/>
                <a:cs typeface="Arial MT"/>
              </a:rPr>
              <a:t>W</a:t>
            </a:r>
            <a:r>
              <a:rPr sz="45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O</a:t>
            </a:r>
            <a:r>
              <a:rPr sz="450" spc="-90" dirty="0">
                <a:solidFill>
                  <a:srgbClr val="FF0000"/>
                </a:solidFill>
                <a:latin typeface="Arial MT"/>
                <a:cs typeface="Arial MT"/>
              </a:rPr>
              <a:t>PEN</a:t>
            </a:r>
            <a:r>
              <a:rPr sz="450" spc="-50" dirty="0">
                <a:solidFill>
                  <a:srgbClr val="FF0000"/>
                </a:solidFill>
                <a:latin typeface="Arial MT"/>
                <a:cs typeface="Arial MT"/>
              </a:rPr>
              <a:t>I</a:t>
            </a:r>
            <a:r>
              <a:rPr sz="450" spc="-100" dirty="0">
                <a:solidFill>
                  <a:srgbClr val="FF0000"/>
                </a:solidFill>
                <a:latin typeface="Arial MT"/>
                <a:cs typeface="Arial MT"/>
              </a:rPr>
              <a:t>NG</a:t>
            </a:r>
            <a:endParaRPr sz="450" dirty="0">
              <a:latin typeface="Arial MT"/>
              <a:cs typeface="Arial MT"/>
            </a:endParaRPr>
          </a:p>
        </p:txBody>
      </p:sp>
      <p:grpSp>
        <p:nvGrpSpPr>
          <p:cNvPr id="1373" name="object 1373"/>
          <p:cNvGrpSpPr/>
          <p:nvPr/>
        </p:nvGrpSpPr>
        <p:grpSpPr>
          <a:xfrm>
            <a:off x="17469803" y="8550476"/>
            <a:ext cx="2396490" cy="481965"/>
            <a:chOff x="17469803" y="8550476"/>
            <a:chExt cx="2396490" cy="481965"/>
          </a:xfrm>
        </p:grpSpPr>
        <p:sp>
          <p:nvSpPr>
            <p:cNvPr id="1374" name="object 1374"/>
            <p:cNvSpPr/>
            <p:nvPr/>
          </p:nvSpPr>
          <p:spPr>
            <a:xfrm>
              <a:off x="17472333" y="8553006"/>
              <a:ext cx="2391410" cy="476884"/>
            </a:xfrm>
            <a:custGeom>
              <a:avLst/>
              <a:gdLst/>
              <a:ahLst/>
              <a:cxnLst/>
              <a:rect l="l" t="t" r="r" b="b"/>
              <a:pathLst>
                <a:path w="2391409" h="476884">
                  <a:moveTo>
                    <a:pt x="2391286" y="0"/>
                  </a:moveTo>
                  <a:lnTo>
                    <a:pt x="2391286" y="476626"/>
                  </a:lnTo>
                </a:path>
                <a:path w="2391409" h="476884">
                  <a:moveTo>
                    <a:pt x="0" y="0"/>
                  </a:moveTo>
                  <a:lnTo>
                    <a:pt x="0" y="476626"/>
                  </a:lnTo>
                </a:path>
                <a:path w="2391409" h="476884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5" name="object 1375"/>
            <p:cNvSpPr/>
            <p:nvPr/>
          </p:nvSpPr>
          <p:spPr>
            <a:xfrm>
              <a:off x="17472333" y="8863672"/>
              <a:ext cx="2391410" cy="166370"/>
            </a:xfrm>
            <a:custGeom>
              <a:avLst/>
              <a:gdLst/>
              <a:ahLst/>
              <a:cxnLst/>
              <a:rect l="l" t="t" r="r" b="b"/>
              <a:pathLst>
                <a:path w="2391409" h="166370">
                  <a:moveTo>
                    <a:pt x="1593825" y="0"/>
                  </a:moveTo>
                  <a:lnTo>
                    <a:pt x="1593825" y="165960"/>
                  </a:lnTo>
                </a:path>
                <a:path w="2391409" h="166370">
                  <a:moveTo>
                    <a:pt x="797461" y="0"/>
                  </a:moveTo>
                  <a:lnTo>
                    <a:pt x="797461" y="165960"/>
                  </a:lnTo>
                </a:path>
                <a:path w="2391409" h="166370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6" name="object 1376"/>
            <p:cNvSpPr/>
            <p:nvPr/>
          </p:nvSpPr>
          <p:spPr>
            <a:xfrm>
              <a:off x="17472333" y="9029632"/>
              <a:ext cx="2391410" cy="0"/>
            </a:xfrm>
            <a:custGeom>
              <a:avLst/>
              <a:gdLst/>
              <a:ahLst/>
              <a:cxnLst/>
              <a:rect l="l" t="t" r="r" b="b"/>
              <a:pathLst>
                <a:path w="2391409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7" name="object 1377"/>
            <p:cNvSpPr/>
            <p:nvPr/>
          </p:nvSpPr>
          <p:spPr>
            <a:xfrm>
              <a:off x="17472333" y="8863672"/>
              <a:ext cx="2391410" cy="0"/>
            </a:xfrm>
            <a:custGeom>
              <a:avLst/>
              <a:gdLst/>
              <a:ahLst/>
              <a:cxnLst/>
              <a:rect l="l" t="t" r="r" b="b"/>
              <a:pathLst>
                <a:path w="2391409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8" name="object 1378"/>
          <p:cNvSpPr/>
          <p:nvPr/>
        </p:nvSpPr>
        <p:spPr>
          <a:xfrm>
            <a:off x="19526628" y="13422507"/>
            <a:ext cx="203835" cy="181610"/>
          </a:xfrm>
          <a:custGeom>
            <a:avLst/>
            <a:gdLst/>
            <a:ahLst/>
            <a:cxnLst/>
            <a:rect l="l" t="t" r="r" b="b"/>
            <a:pathLst>
              <a:path w="203834" h="181609">
                <a:moveTo>
                  <a:pt x="0" y="181131"/>
                </a:moveTo>
                <a:lnTo>
                  <a:pt x="99083" y="0"/>
                </a:lnTo>
              </a:path>
              <a:path w="203834" h="181609">
                <a:moveTo>
                  <a:pt x="99083" y="0"/>
                </a:moveTo>
                <a:lnTo>
                  <a:pt x="203373" y="181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7472333" y="11177995"/>
            <a:ext cx="2391410" cy="1016000"/>
          </a:xfrm>
          <a:custGeom>
            <a:avLst/>
            <a:gdLst/>
            <a:ahLst/>
            <a:cxnLst/>
            <a:rect l="l" t="t" r="r" b="b"/>
            <a:pathLst>
              <a:path w="2391409" h="1016000">
                <a:moveTo>
                  <a:pt x="0" y="1016005"/>
                </a:moveTo>
                <a:lnTo>
                  <a:pt x="2391286" y="1016005"/>
                </a:lnTo>
              </a:path>
              <a:path w="2391409" h="1016000">
                <a:moveTo>
                  <a:pt x="2391286" y="1016005"/>
                </a:moveTo>
                <a:lnTo>
                  <a:pt x="2391286" y="0"/>
                </a:lnTo>
              </a:path>
              <a:path w="2391409" h="1016000">
                <a:moveTo>
                  <a:pt x="0" y="0"/>
                </a:moveTo>
                <a:lnTo>
                  <a:pt x="0" y="1016005"/>
                </a:lnTo>
              </a:path>
              <a:path w="2391409" h="1016000">
                <a:moveTo>
                  <a:pt x="0" y="0"/>
                </a:moveTo>
                <a:lnTo>
                  <a:pt x="2391286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7472333" y="12265839"/>
            <a:ext cx="2391410" cy="504190"/>
          </a:xfrm>
          <a:custGeom>
            <a:avLst/>
            <a:gdLst/>
            <a:ahLst/>
            <a:cxnLst/>
            <a:rect l="l" t="t" r="r" b="b"/>
            <a:pathLst>
              <a:path w="2391409" h="504190">
                <a:moveTo>
                  <a:pt x="0" y="0"/>
                </a:moveTo>
                <a:lnTo>
                  <a:pt x="2391286" y="0"/>
                </a:lnTo>
              </a:path>
              <a:path w="2391409" h="504190">
                <a:moveTo>
                  <a:pt x="2391286" y="503953"/>
                </a:moveTo>
                <a:lnTo>
                  <a:pt x="2391286" y="0"/>
                </a:lnTo>
              </a:path>
              <a:path w="2391409" h="504190">
                <a:moveTo>
                  <a:pt x="0" y="0"/>
                </a:moveTo>
                <a:lnTo>
                  <a:pt x="0" y="503953"/>
                </a:lnTo>
              </a:path>
              <a:path w="2391409" h="504190">
                <a:moveTo>
                  <a:pt x="0" y="503953"/>
                </a:moveTo>
                <a:lnTo>
                  <a:pt x="2391286" y="503953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7474389" y="8273696"/>
            <a:ext cx="2391410" cy="200660"/>
          </a:xfrm>
          <a:custGeom>
            <a:avLst/>
            <a:gdLst/>
            <a:ahLst/>
            <a:cxnLst/>
            <a:rect l="l" t="t" r="r" b="b"/>
            <a:pathLst>
              <a:path w="2391409" h="200659">
                <a:moveTo>
                  <a:pt x="0" y="200372"/>
                </a:moveTo>
                <a:lnTo>
                  <a:pt x="2391149" y="200372"/>
                </a:lnTo>
              </a:path>
              <a:path w="2391409" h="200659">
                <a:moveTo>
                  <a:pt x="2391149" y="200372"/>
                </a:moveTo>
                <a:lnTo>
                  <a:pt x="2391149" y="0"/>
                </a:lnTo>
              </a:path>
              <a:path w="2391409" h="200659">
                <a:moveTo>
                  <a:pt x="0" y="0"/>
                </a:moveTo>
                <a:lnTo>
                  <a:pt x="2391149" y="0"/>
                </a:lnTo>
              </a:path>
              <a:path w="2391409" h="200659">
                <a:moveTo>
                  <a:pt x="0" y="3042"/>
                </a:moveTo>
                <a:lnTo>
                  <a:pt x="2391149" y="3042"/>
                </a:lnTo>
              </a:path>
              <a:path w="2391409" h="200659">
                <a:moveTo>
                  <a:pt x="0" y="0"/>
                </a:moveTo>
                <a:lnTo>
                  <a:pt x="0" y="200372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82" name="object 1382"/>
          <p:cNvGrpSpPr/>
          <p:nvPr/>
        </p:nvGrpSpPr>
        <p:grpSpPr>
          <a:xfrm>
            <a:off x="294975" y="505461"/>
            <a:ext cx="19641820" cy="13188315"/>
            <a:chOff x="294975" y="505461"/>
            <a:chExt cx="19641820" cy="13188315"/>
          </a:xfrm>
        </p:grpSpPr>
        <p:pic>
          <p:nvPicPr>
            <p:cNvPr id="1383" name="object 1383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17972271" y="9114628"/>
              <a:ext cx="1271008" cy="726580"/>
            </a:xfrm>
            <a:prstGeom prst="rect">
              <a:avLst/>
            </a:prstGeom>
          </p:spPr>
        </p:pic>
        <p:pic>
          <p:nvPicPr>
            <p:cNvPr id="1384" name="object 1384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17359956" y="10057767"/>
              <a:ext cx="2576420" cy="773130"/>
            </a:xfrm>
            <a:prstGeom prst="rect">
              <a:avLst/>
            </a:prstGeom>
          </p:spPr>
        </p:pic>
        <p:sp>
          <p:nvSpPr>
            <p:cNvPr id="1385" name="object 1385"/>
            <p:cNvSpPr/>
            <p:nvPr/>
          </p:nvSpPr>
          <p:spPr>
            <a:xfrm>
              <a:off x="18269794" y="9856394"/>
              <a:ext cx="796925" cy="167005"/>
            </a:xfrm>
            <a:custGeom>
              <a:avLst/>
              <a:gdLst/>
              <a:ahLst/>
              <a:cxnLst/>
              <a:rect l="l" t="t" r="r" b="b"/>
              <a:pathLst>
                <a:path w="796925" h="167004">
                  <a:moveTo>
                    <a:pt x="796364" y="0"/>
                  </a:moveTo>
                  <a:lnTo>
                    <a:pt x="796364" y="166974"/>
                  </a:lnTo>
                </a:path>
                <a:path w="796925" h="167004">
                  <a:moveTo>
                    <a:pt x="0" y="0"/>
                  </a:moveTo>
                  <a:lnTo>
                    <a:pt x="0" y="1669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6" name="object 1386"/>
            <p:cNvSpPr/>
            <p:nvPr/>
          </p:nvSpPr>
          <p:spPr>
            <a:xfrm>
              <a:off x="17472332" y="9101471"/>
              <a:ext cx="2391410" cy="922019"/>
            </a:xfrm>
            <a:custGeom>
              <a:avLst/>
              <a:gdLst/>
              <a:ahLst/>
              <a:cxnLst/>
              <a:rect l="l" t="t" r="r" b="b"/>
              <a:pathLst>
                <a:path w="2391409" h="922020">
                  <a:moveTo>
                    <a:pt x="2391286" y="921897"/>
                  </a:moveTo>
                  <a:lnTo>
                    <a:pt x="2391286" y="754922"/>
                  </a:lnTo>
                </a:path>
                <a:path w="2391409" h="922020">
                  <a:moveTo>
                    <a:pt x="0" y="921897"/>
                  </a:moveTo>
                  <a:lnTo>
                    <a:pt x="2391286" y="921897"/>
                  </a:lnTo>
                </a:path>
                <a:path w="2391409" h="922020">
                  <a:moveTo>
                    <a:pt x="0" y="754922"/>
                  </a:moveTo>
                  <a:lnTo>
                    <a:pt x="0" y="921897"/>
                  </a:lnTo>
                </a:path>
                <a:path w="2391409" h="922020">
                  <a:moveTo>
                    <a:pt x="0" y="0"/>
                  </a:moveTo>
                  <a:lnTo>
                    <a:pt x="2391286" y="0"/>
                  </a:lnTo>
                </a:path>
                <a:path w="2391409" h="922020">
                  <a:moveTo>
                    <a:pt x="0" y="0"/>
                  </a:moveTo>
                  <a:lnTo>
                    <a:pt x="0" y="754922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7" name="object 1387"/>
            <p:cNvSpPr/>
            <p:nvPr/>
          </p:nvSpPr>
          <p:spPr>
            <a:xfrm>
              <a:off x="17472332" y="10939181"/>
              <a:ext cx="2391410" cy="167005"/>
            </a:xfrm>
            <a:custGeom>
              <a:avLst/>
              <a:gdLst/>
              <a:ahLst/>
              <a:cxnLst/>
              <a:rect l="l" t="t" r="r" b="b"/>
              <a:pathLst>
                <a:path w="2391409" h="167004">
                  <a:moveTo>
                    <a:pt x="1593825" y="0"/>
                  </a:moveTo>
                  <a:lnTo>
                    <a:pt x="1593825" y="166961"/>
                  </a:lnTo>
                </a:path>
                <a:path w="2391409" h="167004">
                  <a:moveTo>
                    <a:pt x="797461" y="0"/>
                  </a:moveTo>
                  <a:lnTo>
                    <a:pt x="797461" y="166961"/>
                  </a:lnTo>
                </a:path>
                <a:path w="2391409" h="167004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8" name="object 1388"/>
            <p:cNvSpPr/>
            <p:nvPr/>
          </p:nvSpPr>
          <p:spPr>
            <a:xfrm>
              <a:off x="17472332" y="10095207"/>
              <a:ext cx="2391410" cy="1011555"/>
            </a:xfrm>
            <a:custGeom>
              <a:avLst/>
              <a:gdLst/>
              <a:ahLst/>
              <a:cxnLst/>
              <a:rect l="l" t="t" r="r" b="b"/>
              <a:pathLst>
                <a:path w="2391409" h="1011554">
                  <a:moveTo>
                    <a:pt x="0" y="1010935"/>
                  </a:moveTo>
                  <a:lnTo>
                    <a:pt x="2391286" y="1010935"/>
                  </a:lnTo>
                </a:path>
                <a:path w="2391409" h="1011554">
                  <a:moveTo>
                    <a:pt x="2391286" y="1010935"/>
                  </a:moveTo>
                  <a:lnTo>
                    <a:pt x="2391286" y="0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9" name="object 1389"/>
            <p:cNvSpPr/>
            <p:nvPr/>
          </p:nvSpPr>
          <p:spPr>
            <a:xfrm>
              <a:off x="17472332" y="10939181"/>
              <a:ext cx="2391410" cy="0"/>
            </a:xfrm>
            <a:custGeom>
              <a:avLst/>
              <a:gdLst/>
              <a:ahLst/>
              <a:cxnLst/>
              <a:rect l="l" t="t" r="r" b="b"/>
              <a:pathLst>
                <a:path w="2391409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0" name="object 1390"/>
            <p:cNvSpPr/>
            <p:nvPr/>
          </p:nvSpPr>
          <p:spPr>
            <a:xfrm>
              <a:off x="17472332" y="9101471"/>
              <a:ext cx="2391410" cy="2004695"/>
            </a:xfrm>
            <a:custGeom>
              <a:avLst/>
              <a:gdLst/>
              <a:ahLst/>
              <a:cxnLst/>
              <a:rect l="l" t="t" r="r" b="b"/>
              <a:pathLst>
                <a:path w="2391409" h="2004695">
                  <a:moveTo>
                    <a:pt x="0" y="993736"/>
                  </a:moveTo>
                  <a:lnTo>
                    <a:pt x="2391286" y="993736"/>
                  </a:lnTo>
                </a:path>
                <a:path w="2391409" h="2004695">
                  <a:moveTo>
                    <a:pt x="0" y="993736"/>
                  </a:moveTo>
                  <a:lnTo>
                    <a:pt x="0" y="2004671"/>
                  </a:lnTo>
                </a:path>
                <a:path w="2391409" h="2004695">
                  <a:moveTo>
                    <a:pt x="2391286" y="754922"/>
                  </a:moveTo>
                  <a:lnTo>
                    <a:pt x="2391286" y="0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1" name="object 1391"/>
            <p:cNvSpPr/>
            <p:nvPr/>
          </p:nvSpPr>
          <p:spPr>
            <a:xfrm>
              <a:off x="17472332" y="9856394"/>
              <a:ext cx="2391410" cy="0"/>
            </a:xfrm>
            <a:custGeom>
              <a:avLst/>
              <a:gdLst/>
              <a:ahLst/>
              <a:cxnLst/>
              <a:rect l="l" t="t" r="r" b="b"/>
              <a:pathLst>
                <a:path w="2391409">
                  <a:moveTo>
                    <a:pt x="0" y="0"/>
                  </a:moveTo>
                  <a:lnTo>
                    <a:pt x="23912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2" name="object 1392"/>
            <p:cNvSpPr/>
            <p:nvPr/>
          </p:nvSpPr>
          <p:spPr>
            <a:xfrm>
              <a:off x="297515" y="508001"/>
              <a:ext cx="19568160" cy="13183235"/>
            </a:xfrm>
            <a:custGeom>
              <a:avLst/>
              <a:gdLst/>
              <a:ahLst/>
              <a:cxnLst/>
              <a:rect l="l" t="t" r="r" b="b"/>
              <a:pathLst>
                <a:path w="19568160" h="13183235">
                  <a:moveTo>
                    <a:pt x="17176873" y="7700928"/>
                  </a:moveTo>
                  <a:lnTo>
                    <a:pt x="19568023" y="7700928"/>
                  </a:lnTo>
                </a:path>
                <a:path w="19568160" h="13183235">
                  <a:moveTo>
                    <a:pt x="17176873" y="186198"/>
                  </a:moveTo>
                  <a:lnTo>
                    <a:pt x="17176873" y="0"/>
                  </a:lnTo>
                </a:path>
                <a:path w="19568160" h="13183235">
                  <a:moveTo>
                    <a:pt x="17176873" y="186198"/>
                  </a:moveTo>
                  <a:lnTo>
                    <a:pt x="19568023" y="186198"/>
                  </a:lnTo>
                </a:path>
                <a:path w="19568160" h="13183235">
                  <a:moveTo>
                    <a:pt x="0" y="13182661"/>
                  </a:moveTo>
                  <a:lnTo>
                    <a:pt x="0" y="0"/>
                  </a:lnTo>
                </a:path>
                <a:path w="19568160" h="13183235">
                  <a:moveTo>
                    <a:pt x="19568023" y="0"/>
                  </a:moveTo>
                  <a:lnTo>
                    <a:pt x="0" y="0"/>
                  </a:lnTo>
                </a:path>
                <a:path w="19568160" h="13183235">
                  <a:moveTo>
                    <a:pt x="17176873" y="239827"/>
                  </a:moveTo>
                  <a:lnTo>
                    <a:pt x="19568023" y="239827"/>
                  </a:lnTo>
                </a:path>
                <a:path w="19568160" h="13183235">
                  <a:moveTo>
                    <a:pt x="19568023" y="7700928"/>
                  </a:moveTo>
                  <a:lnTo>
                    <a:pt x="19568023" y="0"/>
                  </a:lnTo>
                </a:path>
                <a:path w="19568160" h="13183235">
                  <a:moveTo>
                    <a:pt x="17176873" y="7355864"/>
                  </a:moveTo>
                  <a:lnTo>
                    <a:pt x="17176873" y="7700928"/>
                  </a:lnTo>
                </a:path>
                <a:path w="19568160" h="13183235">
                  <a:moveTo>
                    <a:pt x="17174818" y="12333643"/>
                  </a:moveTo>
                  <a:lnTo>
                    <a:pt x="17174818" y="13170519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3" name="object 1393"/>
            <p:cNvSpPr/>
            <p:nvPr/>
          </p:nvSpPr>
          <p:spPr>
            <a:xfrm>
              <a:off x="17472332" y="12841645"/>
              <a:ext cx="2391410" cy="478790"/>
            </a:xfrm>
            <a:custGeom>
              <a:avLst/>
              <a:gdLst/>
              <a:ahLst/>
              <a:cxnLst/>
              <a:rect l="l" t="t" r="r" b="b"/>
              <a:pathLst>
                <a:path w="2391409" h="478790">
                  <a:moveTo>
                    <a:pt x="1432935" y="478654"/>
                  </a:moveTo>
                  <a:lnTo>
                    <a:pt x="1432935" y="0"/>
                  </a:lnTo>
                </a:path>
                <a:path w="2391409" h="478790">
                  <a:moveTo>
                    <a:pt x="0" y="478654"/>
                  </a:moveTo>
                  <a:lnTo>
                    <a:pt x="2391286" y="478654"/>
                  </a:lnTo>
                </a:path>
                <a:path w="2391409" h="478790">
                  <a:moveTo>
                    <a:pt x="1849824" y="239827"/>
                  </a:moveTo>
                  <a:lnTo>
                    <a:pt x="1849824" y="0"/>
                  </a:lnTo>
                </a:path>
                <a:path w="2391409" h="478790">
                  <a:moveTo>
                    <a:pt x="744836" y="239827"/>
                  </a:moveTo>
                  <a:lnTo>
                    <a:pt x="744836" y="0"/>
                  </a:lnTo>
                </a:path>
                <a:path w="2391409" h="478790">
                  <a:moveTo>
                    <a:pt x="0" y="239827"/>
                  </a:moveTo>
                  <a:lnTo>
                    <a:pt x="2391286" y="2398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4" name="object 1394"/>
            <p:cNvSpPr/>
            <p:nvPr/>
          </p:nvSpPr>
          <p:spPr>
            <a:xfrm>
              <a:off x="297515" y="747829"/>
              <a:ext cx="19566255" cy="12943205"/>
            </a:xfrm>
            <a:custGeom>
              <a:avLst/>
              <a:gdLst/>
              <a:ahLst/>
              <a:cxnLst/>
              <a:rect l="l" t="t" r="r" b="b"/>
              <a:pathLst>
                <a:path w="19566255" h="12943205">
                  <a:moveTo>
                    <a:pt x="19566105" y="12942833"/>
                  </a:moveTo>
                  <a:lnTo>
                    <a:pt x="19566105" y="12093816"/>
                  </a:lnTo>
                </a:path>
                <a:path w="19566255" h="12943205">
                  <a:moveTo>
                    <a:pt x="17174818" y="12093816"/>
                  </a:moveTo>
                  <a:lnTo>
                    <a:pt x="19566105" y="12093816"/>
                  </a:lnTo>
                </a:path>
                <a:path w="19566255" h="12943205">
                  <a:moveTo>
                    <a:pt x="0" y="12942833"/>
                  </a:moveTo>
                  <a:lnTo>
                    <a:pt x="19566105" y="12942833"/>
                  </a:lnTo>
                </a:path>
                <a:path w="19566255" h="12943205">
                  <a:moveTo>
                    <a:pt x="17176873" y="7116036"/>
                  </a:moveTo>
                  <a:lnTo>
                    <a:pt x="17176873" y="0"/>
                  </a:lnTo>
                </a:path>
              </a:pathLst>
            </a:custGeom>
            <a:ln w="50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5" name="object 1395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19444675" y="10255097"/>
              <a:ext cx="233659" cy="191257"/>
            </a:xfrm>
            <a:prstGeom prst="rect">
              <a:avLst/>
            </a:prstGeom>
          </p:spPr>
        </p:pic>
        <p:sp>
          <p:nvSpPr>
            <p:cNvPr id="1396" name="object 1396"/>
            <p:cNvSpPr/>
            <p:nvPr/>
          </p:nvSpPr>
          <p:spPr>
            <a:xfrm>
              <a:off x="19191692" y="10255097"/>
              <a:ext cx="488315" cy="401955"/>
            </a:xfrm>
            <a:custGeom>
              <a:avLst/>
              <a:gdLst/>
              <a:ahLst/>
              <a:cxnLst/>
              <a:rect l="l" t="t" r="r" b="b"/>
              <a:pathLst>
                <a:path w="488315" h="401954">
                  <a:moveTo>
                    <a:pt x="128409" y="29340"/>
                  </a:moveTo>
                  <a:lnTo>
                    <a:pt x="128409" y="27325"/>
                  </a:lnTo>
                  <a:lnTo>
                    <a:pt x="101138" y="0"/>
                  </a:lnTo>
                  <a:lnTo>
                    <a:pt x="0" y="0"/>
                  </a:lnTo>
                  <a:lnTo>
                    <a:pt x="958" y="1013"/>
                  </a:lnTo>
                  <a:lnTo>
                    <a:pt x="27270" y="27325"/>
                  </a:lnTo>
                  <a:lnTo>
                    <a:pt x="27270" y="29340"/>
                  </a:lnTo>
                  <a:lnTo>
                    <a:pt x="128409" y="29340"/>
                  </a:lnTo>
                  <a:close/>
                </a:path>
                <a:path w="488315" h="401954">
                  <a:moveTo>
                    <a:pt x="195287" y="305613"/>
                  </a:moveTo>
                  <a:lnTo>
                    <a:pt x="195287" y="201385"/>
                  </a:lnTo>
                  <a:lnTo>
                    <a:pt x="194190" y="204414"/>
                  </a:lnTo>
                  <a:lnTo>
                    <a:pt x="156777" y="241854"/>
                  </a:lnTo>
                  <a:lnTo>
                    <a:pt x="155818" y="243883"/>
                  </a:lnTo>
                  <a:lnTo>
                    <a:pt x="118268" y="281323"/>
                  </a:lnTo>
                  <a:lnTo>
                    <a:pt x="117308" y="283338"/>
                  </a:lnTo>
                  <a:lnTo>
                    <a:pt x="79895" y="320792"/>
                  </a:lnTo>
                  <a:lnTo>
                    <a:pt x="78936" y="322820"/>
                  </a:lnTo>
                  <a:lnTo>
                    <a:pt x="41386" y="360261"/>
                  </a:lnTo>
                  <a:lnTo>
                    <a:pt x="40427" y="362275"/>
                  </a:lnTo>
                  <a:lnTo>
                    <a:pt x="1917" y="400730"/>
                  </a:lnTo>
                  <a:lnTo>
                    <a:pt x="102096" y="401742"/>
                  </a:lnTo>
                  <a:lnTo>
                    <a:pt x="102096" y="400730"/>
                  </a:lnTo>
                  <a:lnTo>
                    <a:pt x="137591" y="365318"/>
                  </a:lnTo>
                  <a:lnTo>
                    <a:pt x="138550" y="363289"/>
                  </a:lnTo>
                  <a:lnTo>
                    <a:pt x="172948" y="328891"/>
                  </a:lnTo>
                  <a:lnTo>
                    <a:pt x="174045" y="326863"/>
                  </a:lnTo>
                  <a:lnTo>
                    <a:pt x="195287" y="305613"/>
                  </a:lnTo>
                  <a:close/>
                </a:path>
                <a:path w="488315" h="401954">
                  <a:moveTo>
                    <a:pt x="347986" y="255011"/>
                  </a:moveTo>
                  <a:lnTo>
                    <a:pt x="322738" y="229712"/>
                  </a:lnTo>
                  <a:lnTo>
                    <a:pt x="321779" y="229712"/>
                  </a:lnTo>
                  <a:lnTo>
                    <a:pt x="321779" y="227698"/>
                  </a:lnTo>
                  <a:lnTo>
                    <a:pt x="295466" y="201385"/>
                  </a:lnTo>
                  <a:lnTo>
                    <a:pt x="294370" y="201385"/>
                  </a:lnTo>
                  <a:lnTo>
                    <a:pt x="294370" y="199357"/>
                  </a:lnTo>
                  <a:lnTo>
                    <a:pt x="268057" y="173044"/>
                  </a:lnTo>
                  <a:lnTo>
                    <a:pt x="267098" y="173044"/>
                  </a:lnTo>
                  <a:lnTo>
                    <a:pt x="267098" y="171016"/>
                  </a:lnTo>
                  <a:lnTo>
                    <a:pt x="239826" y="143703"/>
                  </a:lnTo>
                  <a:lnTo>
                    <a:pt x="238730" y="143703"/>
                  </a:lnTo>
                  <a:lnTo>
                    <a:pt x="238730" y="141675"/>
                  </a:lnTo>
                  <a:lnTo>
                    <a:pt x="212417" y="115362"/>
                  </a:lnTo>
                  <a:lnTo>
                    <a:pt x="211458" y="115362"/>
                  </a:lnTo>
                  <a:lnTo>
                    <a:pt x="211458" y="113334"/>
                  </a:lnTo>
                  <a:lnTo>
                    <a:pt x="185145" y="87022"/>
                  </a:lnTo>
                  <a:lnTo>
                    <a:pt x="184049" y="87022"/>
                  </a:lnTo>
                  <a:lnTo>
                    <a:pt x="184049" y="85007"/>
                  </a:lnTo>
                  <a:lnTo>
                    <a:pt x="156777" y="57680"/>
                  </a:lnTo>
                  <a:lnTo>
                    <a:pt x="155818" y="57680"/>
                  </a:lnTo>
                  <a:lnTo>
                    <a:pt x="155818" y="55652"/>
                  </a:lnTo>
                  <a:lnTo>
                    <a:pt x="129505" y="29340"/>
                  </a:lnTo>
                  <a:lnTo>
                    <a:pt x="28230" y="29340"/>
                  </a:lnTo>
                  <a:lnTo>
                    <a:pt x="55638" y="56666"/>
                  </a:lnTo>
                  <a:lnTo>
                    <a:pt x="55638" y="58694"/>
                  </a:lnTo>
                  <a:lnTo>
                    <a:pt x="56598" y="58694"/>
                  </a:lnTo>
                  <a:lnTo>
                    <a:pt x="83870" y="86021"/>
                  </a:lnTo>
                  <a:lnTo>
                    <a:pt x="83870" y="88036"/>
                  </a:lnTo>
                  <a:lnTo>
                    <a:pt x="84966" y="88036"/>
                  </a:lnTo>
                  <a:lnTo>
                    <a:pt x="111278" y="114348"/>
                  </a:lnTo>
                  <a:lnTo>
                    <a:pt x="111278" y="116376"/>
                  </a:lnTo>
                  <a:lnTo>
                    <a:pt x="112238" y="116376"/>
                  </a:lnTo>
                  <a:lnTo>
                    <a:pt x="139647" y="143703"/>
                  </a:lnTo>
                  <a:lnTo>
                    <a:pt x="139647" y="145718"/>
                  </a:lnTo>
                  <a:lnTo>
                    <a:pt x="140606" y="145718"/>
                  </a:lnTo>
                  <a:lnTo>
                    <a:pt x="167878" y="173044"/>
                  </a:lnTo>
                  <a:lnTo>
                    <a:pt x="167878" y="175073"/>
                  </a:lnTo>
                  <a:lnTo>
                    <a:pt x="168974" y="175073"/>
                  </a:lnTo>
                  <a:lnTo>
                    <a:pt x="195287" y="201385"/>
                  </a:lnTo>
                  <a:lnTo>
                    <a:pt x="195287" y="305613"/>
                  </a:lnTo>
                  <a:lnTo>
                    <a:pt x="208443" y="292451"/>
                  </a:lnTo>
                  <a:lnTo>
                    <a:pt x="209402" y="290436"/>
                  </a:lnTo>
                  <a:lnTo>
                    <a:pt x="244760" y="255011"/>
                  </a:lnTo>
                  <a:lnTo>
                    <a:pt x="347986" y="255011"/>
                  </a:lnTo>
                  <a:close/>
                </a:path>
                <a:path w="488315" h="401954">
                  <a:moveTo>
                    <a:pt x="487739" y="401742"/>
                  </a:moveTo>
                  <a:lnTo>
                    <a:pt x="487739" y="399716"/>
                  </a:lnTo>
                  <a:lnTo>
                    <a:pt x="461427" y="373403"/>
                  </a:lnTo>
                  <a:lnTo>
                    <a:pt x="460330" y="373403"/>
                  </a:lnTo>
                  <a:lnTo>
                    <a:pt x="460330" y="371389"/>
                  </a:lnTo>
                  <a:lnTo>
                    <a:pt x="434018" y="345076"/>
                  </a:lnTo>
                  <a:lnTo>
                    <a:pt x="433059" y="345076"/>
                  </a:lnTo>
                  <a:lnTo>
                    <a:pt x="433059" y="343048"/>
                  </a:lnTo>
                  <a:lnTo>
                    <a:pt x="405787" y="315721"/>
                  </a:lnTo>
                  <a:lnTo>
                    <a:pt x="404690" y="315721"/>
                  </a:lnTo>
                  <a:lnTo>
                    <a:pt x="404690" y="313707"/>
                  </a:lnTo>
                  <a:lnTo>
                    <a:pt x="378378" y="287394"/>
                  </a:lnTo>
                  <a:lnTo>
                    <a:pt x="377419" y="287394"/>
                  </a:lnTo>
                  <a:lnTo>
                    <a:pt x="377419" y="285366"/>
                  </a:lnTo>
                  <a:lnTo>
                    <a:pt x="351106" y="259067"/>
                  </a:lnTo>
                  <a:lnTo>
                    <a:pt x="350010" y="259067"/>
                  </a:lnTo>
                  <a:lnTo>
                    <a:pt x="350010" y="257039"/>
                  </a:lnTo>
                  <a:lnTo>
                    <a:pt x="347986" y="255011"/>
                  </a:lnTo>
                  <a:lnTo>
                    <a:pt x="245856" y="255011"/>
                  </a:lnTo>
                  <a:lnTo>
                    <a:pt x="273128" y="282337"/>
                  </a:lnTo>
                  <a:lnTo>
                    <a:pt x="273128" y="284352"/>
                  </a:lnTo>
                  <a:lnTo>
                    <a:pt x="274224" y="284352"/>
                  </a:lnTo>
                  <a:lnTo>
                    <a:pt x="301496" y="311678"/>
                  </a:lnTo>
                  <a:lnTo>
                    <a:pt x="301496" y="313707"/>
                  </a:lnTo>
                  <a:lnTo>
                    <a:pt x="302455" y="313707"/>
                  </a:lnTo>
                  <a:lnTo>
                    <a:pt x="329864" y="341020"/>
                  </a:lnTo>
                  <a:lnTo>
                    <a:pt x="329864" y="343048"/>
                  </a:lnTo>
                  <a:lnTo>
                    <a:pt x="330824" y="343048"/>
                  </a:lnTo>
                  <a:lnTo>
                    <a:pt x="358232" y="370374"/>
                  </a:lnTo>
                  <a:lnTo>
                    <a:pt x="358232" y="372403"/>
                  </a:lnTo>
                  <a:lnTo>
                    <a:pt x="359192" y="372403"/>
                  </a:lnTo>
                  <a:lnTo>
                    <a:pt x="386464" y="399716"/>
                  </a:lnTo>
                  <a:lnTo>
                    <a:pt x="386464" y="401742"/>
                  </a:lnTo>
                  <a:lnTo>
                    <a:pt x="487739" y="4017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7" name="object 1397"/>
          <p:cNvSpPr txBox="1"/>
          <p:nvPr/>
        </p:nvSpPr>
        <p:spPr>
          <a:xfrm>
            <a:off x="17479863" y="1253251"/>
            <a:ext cx="2159000" cy="2000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10" dirty="0">
                <a:latin typeface="Arial MT"/>
                <a:cs typeface="Arial MT"/>
              </a:rPr>
              <a:t>CONTRACTOR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RESPONSIBLE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CORRECT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SETTING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OUT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OF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THE BUILDING.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ALL 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EXTERNAL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INTERNAL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WALLS WITH </a:t>
            </a:r>
            <a:r>
              <a:rPr sz="400" spc="-10" dirty="0">
                <a:latin typeface="Arial MT"/>
                <a:cs typeface="Arial MT"/>
              </a:rPr>
              <a:t>PARTICULAR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REFERENCE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BUILDINGLINES,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BOUNDARIES,</a:t>
            </a:r>
            <a:r>
              <a:rPr sz="400" spc="-5" dirty="0">
                <a:latin typeface="Arial MT"/>
                <a:cs typeface="Arial MT"/>
              </a:rPr>
              <a:t> ETC.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398" name="object 1398"/>
          <p:cNvSpPr txBox="1"/>
          <p:nvPr/>
        </p:nvSpPr>
        <p:spPr>
          <a:xfrm>
            <a:off x="17479863" y="1480937"/>
            <a:ext cx="2091689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10" dirty="0">
                <a:latin typeface="Arial MT"/>
                <a:cs typeface="Arial MT"/>
              </a:rPr>
              <a:t>CONTRACTOR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VERIFY ALL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LEVELS,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HEIGHTS 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DIMENSIONS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SITE </a:t>
            </a:r>
            <a:r>
              <a:rPr sz="400" spc="-10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CHECK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SAME</a:t>
            </a:r>
            <a:r>
              <a:rPr sz="400" spc="-5" dirty="0">
                <a:latin typeface="Arial MT"/>
                <a:cs typeface="Arial MT"/>
              </a:rPr>
              <a:t> AGAINST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THE DRAWING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BEFORE </a:t>
            </a:r>
            <a:r>
              <a:rPr sz="400" spc="-10" dirty="0">
                <a:latin typeface="Arial MT"/>
                <a:cs typeface="Arial MT"/>
              </a:rPr>
              <a:t>PUTTING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ANY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WORKIN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HAND.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399" name="object 1399"/>
          <p:cNvSpPr txBox="1"/>
          <p:nvPr/>
        </p:nvSpPr>
        <p:spPr>
          <a:xfrm>
            <a:off x="17479863" y="1651959"/>
            <a:ext cx="2206625" cy="2565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CONTRACTORS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CHECK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DETAILS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SHOWN</a:t>
            </a:r>
            <a:r>
              <a:rPr sz="400" dirty="0">
                <a:latin typeface="Arial MT"/>
                <a:cs typeface="Arial MT"/>
              </a:rPr>
              <a:t> ON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THIS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DRAWINGS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COMPLIANCE </a:t>
            </a:r>
            <a:r>
              <a:rPr sz="400" dirty="0">
                <a:latin typeface="Arial MT"/>
                <a:cs typeface="Arial MT"/>
              </a:rPr>
              <a:t> WITH </a:t>
            </a:r>
            <a:r>
              <a:rPr sz="400" spc="-10" dirty="0">
                <a:latin typeface="Arial MT"/>
                <a:cs typeface="Arial MT"/>
              </a:rPr>
              <a:t>STANDARDS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OF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GOOD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BUILDING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PRACTICE</a:t>
            </a:r>
            <a:r>
              <a:rPr sz="400" dirty="0">
                <a:latin typeface="Arial MT"/>
                <a:cs typeface="Arial MT"/>
              </a:rPr>
              <a:t> WITH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PARTICULAR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REFERENCE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SPECIAL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REQUIREMENTS </a:t>
            </a:r>
            <a:r>
              <a:rPr sz="400" spc="-10" dirty="0">
                <a:latin typeface="Arial MT"/>
                <a:cs typeface="Arial MT"/>
              </a:rPr>
              <a:t>NECESSITATED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BY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LOCAL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AND</a:t>
            </a:r>
            <a:r>
              <a:rPr sz="400" spc="-5" dirty="0">
                <a:latin typeface="Arial MT"/>
                <a:cs typeface="Arial MT"/>
              </a:rPr>
              <a:t> 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SITE CONDITIONS AND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REPORT</a:t>
            </a:r>
            <a:r>
              <a:rPr sz="400" spc="-2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ANY COMMENT 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ARCHITECT.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0" name="object 1400"/>
          <p:cNvSpPr txBox="1"/>
          <p:nvPr/>
        </p:nvSpPr>
        <p:spPr>
          <a:xfrm>
            <a:off x="17479863" y="1936315"/>
            <a:ext cx="2137410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ANY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ERROR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DISCREPANCIES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OMMISSIONS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REPORTED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spc="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ARCHITECT </a:t>
            </a:r>
            <a:r>
              <a:rPr sz="400" spc="-5" dirty="0">
                <a:latin typeface="Arial MT"/>
                <a:cs typeface="Arial MT"/>
              </a:rPr>
              <a:t> IMMEDIATELY.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1" name="object 1401"/>
          <p:cNvSpPr txBox="1"/>
          <p:nvPr/>
        </p:nvSpPr>
        <p:spPr>
          <a:xfrm>
            <a:off x="17479863" y="2107337"/>
            <a:ext cx="2190115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FINAL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DIMENSIONS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 </a:t>
            </a:r>
            <a:r>
              <a:rPr sz="400" spc="-10" dirty="0">
                <a:latin typeface="Arial MT"/>
                <a:cs typeface="Arial MT"/>
              </a:rPr>
              <a:t>TAKEN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SITE</a:t>
            </a:r>
            <a:r>
              <a:rPr sz="400" spc="-5" dirty="0">
                <a:latin typeface="Arial MT"/>
                <a:cs typeface="Arial MT"/>
              </a:rPr>
              <a:t> BEFORE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ORDERING,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SUPPLYING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FIXING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PROPRIETARY</a:t>
            </a:r>
            <a:r>
              <a:rPr sz="400" spc="-5" dirty="0">
                <a:latin typeface="Arial MT"/>
                <a:cs typeface="Arial MT"/>
              </a:rPr>
              <a:t> 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DETAILED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FITTINGS.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2" name="object 1402"/>
          <p:cNvSpPr txBox="1"/>
          <p:nvPr/>
        </p:nvSpPr>
        <p:spPr>
          <a:xfrm>
            <a:off x="17479863" y="2277342"/>
            <a:ext cx="2126615" cy="144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10" dirty="0">
                <a:latin typeface="Arial MT"/>
                <a:cs typeface="Arial MT"/>
              </a:rPr>
              <a:t>CONTRACTORS</a:t>
            </a:r>
            <a:r>
              <a:rPr sz="400" spc="-5" dirty="0">
                <a:latin typeface="Arial MT"/>
                <a:cs typeface="Arial MT"/>
              </a:rPr>
              <a:t> ARE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LOCATE 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IDENTIFY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EXISTING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SERVICES</a:t>
            </a:r>
            <a:r>
              <a:rPr sz="400" spc="-5" dirty="0">
                <a:latin typeface="Arial MT"/>
                <a:cs typeface="Arial MT"/>
              </a:rPr>
              <a:t> ON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SITE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 </a:t>
            </a:r>
            <a:r>
              <a:rPr sz="400" spc="-5" dirty="0">
                <a:latin typeface="Arial MT"/>
                <a:cs typeface="Arial MT"/>
              </a:rPr>
              <a:t> PROJECT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THESE </a:t>
            </a:r>
            <a:r>
              <a:rPr sz="400" spc="-5" dirty="0">
                <a:latin typeface="Arial MT"/>
                <a:cs typeface="Arial MT"/>
              </a:rPr>
              <a:t>FROM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DAMAGE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THROUGHOUT</a:t>
            </a:r>
            <a:r>
              <a:rPr sz="400" spc="-5" dirty="0">
                <a:latin typeface="Arial MT"/>
                <a:cs typeface="Arial MT"/>
              </a:rPr>
              <a:t> THE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DURATION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OF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THE WORKS.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3" name="object 1403"/>
          <p:cNvSpPr txBox="1"/>
          <p:nvPr/>
        </p:nvSpPr>
        <p:spPr>
          <a:xfrm>
            <a:off x="17479863" y="2448364"/>
            <a:ext cx="2199005" cy="2006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3800"/>
              </a:lnSpc>
              <a:spcBef>
                <a:spcPts val="125"/>
              </a:spcBef>
            </a:pPr>
            <a:r>
              <a:rPr sz="400" spc="-10" dirty="0">
                <a:latin typeface="Arial MT"/>
                <a:cs typeface="Arial MT"/>
              </a:rPr>
              <a:t>CONTRACTORS</a:t>
            </a:r>
            <a:r>
              <a:rPr sz="400" spc="-5" dirty="0">
                <a:latin typeface="Arial MT"/>
                <a:cs typeface="Arial MT"/>
              </a:rPr>
              <a:t> ARE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BUILD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D.P.C.'S WHETHER 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NOT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THESE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ARE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SHOWN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ON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DRAWINGS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EXTERNAL</a:t>
            </a:r>
            <a:r>
              <a:rPr sz="400" spc="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WALLS,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AT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EACH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FLOOR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WINDOWS, </a:t>
            </a:r>
            <a:r>
              <a:rPr sz="400" spc="-5" dirty="0">
                <a:latin typeface="Arial MT"/>
                <a:cs typeface="Arial MT"/>
              </a:rPr>
              <a:t>DOORS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OTHER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OPENINGS</a:t>
            </a:r>
            <a:r>
              <a:rPr sz="400" spc="-5" dirty="0">
                <a:latin typeface="Arial MT"/>
                <a:cs typeface="Arial MT"/>
              </a:rPr>
              <a:t> IN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EXTERNAL</a:t>
            </a:r>
            <a:r>
              <a:rPr sz="400" dirty="0">
                <a:latin typeface="Arial MT"/>
                <a:cs typeface="Arial MT"/>
              </a:rPr>
              <a:t> WALLS.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CAVITY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WALLS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HAVE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STEPPED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D.P.C.'S.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4" name="object 1404"/>
          <p:cNvSpPr txBox="1"/>
          <p:nvPr/>
        </p:nvSpPr>
        <p:spPr>
          <a:xfrm>
            <a:off x="17479863" y="2676056"/>
            <a:ext cx="2113280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10" dirty="0">
                <a:latin typeface="Arial MT"/>
                <a:cs typeface="Arial MT"/>
              </a:rPr>
              <a:t>CONTRACTOR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BUILD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BRICK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FORCE </a:t>
            </a:r>
            <a:r>
              <a:rPr sz="400" spc="-10" dirty="0">
                <a:latin typeface="Arial MT"/>
                <a:cs typeface="Arial MT"/>
              </a:rPr>
              <a:t>EVERY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5TH </a:t>
            </a:r>
            <a:r>
              <a:rPr sz="400" spc="-10" dirty="0">
                <a:latin typeface="Arial MT"/>
                <a:cs typeface="Arial MT"/>
              </a:rPr>
              <a:t>COURSE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BRICK</a:t>
            </a:r>
            <a:r>
              <a:rPr sz="400" dirty="0">
                <a:latin typeface="Arial MT"/>
                <a:cs typeface="Arial MT"/>
              </a:rPr>
              <a:t> WALLS</a:t>
            </a:r>
            <a:r>
              <a:rPr sz="400" spc="-5" dirty="0">
                <a:latin typeface="Arial MT"/>
                <a:cs typeface="Arial MT"/>
              </a:rPr>
              <a:t> AND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EVERY </a:t>
            </a:r>
            <a:r>
              <a:rPr sz="400" spc="-5" dirty="0">
                <a:latin typeface="Arial MT"/>
                <a:cs typeface="Arial MT"/>
              </a:rPr>
              <a:t>2ND COURSE </a:t>
            </a:r>
            <a:r>
              <a:rPr sz="400" spc="-10" dirty="0">
                <a:latin typeface="Arial MT"/>
                <a:cs typeface="Arial MT"/>
              </a:rPr>
              <a:t>ABOVE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WINDOWS, </a:t>
            </a:r>
            <a:r>
              <a:rPr sz="400" spc="-5" dirty="0">
                <a:latin typeface="Arial MT"/>
                <a:cs typeface="Arial MT"/>
              </a:rPr>
              <a:t>DOORS 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OTHER</a:t>
            </a:r>
            <a:r>
              <a:rPr sz="400" spc="-5" dirty="0">
                <a:latin typeface="Arial MT"/>
                <a:cs typeface="Arial MT"/>
              </a:rPr>
              <a:t> OPENINGS.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5" name="object 1405"/>
          <p:cNvSpPr txBox="1"/>
          <p:nvPr/>
        </p:nvSpPr>
        <p:spPr>
          <a:xfrm>
            <a:off x="17479863" y="2847072"/>
            <a:ext cx="195643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GLAZING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COMPLIANCE </a:t>
            </a:r>
            <a:r>
              <a:rPr sz="400" dirty="0">
                <a:latin typeface="Arial MT"/>
                <a:cs typeface="Arial MT"/>
              </a:rPr>
              <a:t>WITH </a:t>
            </a:r>
            <a:r>
              <a:rPr sz="400" spc="-5" dirty="0">
                <a:latin typeface="Arial MT"/>
                <a:cs typeface="Arial MT"/>
              </a:rPr>
              <a:t>DSS </a:t>
            </a:r>
            <a:r>
              <a:rPr sz="400" spc="-10" dirty="0">
                <a:latin typeface="Arial MT"/>
                <a:cs typeface="Arial MT"/>
              </a:rPr>
              <a:t>SANS</a:t>
            </a:r>
            <a:r>
              <a:rPr sz="400" spc="-5" dirty="0">
                <a:latin typeface="Arial MT"/>
                <a:cs typeface="Arial MT"/>
              </a:rPr>
              <a:t> 10400-PART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N LATEST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EDITION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6" name="object 1406"/>
          <p:cNvSpPr txBox="1"/>
          <p:nvPr/>
        </p:nvSpPr>
        <p:spPr>
          <a:xfrm>
            <a:off x="17479863" y="2960412"/>
            <a:ext cx="2187575" cy="144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ANY </a:t>
            </a:r>
            <a:r>
              <a:rPr sz="400" spc="-10" dirty="0">
                <a:latin typeface="Arial MT"/>
                <a:cs typeface="Arial MT"/>
              </a:rPr>
              <a:t>QUERIES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ARISING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FROM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ABOVE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MUST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REPORTED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ARCHITECT </a:t>
            </a:r>
            <a:r>
              <a:rPr sz="400" spc="-5" dirty="0">
                <a:latin typeface="Arial MT"/>
                <a:cs typeface="Arial MT"/>
              </a:rPr>
              <a:t> FOR CLARIFICATION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BEFORE ANY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WORK</a:t>
            </a:r>
            <a:r>
              <a:rPr sz="400" spc="-5" dirty="0">
                <a:latin typeface="Arial MT"/>
                <a:cs typeface="Arial MT"/>
              </a:rPr>
              <a:t> IS PUT 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HAND.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7" name="object 1407"/>
          <p:cNvSpPr txBox="1"/>
          <p:nvPr/>
        </p:nvSpPr>
        <p:spPr>
          <a:xfrm>
            <a:off x="17479863" y="3131429"/>
            <a:ext cx="210248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QUALITY OF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MATERIALS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WORKMANSHIP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COMPLY </a:t>
            </a:r>
            <a:r>
              <a:rPr sz="400" dirty="0">
                <a:latin typeface="Arial MT"/>
                <a:cs typeface="Arial MT"/>
              </a:rPr>
              <a:t>WITH</a:t>
            </a:r>
            <a:r>
              <a:rPr sz="400" spc="-5" dirty="0">
                <a:latin typeface="Arial MT"/>
                <a:cs typeface="Arial MT"/>
              </a:rPr>
              <a:t> THE </a:t>
            </a:r>
            <a:r>
              <a:rPr sz="400" spc="-10" dirty="0">
                <a:latin typeface="Arial MT"/>
                <a:cs typeface="Arial MT"/>
              </a:rPr>
              <a:t>RELEVANT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8" name="object 1408"/>
          <p:cNvSpPr txBox="1"/>
          <p:nvPr/>
        </p:nvSpPr>
        <p:spPr>
          <a:xfrm>
            <a:off x="17479863" y="3188099"/>
            <a:ext cx="93916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-10" dirty="0">
                <a:latin typeface="Arial MT"/>
                <a:cs typeface="Arial MT"/>
              </a:rPr>
              <a:t>A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-10" dirty="0">
                <a:latin typeface="Arial MT"/>
                <a:cs typeface="Arial MT"/>
              </a:rPr>
              <a:t>B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-2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20" dirty="0">
                <a:latin typeface="Arial MT"/>
                <a:cs typeface="Arial MT"/>
              </a:rPr>
              <a:t>A</a:t>
            </a:r>
            <a:r>
              <a:rPr sz="400" spc="-10" dirty="0">
                <a:latin typeface="Arial MT"/>
                <a:cs typeface="Arial MT"/>
              </a:rPr>
              <a:t>N</a:t>
            </a:r>
            <a:r>
              <a:rPr sz="400" spc="-5" dirty="0">
                <a:latin typeface="Arial MT"/>
                <a:cs typeface="Arial MT"/>
              </a:rPr>
              <a:t>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-1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spc="-1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SP</a:t>
            </a:r>
            <a:r>
              <a:rPr sz="400" spc="-20" dirty="0">
                <a:latin typeface="Arial MT"/>
                <a:cs typeface="Arial MT"/>
              </a:rPr>
              <a:t>E</a:t>
            </a:r>
            <a:r>
              <a:rPr sz="400" spc="-10" dirty="0">
                <a:latin typeface="Arial MT"/>
                <a:cs typeface="Arial MT"/>
              </a:rPr>
              <a:t>C</a:t>
            </a:r>
            <a:r>
              <a:rPr sz="400" spc="-5" dirty="0">
                <a:latin typeface="Arial MT"/>
                <a:cs typeface="Arial MT"/>
              </a:rPr>
              <a:t>I</a:t>
            </a:r>
            <a:r>
              <a:rPr sz="400" spc="5" dirty="0">
                <a:latin typeface="Arial MT"/>
                <a:cs typeface="Arial MT"/>
              </a:rPr>
              <a:t>F</a:t>
            </a:r>
            <a:r>
              <a:rPr sz="400" spc="-5" dirty="0">
                <a:latin typeface="Arial MT"/>
                <a:cs typeface="Arial MT"/>
              </a:rPr>
              <a:t>I</a:t>
            </a:r>
            <a:r>
              <a:rPr sz="400" spc="-10" dirty="0">
                <a:latin typeface="Arial MT"/>
                <a:cs typeface="Arial MT"/>
              </a:rPr>
              <a:t>CA</a:t>
            </a:r>
            <a:r>
              <a:rPr sz="400" spc="-20" dirty="0">
                <a:latin typeface="Arial MT"/>
                <a:cs typeface="Arial MT"/>
              </a:rPr>
              <a:t>T</a:t>
            </a:r>
            <a:r>
              <a:rPr sz="400" spc="-5" dirty="0">
                <a:latin typeface="Arial MT"/>
                <a:cs typeface="Arial MT"/>
              </a:rPr>
              <a:t>IO</a:t>
            </a:r>
            <a:r>
              <a:rPr sz="400" spc="-10" dirty="0">
                <a:latin typeface="Arial MT"/>
                <a:cs typeface="Arial MT"/>
              </a:rPr>
              <a:t>NS</a:t>
            </a:r>
            <a:r>
              <a:rPr sz="400" spc="-5" dirty="0">
                <a:latin typeface="Arial MT"/>
                <a:cs typeface="Arial MT"/>
              </a:rPr>
              <a:t>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09" name="object 1409"/>
          <p:cNvSpPr txBox="1"/>
          <p:nvPr/>
        </p:nvSpPr>
        <p:spPr>
          <a:xfrm>
            <a:off x="17479863" y="780597"/>
            <a:ext cx="2157095" cy="444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COPYRIGHT</a:t>
            </a:r>
            <a:r>
              <a:rPr sz="400" u="sng" spc="-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AND</a:t>
            </a:r>
            <a:r>
              <a:rPr sz="4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RIGHT</a:t>
            </a:r>
            <a:r>
              <a:rPr sz="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OF</a:t>
            </a:r>
            <a:r>
              <a:rPr sz="4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REPRODUCTION</a:t>
            </a:r>
            <a:r>
              <a:rPr sz="4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OF</a:t>
            </a:r>
            <a:r>
              <a:rPr sz="400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THIS</a:t>
            </a:r>
            <a:r>
              <a:rPr sz="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DRAWING</a:t>
            </a:r>
            <a:r>
              <a:rPr sz="4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IS</a:t>
            </a:r>
            <a:r>
              <a:rPr sz="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RESERVED</a:t>
            </a:r>
            <a:r>
              <a:rPr sz="4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BY</a:t>
            </a:r>
            <a:r>
              <a:rPr sz="4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4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THE 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ARCHITECT</a:t>
            </a:r>
            <a:r>
              <a:rPr sz="400" spc="-10" dirty="0">
                <a:latin typeface="Arial MT"/>
                <a:cs typeface="Arial MT"/>
              </a:rPr>
              <a:t>.</a:t>
            </a:r>
            <a:endParaRPr sz="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650" dirty="0">
                <a:latin typeface="Arial MT"/>
                <a:cs typeface="Arial MT"/>
              </a:rPr>
              <a:t>GENERAL</a:t>
            </a:r>
            <a:r>
              <a:rPr sz="650" spc="-40" dirty="0">
                <a:latin typeface="Arial MT"/>
                <a:cs typeface="Arial MT"/>
              </a:rPr>
              <a:t> </a:t>
            </a:r>
            <a:r>
              <a:rPr sz="650" dirty="0">
                <a:latin typeface="Arial MT"/>
                <a:cs typeface="Arial MT"/>
              </a:rPr>
              <a:t>NOTES: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ts val="465"/>
              </a:lnSpc>
              <a:spcBef>
                <a:spcPts val="390"/>
              </a:spcBef>
            </a:pPr>
            <a:r>
              <a:rPr sz="400" spc="-5" dirty="0">
                <a:latin typeface="Arial MT"/>
                <a:cs typeface="Arial MT"/>
              </a:rPr>
              <a:t>THIS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DRAWING IS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NOT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 BE</a:t>
            </a:r>
            <a:r>
              <a:rPr sz="400" spc="-10" dirty="0">
                <a:latin typeface="Arial MT"/>
                <a:cs typeface="Arial MT"/>
              </a:rPr>
              <a:t> SCALED.</a:t>
            </a:r>
            <a:endParaRPr sz="400">
              <a:latin typeface="Arial MT"/>
              <a:cs typeface="Arial MT"/>
            </a:endParaRPr>
          </a:p>
          <a:p>
            <a:pPr marL="12700">
              <a:lnSpc>
                <a:spcPts val="465"/>
              </a:lnSpc>
            </a:pPr>
            <a:r>
              <a:rPr sz="400" spc="-5" dirty="0">
                <a:latin typeface="Arial MT"/>
                <a:cs typeface="Arial MT"/>
              </a:rPr>
              <a:t>FIGURED DIMENSIONS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USED</a:t>
            </a:r>
            <a:r>
              <a:rPr sz="400" spc="-5" dirty="0">
                <a:latin typeface="Arial MT"/>
                <a:cs typeface="Arial MT"/>
              </a:rPr>
              <a:t> AT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TIMES.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0" name="object 1410"/>
          <p:cNvSpPr txBox="1"/>
          <p:nvPr/>
        </p:nvSpPr>
        <p:spPr>
          <a:xfrm>
            <a:off x="17479863" y="507008"/>
            <a:ext cx="4051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MT"/>
                <a:cs typeface="Arial MT"/>
              </a:rPr>
              <a:t>NOTES: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1411" name="object 1411"/>
          <p:cNvSpPr txBox="1"/>
          <p:nvPr/>
        </p:nvSpPr>
        <p:spPr>
          <a:xfrm>
            <a:off x="17479863" y="3292300"/>
            <a:ext cx="2222500" cy="3568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latin typeface="Arial MT"/>
                <a:cs typeface="Arial MT"/>
              </a:rPr>
              <a:t>DRAINAGE</a:t>
            </a:r>
            <a:r>
              <a:rPr sz="650" spc="-30" dirty="0">
                <a:latin typeface="Arial MT"/>
                <a:cs typeface="Arial MT"/>
              </a:rPr>
              <a:t> </a:t>
            </a:r>
            <a:r>
              <a:rPr sz="650" dirty="0">
                <a:latin typeface="Arial MT"/>
                <a:cs typeface="Arial MT"/>
              </a:rPr>
              <a:t>NOTES:</a:t>
            </a:r>
            <a:endParaRPr sz="650">
              <a:latin typeface="Arial MT"/>
              <a:cs typeface="Arial MT"/>
            </a:endParaRPr>
          </a:p>
          <a:p>
            <a:pPr marL="12700" marR="5080">
              <a:lnSpc>
                <a:spcPct val="93800"/>
              </a:lnSpc>
              <a:spcBef>
                <a:spcPts val="46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PLUMBING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 </a:t>
            </a:r>
            <a:r>
              <a:rPr sz="400" spc="-10" dirty="0">
                <a:latin typeface="Arial MT"/>
                <a:cs typeface="Arial MT"/>
              </a:rPr>
              <a:t>DRAINAGE </a:t>
            </a:r>
            <a:r>
              <a:rPr sz="400" dirty="0">
                <a:latin typeface="Arial MT"/>
                <a:cs typeface="Arial MT"/>
              </a:rPr>
              <a:t>WORK</a:t>
            </a:r>
            <a:r>
              <a:rPr sz="400" spc="-5" dirty="0">
                <a:latin typeface="Arial MT"/>
                <a:cs typeface="Arial MT"/>
              </a:rPr>
              <a:t> AND INSTALLATION</a:t>
            </a:r>
            <a:r>
              <a:rPr sz="400" dirty="0">
                <a:latin typeface="Arial MT"/>
                <a:cs typeface="Arial MT"/>
              </a:rPr>
              <a:t> WORK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SANITARY</a:t>
            </a:r>
            <a:r>
              <a:rPr sz="400" spc="-5" dirty="0">
                <a:latin typeface="Arial MT"/>
                <a:cs typeface="Arial MT"/>
              </a:rPr>
              <a:t> FITTINGS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COMPLY </a:t>
            </a:r>
            <a:r>
              <a:rPr sz="400" dirty="0">
                <a:latin typeface="Arial MT"/>
                <a:cs typeface="Arial MT"/>
              </a:rPr>
              <a:t>WITH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RELEVANT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LOCAL</a:t>
            </a:r>
            <a:r>
              <a:rPr sz="400" spc="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AUTHORITY</a:t>
            </a:r>
            <a:r>
              <a:rPr sz="400" spc="-5" dirty="0">
                <a:latin typeface="Arial MT"/>
                <a:cs typeface="Arial MT"/>
              </a:rPr>
              <a:t> BY-LAWS,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REGULATIONS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AND 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REQUIREMENTS.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2" name="object 1412"/>
          <p:cNvSpPr txBox="1"/>
          <p:nvPr/>
        </p:nvSpPr>
        <p:spPr>
          <a:xfrm>
            <a:off x="17479863" y="3675850"/>
            <a:ext cx="149288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DRAIN </a:t>
            </a:r>
            <a:r>
              <a:rPr sz="400" spc="-10" dirty="0">
                <a:latin typeface="Arial MT"/>
                <a:cs typeface="Arial MT"/>
              </a:rPr>
              <a:t>PIPES: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MINIMUM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FALL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1:60, </a:t>
            </a:r>
            <a:r>
              <a:rPr sz="400" spc="-5" dirty="0">
                <a:latin typeface="Arial MT"/>
                <a:cs typeface="Arial MT"/>
              </a:rPr>
              <a:t>MAXIMUM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FALL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1:10.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3" name="object 1413"/>
          <p:cNvSpPr txBox="1"/>
          <p:nvPr/>
        </p:nvSpPr>
        <p:spPr>
          <a:xfrm>
            <a:off x="17479863" y="3790202"/>
            <a:ext cx="2322195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WASTE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PIPES 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SOIL</a:t>
            </a:r>
            <a:r>
              <a:rPr sz="400" spc="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PIPES</a:t>
            </a:r>
            <a:r>
              <a:rPr sz="400" spc="-5" dirty="0">
                <a:latin typeface="Arial MT"/>
                <a:cs typeface="Arial MT"/>
              </a:rPr>
              <a:t> 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 FULLY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ACCESIBLE</a:t>
            </a:r>
            <a:r>
              <a:rPr sz="400" spc="-5" dirty="0">
                <a:latin typeface="Arial MT"/>
                <a:cs typeface="Arial MT"/>
              </a:rPr>
              <a:t> ALONG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ENTIRE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LENGTH</a:t>
            </a:r>
            <a:r>
              <a:rPr sz="400" spc="-5" dirty="0">
                <a:latin typeface="Arial MT"/>
                <a:cs typeface="Arial MT"/>
              </a:rPr>
              <a:t> OF</a:t>
            </a:r>
            <a:r>
              <a:rPr sz="400" spc="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THE </a:t>
            </a:r>
            <a:r>
              <a:rPr sz="400" spc="-5" dirty="0">
                <a:latin typeface="Arial MT"/>
                <a:cs typeface="Arial MT"/>
              </a:rPr>
              <a:t> PIPE.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4" name="object 1414"/>
          <p:cNvSpPr txBox="1"/>
          <p:nvPr/>
        </p:nvSpPr>
        <p:spPr>
          <a:xfrm>
            <a:off x="17479863" y="3960213"/>
            <a:ext cx="2319655" cy="144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I.E.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PROVIDED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AT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EVERY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BEND,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JUNCTION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CHANGE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DIRECTION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 </a:t>
            </a:r>
            <a:r>
              <a:rPr sz="400" spc="-10" dirty="0">
                <a:latin typeface="Arial MT"/>
                <a:cs typeface="Arial MT"/>
              </a:rPr>
              <a:t>EVERY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24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METERS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WITH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MARKED </a:t>
            </a:r>
            <a:r>
              <a:rPr sz="400" spc="-10" dirty="0">
                <a:latin typeface="Arial MT"/>
                <a:cs typeface="Arial MT"/>
              </a:rPr>
              <a:t>COVERS</a:t>
            </a:r>
            <a:r>
              <a:rPr sz="400" spc="-5" dirty="0">
                <a:latin typeface="Arial MT"/>
                <a:cs typeface="Arial MT"/>
              </a:rPr>
              <a:t> AT GROUND </a:t>
            </a:r>
            <a:r>
              <a:rPr sz="400" spc="-10" dirty="0">
                <a:latin typeface="Arial MT"/>
                <a:cs typeface="Arial MT"/>
              </a:rPr>
              <a:t>LEVEL.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5" name="object 1415"/>
          <p:cNvSpPr txBox="1"/>
          <p:nvPr/>
        </p:nvSpPr>
        <p:spPr>
          <a:xfrm>
            <a:off x="17479863" y="4131229"/>
            <a:ext cx="161417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WASTE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PIPE FITTINGS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HAVE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APPROVED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RESEAL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TRAPS.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6" name="object 1416"/>
          <p:cNvSpPr txBox="1"/>
          <p:nvPr/>
        </p:nvSpPr>
        <p:spPr>
          <a:xfrm>
            <a:off x="17479863" y="4245581"/>
            <a:ext cx="143446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VENT</a:t>
            </a:r>
            <a:r>
              <a:rPr sz="400" spc="-2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PIPE OUTLET</a:t>
            </a:r>
            <a:r>
              <a:rPr sz="400" spc="-2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MIN.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2m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ABOVE</a:t>
            </a:r>
            <a:r>
              <a:rPr sz="400" spc="-5" dirty="0">
                <a:latin typeface="Arial MT"/>
                <a:cs typeface="Arial MT"/>
              </a:rPr>
              <a:t> ANY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OPENING.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7" name="object 1417"/>
          <p:cNvSpPr txBox="1"/>
          <p:nvPr/>
        </p:nvSpPr>
        <p:spPr>
          <a:xfrm>
            <a:off x="17479863" y="4358921"/>
            <a:ext cx="130365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spc="-10" dirty="0">
                <a:latin typeface="Arial MT"/>
                <a:cs typeface="Arial MT"/>
              </a:rPr>
              <a:t> BATH </a:t>
            </a:r>
            <a:r>
              <a:rPr sz="400" spc="-5" dirty="0">
                <a:latin typeface="Arial MT"/>
                <a:cs typeface="Arial MT"/>
              </a:rPr>
              <a:t>ENCLOSURES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HAVE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ACCESS </a:t>
            </a:r>
            <a:r>
              <a:rPr sz="400" spc="-5" dirty="0">
                <a:latin typeface="Arial MT"/>
                <a:cs typeface="Arial MT"/>
              </a:rPr>
              <a:t>PANELS.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8" name="object 1418"/>
          <p:cNvSpPr txBox="1"/>
          <p:nvPr/>
        </p:nvSpPr>
        <p:spPr>
          <a:xfrm>
            <a:off x="17479863" y="4473267"/>
            <a:ext cx="2288540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GULLEYS 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TRAPPED</a:t>
            </a:r>
            <a:r>
              <a:rPr sz="400" spc="-5" dirty="0">
                <a:latin typeface="Arial MT"/>
                <a:cs typeface="Arial MT"/>
              </a:rPr>
              <a:t> AND</a:t>
            </a:r>
            <a:r>
              <a:rPr sz="400" dirty="0">
                <a:latin typeface="Arial MT"/>
                <a:cs typeface="Arial MT"/>
              </a:rPr>
              <a:t> WITH </a:t>
            </a:r>
            <a:r>
              <a:rPr sz="400" spc="-10" dirty="0">
                <a:latin typeface="Arial MT"/>
                <a:cs typeface="Arial MT"/>
              </a:rPr>
              <a:t>SUITABLE</a:t>
            </a:r>
            <a:r>
              <a:rPr sz="400" spc="-5" dirty="0">
                <a:latin typeface="Arial MT"/>
                <a:cs typeface="Arial MT"/>
              </a:rPr>
              <a:t> GULLY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GRATING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AND</a:t>
            </a:r>
            <a:r>
              <a:rPr sz="400" spc="-5" dirty="0">
                <a:latin typeface="Arial MT"/>
                <a:cs typeface="Arial MT"/>
              </a:rPr>
              <a:t> 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150</a:t>
            </a:r>
            <a:r>
              <a:rPr sz="400" dirty="0">
                <a:latin typeface="Arial MT"/>
                <a:cs typeface="Arial MT"/>
              </a:rPr>
              <a:t> mm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ABOVE </a:t>
            </a:r>
            <a:r>
              <a:rPr sz="400" spc="-5" dirty="0">
                <a:latin typeface="Arial MT"/>
                <a:cs typeface="Arial MT"/>
              </a:rPr>
              <a:t> SURROUNDING </a:t>
            </a:r>
            <a:r>
              <a:rPr sz="400" spc="-10" dirty="0">
                <a:latin typeface="Arial MT"/>
                <a:cs typeface="Arial MT"/>
              </a:rPr>
              <a:t>LEVELS.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19" name="object 1419"/>
          <p:cNvSpPr txBox="1"/>
          <p:nvPr/>
        </p:nvSpPr>
        <p:spPr>
          <a:xfrm>
            <a:off x="17479863" y="4643277"/>
            <a:ext cx="2237740" cy="144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ALL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DRAINS </a:t>
            </a:r>
            <a:r>
              <a:rPr sz="400" spc="-10" dirty="0">
                <a:latin typeface="Arial MT"/>
                <a:cs typeface="Arial MT"/>
              </a:rPr>
              <a:t>UNDER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BUILDINGS 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FOOTINGS TO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 </a:t>
            </a:r>
            <a:r>
              <a:rPr sz="400" spc="-10" dirty="0">
                <a:latin typeface="Arial MT"/>
                <a:cs typeface="Arial MT"/>
              </a:rPr>
              <a:t>ENCASED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 </a:t>
            </a:r>
            <a:r>
              <a:rPr sz="400" dirty="0">
                <a:latin typeface="Arial MT"/>
                <a:cs typeface="Arial MT"/>
              </a:rPr>
              <a:t>150mm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CONCRETE</a:t>
            </a:r>
            <a:r>
              <a:rPr sz="400" spc="-5" dirty="0">
                <a:latin typeface="Arial MT"/>
                <a:cs typeface="Arial MT"/>
              </a:rPr>
              <a:t> ALL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ROUND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THE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PIPE.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0" name="object 1420"/>
          <p:cNvSpPr txBox="1"/>
          <p:nvPr/>
        </p:nvSpPr>
        <p:spPr>
          <a:xfrm>
            <a:off x="17479863" y="4814294"/>
            <a:ext cx="2198370" cy="14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450"/>
              </a:lnSpc>
              <a:spcBef>
                <a:spcPts val="135"/>
              </a:spcBef>
            </a:pPr>
            <a:r>
              <a:rPr sz="400" spc="-5" dirty="0">
                <a:latin typeface="Arial MT"/>
                <a:cs typeface="Arial MT"/>
              </a:rPr>
              <a:t>WASTE PIPES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IN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FLOORS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TO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BE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SLEEVED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AND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BE</a:t>
            </a:r>
            <a:r>
              <a:rPr sz="400" spc="-5" dirty="0">
                <a:latin typeface="Arial MT"/>
                <a:cs typeface="Arial MT"/>
              </a:rPr>
              <a:t> FITTED</a:t>
            </a:r>
            <a:r>
              <a:rPr sz="400" dirty="0">
                <a:latin typeface="Arial MT"/>
                <a:cs typeface="Arial MT"/>
              </a:rPr>
              <a:t> WITH </a:t>
            </a:r>
            <a:r>
              <a:rPr sz="400" spc="-10" dirty="0">
                <a:latin typeface="Arial MT"/>
                <a:cs typeface="Arial MT"/>
              </a:rPr>
              <a:t>EASILY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ACCESIBLE</a:t>
            </a:r>
            <a:r>
              <a:rPr sz="400" spc="-5" dirty="0">
                <a:latin typeface="Arial MT"/>
                <a:cs typeface="Arial MT"/>
              </a:rPr>
              <a:t> C.E. 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ABOVE</a:t>
            </a:r>
            <a:r>
              <a:rPr sz="400" spc="-2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FLOOR</a:t>
            </a:r>
            <a:r>
              <a:rPr sz="400" spc="-5" dirty="0">
                <a:latin typeface="Arial MT"/>
                <a:cs typeface="Arial MT"/>
              </a:rPr>
              <a:t> LEVEL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AND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EACH</a:t>
            </a:r>
            <a:r>
              <a:rPr sz="400" spc="-5" dirty="0">
                <a:latin typeface="Arial MT"/>
                <a:cs typeface="Arial MT"/>
              </a:rPr>
              <a:t> END OF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SLEEVE.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1" name="object 1421"/>
          <p:cNvSpPr txBox="1"/>
          <p:nvPr/>
        </p:nvSpPr>
        <p:spPr>
          <a:xfrm>
            <a:off x="17479863" y="4985316"/>
            <a:ext cx="154559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NO DRAIN </a:t>
            </a:r>
            <a:r>
              <a:rPr sz="400" spc="-10" dirty="0">
                <a:latin typeface="Arial MT"/>
                <a:cs typeface="Arial MT"/>
              </a:rPr>
              <a:t>BENDS</a:t>
            </a:r>
            <a:r>
              <a:rPr sz="400" spc="-5" dirty="0">
                <a:latin typeface="Arial MT"/>
                <a:cs typeface="Arial MT"/>
              </a:rPr>
              <a:t> OR JUNCTIONS IN OR </a:t>
            </a:r>
            <a:r>
              <a:rPr sz="400" spc="-10" dirty="0">
                <a:latin typeface="Arial MT"/>
                <a:cs typeface="Arial MT"/>
              </a:rPr>
              <a:t>UNDER</a:t>
            </a:r>
            <a:r>
              <a:rPr sz="400" spc="-5" dirty="0">
                <a:latin typeface="Arial MT"/>
                <a:cs typeface="Arial MT"/>
              </a:rPr>
              <a:t> FLOOR SLAB.</a:t>
            </a:r>
            <a:endParaRPr sz="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KEEP </a:t>
            </a:r>
            <a:r>
              <a:rPr sz="400" spc="-5" dirty="0">
                <a:latin typeface="Arial MT"/>
                <a:cs typeface="Arial MT"/>
              </a:rPr>
              <a:t>ALL DRAINS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900mm</a:t>
            </a:r>
            <a:r>
              <a:rPr sz="400" spc="-5" dirty="0">
                <a:latin typeface="Arial MT"/>
                <a:cs typeface="Arial MT"/>
              </a:rPr>
              <a:t> FROM </a:t>
            </a:r>
            <a:r>
              <a:rPr sz="400" spc="-10" dirty="0">
                <a:latin typeface="Arial MT"/>
                <a:cs typeface="Arial MT"/>
              </a:rPr>
              <a:t>CONCRETE </a:t>
            </a:r>
            <a:r>
              <a:rPr sz="400" spc="-5" dirty="0">
                <a:latin typeface="Arial MT"/>
                <a:cs typeface="Arial MT"/>
              </a:rPr>
              <a:t>FOUNDATIONS.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2" name="object 1422"/>
          <p:cNvSpPr txBox="1"/>
          <p:nvPr/>
        </p:nvSpPr>
        <p:spPr>
          <a:xfrm>
            <a:off x="17503137" y="13322220"/>
            <a:ext cx="669925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0" dirty="0">
                <a:latin typeface="Arial MT"/>
                <a:cs typeface="Arial MT"/>
              </a:rPr>
              <a:t>D</a:t>
            </a:r>
            <a:r>
              <a:rPr sz="500" spc="25" dirty="0">
                <a:latin typeface="Arial MT"/>
                <a:cs typeface="Arial MT"/>
              </a:rPr>
              <a:t>R</a:t>
            </a:r>
            <a:r>
              <a:rPr sz="500" spc="20" dirty="0">
                <a:latin typeface="Arial MT"/>
                <a:cs typeface="Arial MT"/>
              </a:rPr>
              <a:t>A</a:t>
            </a:r>
            <a:r>
              <a:rPr sz="500" spc="50" dirty="0">
                <a:latin typeface="Arial MT"/>
                <a:cs typeface="Arial MT"/>
              </a:rPr>
              <a:t>W</a:t>
            </a:r>
            <a:r>
              <a:rPr sz="500" spc="5" dirty="0">
                <a:latin typeface="Arial MT"/>
                <a:cs typeface="Arial MT"/>
              </a:rPr>
              <a:t>I</a:t>
            </a:r>
            <a:r>
              <a:rPr sz="500" spc="20" dirty="0">
                <a:latin typeface="Arial MT"/>
                <a:cs typeface="Arial MT"/>
              </a:rPr>
              <a:t>N</a:t>
            </a:r>
            <a:r>
              <a:rPr sz="500" spc="25" dirty="0">
                <a:latin typeface="Arial MT"/>
                <a:cs typeface="Arial MT"/>
              </a:rPr>
              <a:t>G</a:t>
            </a:r>
            <a:r>
              <a:rPr sz="500" dirty="0">
                <a:latin typeface="Arial MT"/>
                <a:cs typeface="Arial MT"/>
              </a:rPr>
              <a:t> </a:t>
            </a:r>
            <a:r>
              <a:rPr sz="500" spc="25" dirty="0">
                <a:latin typeface="Arial MT"/>
                <a:cs typeface="Arial MT"/>
              </a:rPr>
              <a:t>N</a:t>
            </a:r>
            <a:r>
              <a:rPr sz="500" spc="20" dirty="0">
                <a:latin typeface="Arial MT"/>
                <a:cs typeface="Arial MT"/>
              </a:rPr>
              <a:t>U</a:t>
            </a:r>
            <a:r>
              <a:rPr sz="500" spc="15" dirty="0">
                <a:latin typeface="Arial MT"/>
                <a:cs typeface="Arial MT"/>
              </a:rPr>
              <a:t>M</a:t>
            </a:r>
            <a:r>
              <a:rPr sz="500" spc="20" dirty="0">
                <a:latin typeface="Arial MT"/>
                <a:cs typeface="Arial MT"/>
              </a:rPr>
              <a:t>B</a:t>
            </a:r>
            <a:r>
              <a:rPr sz="500" spc="25" dirty="0">
                <a:latin typeface="Arial MT"/>
                <a:cs typeface="Arial MT"/>
              </a:rPr>
              <a:t>ER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23" name="object 1423"/>
          <p:cNvSpPr txBox="1"/>
          <p:nvPr/>
        </p:nvSpPr>
        <p:spPr>
          <a:xfrm>
            <a:off x="17514270" y="9113272"/>
            <a:ext cx="205104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C</a:t>
            </a:r>
            <a:r>
              <a:rPr sz="400" spc="-5" dirty="0">
                <a:latin typeface="Arial MT"/>
                <a:cs typeface="Arial MT"/>
              </a:rPr>
              <a:t>LI</a:t>
            </a:r>
            <a:r>
              <a:rPr sz="400" spc="-10" dirty="0">
                <a:latin typeface="Arial MT"/>
                <a:cs typeface="Arial MT"/>
              </a:rPr>
              <a:t>EN</a:t>
            </a:r>
            <a:r>
              <a:rPr sz="400" spc="-5" dirty="0">
                <a:latin typeface="Arial MT"/>
                <a:cs typeface="Arial MT"/>
              </a:rPr>
              <a:t>T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4" name="object 1424"/>
          <p:cNvSpPr txBox="1"/>
          <p:nvPr/>
        </p:nvSpPr>
        <p:spPr>
          <a:xfrm>
            <a:off x="17526413" y="10689419"/>
            <a:ext cx="2216150" cy="272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500" spc="-20" dirty="0">
                <a:latin typeface="Verdana"/>
                <a:cs typeface="Verdana"/>
              </a:rPr>
              <a:t>Suite</a:t>
            </a:r>
            <a:r>
              <a:rPr sz="500" spc="-30" dirty="0">
                <a:latin typeface="Verdana"/>
                <a:cs typeface="Verdana"/>
              </a:rPr>
              <a:t> 1,</a:t>
            </a:r>
            <a:r>
              <a:rPr sz="500" spc="-35" dirty="0">
                <a:latin typeface="Verdana"/>
                <a:cs typeface="Verdana"/>
              </a:rPr>
              <a:t> </a:t>
            </a:r>
            <a:r>
              <a:rPr sz="500" spc="10" dirty="0">
                <a:latin typeface="Verdana"/>
                <a:cs typeface="Verdana"/>
              </a:rPr>
              <a:t>Seva</a:t>
            </a:r>
            <a:r>
              <a:rPr sz="500" spc="-30" dirty="0">
                <a:latin typeface="Verdana"/>
                <a:cs typeface="Verdana"/>
              </a:rPr>
              <a:t> </a:t>
            </a:r>
            <a:r>
              <a:rPr sz="500" spc="5" dirty="0">
                <a:latin typeface="Verdana"/>
                <a:cs typeface="Verdana"/>
              </a:rPr>
              <a:t>Sadan,</a:t>
            </a:r>
            <a:r>
              <a:rPr sz="500" spc="-35" dirty="0">
                <a:latin typeface="Verdana"/>
                <a:cs typeface="Verdana"/>
              </a:rPr>
              <a:t> </a:t>
            </a:r>
            <a:r>
              <a:rPr sz="500" spc="-20" dirty="0">
                <a:latin typeface="Verdana"/>
                <a:cs typeface="Verdana"/>
              </a:rPr>
              <a:t>80</a:t>
            </a:r>
            <a:r>
              <a:rPr sz="500" spc="-25" dirty="0">
                <a:latin typeface="Verdana"/>
                <a:cs typeface="Verdana"/>
              </a:rPr>
              <a:t> </a:t>
            </a:r>
            <a:r>
              <a:rPr sz="500" spc="20" dirty="0">
                <a:latin typeface="Verdana"/>
                <a:cs typeface="Verdana"/>
              </a:rPr>
              <a:t>Gemsbok</a:t>
            </a:r>
            <a:r>
              <a:rPr sz="500" spc="-20" dirty="0">
                <a:latin typeface="Verdana"/>
                <a:cs typeface="Verdana"/>
              </a:rPr>
              <a:t> Street,</a:t>
            </a:r>
            <a:r>
              <a:rPr sz="500" spc="-40" dirty="0">
                <a:latin typeface="Verdana"/>
                <a:cs typeface="Verdana"/>
              </a:rPr>
              <a:t> </a:t>
            </a:r>
            <a:r>
              <a:rPr sz="500" dirty="0">
                <a:latin typeface="Verdana"/>
                <a:cs typeface="Verdana"/>
              </a:rPr>
              <a:t>Lenasia,</a:t>
            </a:r>
            <a:r>
              <a:rPr sz="500" spc="-35" dirty="0">
                <a:latin typeface="Verdana"/>
                <a:cs typeface="Verdana"/>
              </a:rPr>
              <a:t> </a:t>
            </a:r>
            <a:r>
              <a:rPr sz="500" spc="-10" dirty="0">
                <a:latin typeface="Verdana"/>
                <a:cs typeface="Verdana"/>
              </a:rPr>
              <a:t>Extension</a:t>
            </a:r>
            <a:r>
              <a:rPr sz="500" spc="-30" dirty="0">
                <a:latin typeface="Verdana"/>
                <a:cs typeface="Verdana"/>
              </a:rPr>
              <a:t> 1,</a:t>
            </a:r>
            <a:r>
              <a:rPr sz="500" spc="-35" dirty="0">
                <a:latin typeface="Verdana"/>
                <a:cs typeface="Verdana"/>
              </a:rPr>
              <a:t> </a:t>
            </a:r>
            <a:r>
              <a:rPr sz="500" spc="-25" dirty="0">
                <a:latin typeface="Verdana"/>
                <a:cs typeface="Verdana"/>
              </a:rPr>
              <a:t>1820.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500" spc="10" dirty="0">
                <a:latin typeface="Verdana"/>
                <a:cs typeface="Verdana"/>
              </a:rPr>
              <a:t>P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70" dirty="0">
                <a:latin typeface="Verdana"/>
                <a:cs typeface="Verdana"/>
              </a:rPr>
              <a:t>O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-40" dirty="0">
                <a:latin typeface="Verdana"/>
                <a:cs typeface="Verdana"/>
              </a:rPr>
              <a:t>B</a:t>
            </a:r>
            <a:r>
              <a:rPr sz="500" spc="45" dirty="0">
                <a:latin typeface="Verdana"/>
                <a:cs typeface="Verdana"/>
              </a:rPr>
              <a:t>o</a:t>
            </a:r>
            <a:r>
              <a:rPr sz="500" spc="-40" dirty="0">
                <a:latin typeface="Verdana"/>
                <a:cs typeface="Verdana"/>
              </a:rPr>
              <a:t>x</a:t>
            </a:r>
            <a:r>
              <a:rPr sz="500" spc="25" dirty="0">
                <a:latin typeface="Times New Roman"/>
                <a:cs typeface="Times New Roman"/>
              </a:rPr>
              <a:t> </a:t>
            </a:r>
            <a:r>
              <a:rPr sz="500" spc="-20" dirty="0">
                <a:latin typeface="Verdana"/>
                <a:cs typeface="Verdana"/>
              </a:rPr>
              <a:t>2</a:t>
            </a:r>
            <a:r>
              <a:rPr sz="500" spc="-30" dirty="0">
                <a:latin typeface="Verdana"/>
                <a:cs typeface="Verdana"/>
              </a:rPr>
              <a:t>1</a:t>
            </a:r>
            <a:r>
              <a:rPr sz="500" spc="-20" dirty="0">
                <a:latin typeface="Verdana"/>
                <a:cs typeface="Verdana"/>
              </a:rPr>
              <a:t>2</a:t>
            </a:r>
            <a:r>
              <a:rPr sz="500" spc="-30" dirty="0">
                <a:latin typeface="Verdana"/>
                <a:cs typeface="Verdana"/>
              </a:rPr>
              <a:t>8</a:t>
            </a:r>
            <a:r>
              <a:rPr sz="500" spc="-35" dirty="0">
                <a:latin typeface="Verdana"/>
                <a:cs typeface="Verdana"/>
              </a:rPr>
              <a:t>,</a:t>
            </a:r>
            <a:r>
              <a:rPr sz="500" spc="10" dirty="0">
                <a:latin typeface="Times New Roman"/>
                <a:cs typeface="Times New Roman"/>
              </a:rPr>
              <a:t> </a:t>
            </a:r>
            <a:r>
              <a:rPr sz="500" spc="5" dirty="0">
                <a:latin typeface="Verdana"/>
                <a:cs typeface="Verdana"/>
              </a:rPr>
              <a:t>Len</a:t>
            </a:r>
            <a:r>
              <a:rPr sz="500" spc="55" dirty="0">
                <a:latin typeface="Verdana"/>
                <a:cs typeface="Verdana"/>
              </a:rPr>
              <a:t>a</a:t>
            </a:r>
            <a:r>
              <a:rPr sz="500" spc="-50" dirty="0">
                <a:latin typeface="Verdana"/>
                <a:cs typeface="Verdana"/>
              </a:rPr>
              <a:t>s</a:t>
            </a:r>
            <a:r>
              <a:rPr sz="500" spc="-35" dirty="0">
                <a:latin typeface="Verdana"/>
                <a:cs typeface="Verdana"/>
              </a:rPr>
              <a:t>i</a:t>
            </a:r>
            <a:r>
              <a:rPr sz="500" spc="55" dirty="0">
                <a:latin typeface="Verdana"/>
                <a:cs typeface="Verdana"/>
              </a:rPr>
              <a:t>a</a:t>
            </a:r>
            <a:r>
              <a:rPr sz="500" spc="-35" dirty="0">
                <a:latin typeface="Verdana"/>
                <a:cs typeface="Verdana"/>
              </a:rPr>
              <a:t>,</a:t>
            </a:r>
            <a:r>
              <a:rPr sz="500" spc="10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Verdana"/>
                <a:cs typeface="Verdana"/>
              </a:rPr>
              <a:t>1</a:t>
            </a:r>
            <a:r>
              <a:rPr sz="500" spc="-20" dirty="0">
                <a:latin typeface="Verdana"/>
                <a:cs typeface="Verdana"/>
              </a:rPr>
              <a:t>8</a:t>
            </a:r>
            <a:r>
              <a:rPr sz="500" spc="-30" dirty="0">
                <a:latin typeface="Verdana"/>
                <a:cs typeface="Verdana"/>
              </a:rPr>
              <a:t>2</a:t>
            </a:r>
            <a:r>
              <a:rPr sz="500" spc="-20" dirty="0">
                <a:latin typeface="Verdana"/>
                <a:cs typeface="Verdana"/>
              </a:rPr>
              <a:t>0</a:t>
            </a:r>
            <a:r>
              <a:rPr sz="500" spc="-35" dirty="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500" spc="-90" dirty="0">
                <a:latin typeface="Verdana"/>
                <a:cs typeface="Verdana"/>
              </a:rPr>
              <a:t>T</a:t>
            </a:r>
            <a:r>
              <a:rPr sz="500" spc="45" dirty="0">
                <a:latin typeface="Verdana"/>
                <a:cs typeface="Verdana"/>
              </a:rPr>
              <a:t>e</a:t>
            </a:r>
            <a:r>
              <a:rPr sz="500" spc="-35" dirty="0">
                <a:latin typeface="Verdana"/>
                <a:cs typeface="Verdana"/>
              </a:rPr>
              <a:t>l</a:t>
            </a:r>
            <a:r>
              <a:rPr sz="500" spc="-80" dirty="0">
                <a:latin typeface="Verdana"/>
                <a:cs typeface="Verdana"/>
              </a:rPr>
              <a:t>:</a:t>
            </a:r>
            <a:r>
              <a:rPr sz="500" spc="10" dirty="0">
                <a:latin typeface="Times New Roman"/>
                <a:cs typeface="Times New Roman"/>
              </a:rPr>
              <a:t> </a:t>
            </a:r>
            <a:r>
              <a:rPr sz="500" spc="-100" dirty="0">
                <a:latin typeface="Verdana"/>
                <a:cs typeface="Verdana"/>
              </a:rPr>
              <a:t>+</a:t>
            </a:r>
            <a:r>
              <a:rPr sz="500" spc="-20" dirty="0">
                <a:latin typeface="Verdana"/>
                <a:cs typeface="Verdana"/>
              </a:rPr>
              <a:t>2</a:t>
            </a:r>
            <a:r>
              <a:rPr sz="500" spc="-25" dirty="0">
                <a:latin typeface="Verdana"/>
                <a:cs typeface="Verdana"/>
              </a:rPr>
              <a:t>7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-20" dirty="0">
                <a:latin typeface="Verdana"/>
                <a:cs typeface="Verdana"/>
              </a:rPr>
              <a:t>1</a:t>
            </a:r>
            <a:r>
              <a:rPr sz="500" spc="-25" dirty="0">
                <a:latin typeface="Verdana"/>
                <a:cs typeface="Verdana"/>
              </a:rPr>
              <a:t>1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Verdana"/>
                <a:cs typeface="Verdana"/>
              </a:rPr>
              <a:t>8</a:t>
            </a:r>
            <a:r>
              <a:rPr sz="500" spc="-20" dirty="0">
                <a:latin typeface="Verdana"/>
                <a:cs typeface="Verdana"/>
              </a:rPr>
              <a:t>5</a:t>
            </a:r>
            <a:r>
              <a:rPr sz="500" spc="-25" dirty="0">
                <a:latin typeface="Verdana"/>
                <a:cs typeface="Verdana"/>
              </a:rPr>
              <a:t>4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-20" dirty="0">
                <a:latin typeface="Verdana"/>
                <a:cs typeface="Verdana"/>
              </a:rPr>
              <a:t>5</a:t>
            </a:r>
            <a:r>
              <a:rPr sz="500" spc="-30" dirty="0">
                <a:latin typeface="Verdana"/>
                <a:cs typeface="Verdana"/>
              </a:rPr>
              <a:t>9</a:t>
            </a:r>
            <a:r>
              <a:rPr sz="500" spc="-20" dirty="0">
                <a:latin typeface="Verdana"/>
                <a:cs typeface="Verdana"/>
              </a:rPr>
              <a:t>2</a:t>
            </a:r>
            <a:r>
              <a:rPr sz="500" spc="-25" dirty="0">
                <a:latin typeface="Verdana"/>
                <a:cs typeface="Verdana"/>
              </a:rPr>
              <a:t>2</a:t>
            </a:r>
            <a:r>
              <a:rPr sz="500" dirty="0">
                <a:latin typeface="Times New Roman"/>
                <a:cs typeface="Times New Roman"/>
              </a:rPr>
              <a:t> </a:t>
            </a:r>
            <a:r>
              <a:rPr sz="500" spc="50" dirty="0">
                <a:latin typeface="Times New Roman"/>
                <a:cs typeface="Times New Roman"/>
              </a:rPr>
              <a:t> </a:t>
            </a:r>
            <a:r>
              <a:rPr sz="500" spc="130" dirty="0">
                <a:latin typeface="Verdana"/>
                <a:cs typeface="Verdana"/>
              </a:rPr>
              <a:t>|</a:t>
            </a:r>
            <a:r>
              <a:rPr sz="500" dirty="0">
                <a:latin typeface="Times New Roman"/>
                <a:cs typeface="Times New Roman"/>
              </a:rPr>
              <a:t> </a:t>
            </a:r>
            <a:r>
              <a:rPr sz="500" spc="40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Verdana"/>
                <a:cs typeface="Verdana"/>
              </a:rPr>
              <a:t>F</a:t>
            </a:r>
            <a:r>
              <a:rPr sz="500" spc="65" dirty="0">
                <a:latin typeface="Verdana"/>
                <a:cs typeface="Verdana"/>
              </a:rPr>
              <a:t>a</a:t>
            </a:r>
            <a:r>
              <a:rPr sz="500" spc="-45" dirty="0">
                <a:latin typeface="Verdana"/>
                <a:cs typeface="Verdana"/>
              </a:rPr>
              <a:t>x</a:t>
            </a:r>
            <a:r>
              <a:rPr sz="500" spc="-80" dirty="0">
                <a:latin typeface="Verdana"/>
                <a:cs typeface="Verdana"/>
              </a:rPr>
              <a:t>:</a:t>
            </a:r>
            <a:r>
              <a:rPr sz="500" spc="10" dirty="0">
                <a:latin typeface="Times New Roman"/>
                <a:cs typeface="Times New Roman"/>
              </a:rPr>
              <a:t> </a:t>
            </a:r>
            <a:r>
              <a:rPr sz="500" spc="-90" dirty="0">
                <a:latin typeface="Verdana"/>
                <a:cs typeface="Verdana"/>
              </a:rPr>
              <a:t>+</a:t>
            </a:r>
            <a:r>
              <a:rPr sz="500" spc="-30" dirty="0">
                <a:latin typeface="Verdana"/>
                <a:cs typeface="Verdana"/>
              </a:rPr>
              <a:t>2</a:t>
            </a:r>
            <a:r>
              <a:rPr sz="500" spc="-25" dirty="0">
                <a:latin typeface="Verdana"/>
                <a:cs typeface="Verdana"/>
              </a:rPr>
              <a:t>7</a:t>
            </a:r>
            <a:r>
              <a:rPr sz="500" spc="30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Verdana"/>
                <a:cs typeface="Verdana"/>
              </a:rPr>
              <a:t>1</a:t>
            </a:r>
            <a:r>
              <a:rPr sz="500" spc="-25" dirty="0">
                <a:latin typeface="Verdana"/>
                <a:cs typeface="Verdana"/>
              </a:rPr>
              <a:t>1</a:t>
            </a:r>
            <a:r>
              <a:rPr sz="500" spc="20" dirty="0">
                <a:latin typeface="Times New Roman"/>
                <a:cs typeface="Times New Roman"/>
              </a:rPr>
              <a:t> </a:t>
            </a:r>
            <a:r>
              <a:rPr sz="500" spc="-20" dirty="0">
                <a:latin typeface="Verdana"/>
                <a:cs typeface="Verdana"/>
              </a:rPr>
              <a:t>8</a:t>
            </a:r>
            <a:r>
              <a:rPr sz="500" spc="-30" dirty="0">
                <a:latin typeface="Verdana"/>
                <a:cs typeface="Verdana"/>
              </a:rPr>
              <a:t>5</a:t>
            </a:r>
            <a:r>
              <a:rPr sz="500" spc="-25" dirty="0">
                <a:latin typeface="Verdana"/>
                <a:cs typeface="Verdana"/>
              </a:rPr>
              <a:t>4</a:t>
            </a:r>
            <a:r>
              <a:rPr sz="500" spc="30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Verdana"/>
                <a:cs typeface="Verdana"/>
              </a:rPr>
              <a:t>1</a:t>
            </a:r>
            <a:r>
              <a:rPr sz="500" spc="-20" dirty="0">
                <a:latin typeface="Verdana"/>
                <a:cs typeface="Verdana"/>
              </a:rPr>
              <a:t>7</a:t>
            </a:r>
            <a:r>
              <a:rPr sz="500" spc="-30" dirty="0">
                <a:latin typeface="Verdana"/>
                <a:cs typeface="Verdana"/>
              </a:rPr>
              <a:t>4</a:t>
            </a:r>
            <a:r>
              <a:rPr sz="500" spc="-25" dirty="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5" name="object 1425"/>
          <p:cNvSpPr txBox="1"/>
          <p:nvPr/>
        </p:nvSpPr>
        <p:spPr>
          <a:xfrm>
            <a:off x="18922903" y="13082389"/>
            <a:ext cx="405765" cy="107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spc="20" dirty="0">
                <a:latin typeface="Arial MT"/>
                <a:cs typeface="Arial MT"/>
              </a:rPr>
              <a:t>APPROVED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26" name="object 1426"/>
          <p:cNvSpPr txBox="1"/>
          <p:nvPr/>
        </p:nvSpPr>
        <p:spPr>
          <a:xfrm>
            <a:off x="17482898" y="9853007"/>
            <a:ext cx="30416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APPROVED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7" name="object 1427"/>
          <p:cNvSpPr txBox="1"/>
          <p:nvPr/>
        </p:nvSpPr>
        <p:spPr>
          <a:xfrm>
            <a:off x="18280319" y="9853007"/>
            <a:ext cx="31877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IG</a:t>
            </a:r>
            <a:r>
              <a:rPr sz="400" spc="-10" dirty="0">
                <a:latin typeface="Arial MT"/>
                <a:cs typeface="Arial MT"/>
              </a:rPr>
              <a:t>NAT</a:t>
            </a:r>
            <a:r>
              <a:rPr sz="400" spc="-15" dirty="0">
                <a:latin typeface="Arial MT"/>
                <a:cs typeface="Arial MT"/>
              </a:rPr>
              <a:t>U</a:t>
            </a:r>
            <a:r>
              <a:rPr sz="400" spc="-10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8" name="object 1428"/>
          <p:cNvSpPr txBox="1"/>
          <p:nvPr/>
        </p:nvSpPr>
        <p:spPr>
          <a:xfrm>
            <a:off x="19076730" y="9853007"/>
            <a:ext cx="15938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DAT</a:t>
            </a:r>
            <a:r>
              <a:rPr sz="400" spc="-5" dirty="0">
                <a:latin typeface="Arial MT"/>
                <a:cs typeface="Arial MT"/>
              </a:rPr>
              <a:t>E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29" name="object 1429"/>
          <p:cNvSpPr txBox="1"/>
          <p:nvPr/>
        </p:nvSpPr>
        <p:spPr>
          <a:xfrm>
            <a:off x="17482898" y="10935793"/>
            <a:ext cx="31242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latin typeface="Arial MT"/>
                <a:cs typeface="Arial MT"/>
              </a:rPr>
              <a:t>ARCHITECT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30" name="object 1430"/>
          <p:cNvSpPr txBox="1"/>
          <p:nvPr/>
        </p:nvSpPr>
        <p:spPr>
          <a:xfrm>
            <a:off x="17482898" y="8580868"/>
            <a:ext cx="2247265" cy="365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110"/>
              </a:spcBef>
            </a:pPr>
            <a:r>
              <a:rPr sz="650" b="1" spc="-5" dirty="0">
                <a:latin typeface="Arial"/>
                <a:cs typeface="Arial"/>
              </a:rPr>
              <a:t>ALL </a:t>
            </a:r>
            <a:r>
              <a:rPr sz="650" b="1" dirty="0">
                <a:latin typeface="Arial"/>
                <a:cs typeface="Arial"/>
              </a:rPr>
              <a:t>STRUCTURAL CONCRETE WORK TO ENGINEER'S </a:t>
            </a:r>
            <a:r>
              <a:rPr sz="650" b="1" spc="-17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DESIGN</a:t>
            </a:r>
            <a:r>
              <a:rPr sz="650" b="1" spc="-5" dirty="0">
                <a:latin typeface="Arial"/>
                <a:cs typeface="Arial"/>
              </a:rPr>
              <a:t> AND</a:t>
            </a:r>
            <a:r>
              <a:rPr sz="650" b="1" dirty="0">
                <a:latin typeface="Arial"/>
                <a:cs typeface="Arial"/>
              </a:rPr>
              <a:t> SPECIFICATION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809625" algn="l"/>
                <a:tab pos="1605915" algn="l"/>
              </a:tabLst>
            </a:pPr>
            <a:r>
              <a:rPr sz="400" spc="-5" dirty="0">
                <a:latin typeface="Arial MT"/>
                <a:cs typeface="Arial MT"/>
              </a:rPr>
              <a:t>ENGINEER	ECSA </a:t>
            </a:r>
            <a:r>
              <a:rPr sz="400" spc="-10" dirty="0">
                <a:latin typeface="Arial MT"/>
                <a:cs typeface="Arial MT"/>
              </a:rPr>
              <a:t>No.	</a:t>
            </a:r>
            <a:r>
              <a:rPr sz="400" spc="-5" dirty="0">
                <a:latin typeface="Arial MT"/>
                <a:cs typeface="Arial MT"/>
              </a:rPr>
              <a:t>SIGNATURE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31" name="object 1431"/>
          <p:cNvSpPr txBox="1"/>
          <p:nvPr/>
        </p:nvSpPr>
        <p:spPr>
          <a:xfrm>
            <a:off x="17482898" y="11009303"/>
            <a:ext cx="480059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b="1" spc="-25" dirty="0">
                <a:latin typeface="Arial"/>
                <a:cs typeface="Arial"/>
              </a:rPr>
              <a:t>B</a:t>
            </a:r>
            <a:r>
              <a:rPr sz="400" b="1" spc="-15" dirty="0">
                <a:latin typeface="Arial"/>
                <a:cs typeface="Arial"/>
              </a:rPr>
              <a:t>H</a:t>
            </a:r>
            <a:r>
              <a:rPr sz="400" b="1" spc="-10" dirty="0">
                <a:latin typeface="Arial"/>
                <a:cs typeface="Arial"/>
              </a:rPr>
              <a:t>AV</a:t>
            </a:r>
            <a:r>
              <a:rPr sz="400" b="1" spc="-20" dirty="0">
                <a:latin typeface="Arial"/>
                <a:cs typeface="Arial"/>
              </a:rPr>
              <a:t>I</a:t>
            </a:r>
            <a:r>
              <a:rPr sz="400" b="1" spc="-5" dirty="0">
                <a:latin typeface="Arial"/>
                <a:cs typeface="Arial"/>
              </a:rPr>
              <a:t>K </a:t>
            </a:r>
            <a:r>
              <a:rPr sz="400" b="1" spc="-25" dirty="0">
                <a:latin typeface="Arial"/>
                <a:cs typeface="Arial"/>
              </a:rPr>
              <a:t>R</a:t>
            </a:r>
            <a:r>
              <a:rPr sz="400" b="1" spc="-10" dirty="0">
                <a:latin typeface="Arial"/>
                <a:cs typeface="Arial"/>
              </a:rPr>
              <a:t>A</a:t>
            </a:r>
            <a:r>
              <a:rPr sz="400" b="1" spc="-15" dirty="0">
                <a:latin typeface="Arial"/>
                <a:cs typeface="Arial"/>
              </a:rPr>
              <a:t>N</a:t>
            </a:r>
            <a:r>
              <a:rPr sz="400" b="1" spc="-10" dirty="0">
                <a:latin typeface="Arial"/>
                <a:cs typeface="Arial"/>
              </a:rPr>
              <a:t>C</a:t>
            </a:r>
            <a:r>
              <a:rPr sz="400" b="1" spc="-25" dirty="0">
                <a:latin typeface="Arial"/>
                <a:cs typeface="Arial"/>
              </a:rPr>
              <a:t>H</a:t>
            </a:r>
            <a:r>
              <a:rPr sz="400" b="1" spc="-15" dirty="0">
                <a:latin typeface="Arial"/>
                <a:cs typeface="Arial"/>
              </a:rPr>
              <a:t>O</a:t>
            </a:r>
            <a:r>
              <a:rPr sz="400" b="1" spc="-5" dirty="0">
                <a:latin typeface="Arial"/>
                <a:cs typeface="Arial"/>
              </a:rPr>
              <a:t>D</a:t>
            </a:r>
            <a:endParaRPr sz="400">
              <a:latin typeface="Arial"/>
              <a:cs typeface="Arial"/>
            </a:endParaRPr>
          </a:p>
        </p:txBody>
      </p:sp>
      <p:sp>
        <p:nvSpPr>
          <p:cNvPr id="1432" name="object 1432"/>
          <p:cNvSpPr txBox="1"/>
          <p:nvPr/>
        </p:nvSpPr>
        <p:spPr>
          <a:xfrm>
            <a:off x="18280318" y="10922844"/>
            <a:ext cx="1115060" cy="1733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808990" algn="l"/>
              </a:tabLst>
            </a:pPr>
            <a:r>
              <a:rPr sz="400" spc="-10" dirty="0">
                <a:latin typeface="Arial MT"/>
                <a:cs typeface="Arial MT"/>
              </a:rPr>
              <a:t>SAC</a:t>
            </a:r>
            <a:r>
              <a:rPr sz="400" spc="-20" dirty="0">
                <a:latin typeface="Arial MT"/>
                <a:cs typeface="Arial MT"/>
              </a:rPr>
              <a:t>A</a:t>
            </a:r>
            <a:r>
              <a:rPr sz="400" spc="-5" dirty="0">
                <a:latin typeface="Arial MT"/>
                <a:cs typeface="Arial MT"/>
              </a:rPr>
              <a:t>P </a:t>
            </a:r>
            <a:r>
              <a:rPr sz="400" spc="-10" dirty="0">
                <a:latin typeface="Arial MT"/>
                <a:cs typeface="Arial MT"/>
              </a:rPr>
              <a:t>N</a:t>
            </a:r>
            <a:r>
              <a:rPr sz="400" spc="-15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.</a:t>
            </a:r>
            <a:r>
              <a:rPr sz="400" dirty="0">
                <a:latin typeface="Arial MT"/>
                <a:cs typeface="Arial MT"/>
              </a:rPr>
              <a:t>	</a:t>
            </a:r>
            <a:r>
              <a:rPr sz="400" spc="-10" dirty="0">
                <a:latin typeface="Arial MT"/>
                <a:cs typeface="Arial MT"/>
              </a:rPr>
              <a:t>S</a:t>
            </a:r>
            <a:r>
              <a:rPr sz="400" spc="-5" dirty="0">
                <a:latin typeface="Arial MT"/>
                <a:cs typeface="Arial MT"/>
              </a:rPr>
              <a:t>IG</a:t>
            </a:r>
            <a:r>
              <a:rPr sz="400" spc="-10" dirty="0">
                <a:latin typeface="Arial MT"/>
                <a:cs typeface="Arial MT"/>
              </a:rPr>
              <a:t>NAT</a:t>
            </a:r>
            <a:r>
              <a:rPr sz="400" spc="-15" dirty="0">
                <a:latin typeface="Arial MT"/>
                <a:cs typeface="Arial MT"/>
              </a:rPr>
              <a:t>U</a:t>
            </a:r>
            <a:r>
              <a:rPr sz="400" spc="-10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</a:t>
            </a:r>
            <a:endParaRPr sz="400">
              <a:latin typeface="Arial MT"/>
              <a:cs typeface="Arial MT"/>
            </a:endParaRPr>
          </a:p>
          <a:p>
            <a:pPr marL="27305">
              <a:lnSpc>
                <a:spcPct val="100000"/>
              </a:lnSpc>
              <a:spcBef>
                <a:spcPts val="105"/>
              </a:spcBef>
            </a:pPr>
            <a:r>
              <a:rPr sz="400" b="1" spc="-5" dirty="0">
                <a:latin typeface="Arial"/>
                <a:cs typeface="Arial"/>
              </a:rPr>
              <a:t>21178</a:t>
            </a:r>
            <a:endParaRPr sz="400">
              <a:latin typeface="Arial"/>
              <a:cs typeface="Arial"/>
            </a:endParaRPr>
          </a:p>
        </p:txBody>
      </p:sp>
      <p:sp>
        <p:nvSpPr>
          <p:cNvPr id="1433" name="object 1433"/>
          <p:cNvSpPr txBox="1"/>
          <p:nvPr/>
        </p:nvSpPr>
        <p:spPr>
          <a:xfrm>
            <a:off x="19887776" y="8608690"/>
            <a:ext cx="92710" cy="5106035"/>
          </a:xfrm>
          <a:prstGeom prst="rect">
            <a:avLst/>
          </a:prstGeom>
        </p:spPr>
        <p:txBody>
          <a:bodyPr vert="vert270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00" spc="10" dirty="0">
                <a:latin typeface="Arial MT"/>
                <a:cs typeface="Arial MT"/>
              </a:rPr>
              <a:t>T:\3_MPUMALANGA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PROJECTS\MP-4032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MIRE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BECK\WORKING</a:t>
            </a:r>
            <a:r>
              <a:rPr sz="500" spc="20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DRAWINGS\CENTRAL</a:t>
            </a:r>
            <a:r>
              <a:rPr sz="500" spc="25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MODEL\20200423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-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10" dirty="0">
                <a:latin typeface="Arial MT"/>
                <a:cs typeface="Arial MT"/>
              </a:rPr>
              <a:t>MIRE</a:t>
            </a:r>
            <a:r>
              <a:rPr sz="500" spc="15" dirty="0">
                <a:latin typeface="Arial MT"/>
                <a:cs typeface="Arial MT"/>
              </a:rPr>
              <a:t> BECK </a:t>
            </a:r>
            <a:r>
              <a:rPr sz="500" spc="10" dirty="0">
                <a:latin typeface="Arial MT"/>
                <a:cs typeface="Arial MT"/>
              </a:rPr>
              <a:t>CONSTRUCTION</a:t>
            </a:r>
            <a:r>
              <a:rPr sz="500" spc="25" dirty="0">
                <a:latin typeface="Arial MT"/>
                <a:cs typeface="Arial MT"/>
              </a:rPr>
              <a:t> </a:t>
            </a:r>
            <a:r>
              <a:rPr sz="500" spc="15" dirty="0">
                <a:latin typeface="Arial MT"/>
                <a:cs typeface="Arial MT"/>
              </a:rPr>
              <a:t>DRAWINGS</a:t>
            </a:r>
            <a:r>
              <a:rPr sz="500" spc="20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-</a:t>
            </a:r>
            <a:r>
              <a:rPr sz="500" spc="15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detached.rvt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34" name="object 1434"/>
          <p:cNvSpPr txBox="1"/>
          <p:nvPr/>
        </p:nvSpPr>
        <p:spPr>
          <a:xfrm>
            <a:off x="17480875" y="12826422"/>
            <a:ext cx="415925" cy="22415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500" spc="20" dirty="0">
                <a:latin typeface="Arial MT"/>
                <a:cs typeface="Arial MT"/>
              </a:rPr>
              <a:t>SCALE</a:t>
            </a:r>
            <a:endParaRPr sz="500">
              <a:latin typeface="Arial MT"/>
              <a:cs typeface="Arial MT"/>
            </a:endParaRPr>
          </a:p>
          <a:p>
            <a:pPr marL="27305">
              <a:lnSpc>
                <a:spcPct val="100000"/>
              </a:lnSpc>
              <a:spcBef>
                <a:spcPts val="185"/>
              </a:spcBef>
            </a:pPr>
            <a:r>
              <a:rPr sz="500" spc="20" dirty="0">
                <a:latin typeface="Arial MT"/>
                <a:cs typeface="Arial MT"/>
              </a:rPr>
              <a:t>As</a:t>
            </a:r>
            <a:r>
              <a:rPr sz="500" spc="-30" dirty="0">
                <a:latin typeface="Arial MT"/>
                <a:cs typeface="Arial MT"/>
              </a:rPr>
              <a:t> </a:t>
            </a:r>
            <a:r>
              <a:rPr sz="500" spc="15" dirty="0">
                <a:latin typeface="Arial MT"/>
                <a:cs typeface="Arial MT"/>
              </a:rPr>
              <a:t>indicated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35" name="object 1435"/>
          <p:cNvSpPr txBox="1"/>
          <p:nvPr/>
        </p:nvSpPr>
        <p:spPr>
          <a:xfrm>
            <a:off x="19513928" y="13449808"/>
            <a:ext cx="22923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spc="-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900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5</a:t>
            </a:r>
            <a:r>
              <a:rPr sz="900" u="sng" spc="9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436" name="object 1436"/>
          <p:cNvSpPr txBox="1"/>
          <p:nvPr/>
        </p:nvSpPr>
        <p:spPr>
          <a:xfrm>
            <a:off x="17511233" y="12270555"/>
            <a:ext cx="1557655" cy="225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5" dirty="0">
                <a:latin typeface="Arial MT"/>
                <a:cs typeface="Arial MT"/>
              </a:rPr>
              <a:t>DRAWING</a:t>
            </a:r>
            <a:endParaRPr sz="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b="1" spc="20" dirty="0">
                <a:latin typeface="Arial"/>
                <a:cs typeface="Arial"/>
              </a:rPr>
              <a:t>GROUND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spc="20" dirty="0">
                <a:latin typeface="Arial"/>
                <a:cs typeface="Arial"/>
              </a:rPr>
              <a:t>FLOOR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PLAN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1-3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37" name="object 1437"/>
          <p:cNvSpPr txBox="1"/>
          <p:nvPr/>
        </p:nvSpPr>
        <p:spPr>
          <a:xfrm>
            <a:off x="17477737" y="12980343"/>
            <a:ext cx="139319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500" spc="20" dirty="0">
                <a:latin typeface="Arial MT"/>
                <a:cs typeface="Arial MT"/>
              </a:rPr>
              <a:t>PROJECT</a:t>
            </a:r>
            <a:r>
              <a:rPr sz="500" spc="-10" dirty="0">
                <a:latin typeface="Arial MT"/>
                <a:cs typeface="Arial MT"/>
              </a:rPr>
              <a:t> </a:t>
            </a:r>
            <a:r>
              <a:rPr sz="500" spc="20" dirty="0">
                <a:latin typeface="Arial MT"/>
                <a:cs typeface="Arial MT"/>
              </a:rPr>
              <a:t>NUMBER </a:t>
            </a:r>
            <a:r>
              <a:rPr sz="500" spc="80" dirty="0">
                <a:latin typeface="Arial MT"/>
                <a:cs typeface="Arial MT"/>
              </a:rPr>
              <a:t> </a:t>
            </a:r>
            <a:r>
              <a:rPr sz="1950" b="1" spc="30" baseline="-32051" dirty="0">
                <a:latin typeface="Arial"/>
                <a:cs typeface="Arial"/>
              </a:rPr>
              <a:t>MP4032</a:t>
            </a:r>
            <a:endParaRPr sz="1950" baseline="-32051">
              <a:latin typeface="Arial"/>
              <a:cs typeface="Arial"/>
            </a:endParaRPr>
          </a:p>
        </p:txBody>
      </p:sp>
      <p:sp>
        <p:nvSpPr>
          <p:cNvPr id="1438" name="object 1438"/>
          <p:cNvSpPr txBox="1"/>
          <p:nvPr/>
        </p:nvSpPr>
        <p:spPr>
          <a:xfrm>
            <a:off x="18922903" y="12826422"/>
            <a:ext cx="285115" cy="2241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100"/>
              </a:lnSpc>
              <a:spcBef>
                <a:spcPts val="90"/>
              </a:spcBef>
            </a:pPr>
            <a:r>
              <a:rPr sz="500" spc="20" dirty="0">
                <a:latin typeface="Arial MT"/>
                <a:cs typeface="Arial MT"/>
              </a:rPr>
              <a:t>D</a:t>
            </a:r>
            <a:r>
              <a:rPr sz="500" spc="25" dirty="0">
                <a:latin typeface="Arial MT"/>
                <a:cs typeface="Arial MT"/>
              </a:rPr>
              <a:t>R</a:t>
            </a:r>
            <a:r>
              <a:rPr sz="500" spc="20" dirty="0">
                <a:latin typeface="Arial MT"/>
                <a:cs typeface="Arial MT"/>
              </a:rPr>
              <a:t>A</a:t>
            </a:r>
            <a:r>
              <a:rPr sz="500" spc="50" dirty="0">
                <a:latin typeface="Arial MT"/>
                <a:cs typeface="Arial MT"/>
              </a:rPr>
              <a:t>W</a:t>
            </a:r>
            <a:r>
              <a:rPr sz="500" spc="10" dirty="0">
                <a:latin typeface="Arial MT"/>
                <a:cs typeface="Arial MT"/>
              </a:rPr>
              <a:t>N  </a:t>
            </a:r>
            <a:r>
              <a:rPr sz="500" spc="15" dirty="0">
                <a:latin typeface="Arial MT"/>
                <a:cs typeface="Arial MT"/>
              </a:rPr>
              <a:t>SID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39" name="object 1439"/>
          <p:cNvSpPr txBox="1"/>
          <p:nvPr/>
        </p:nvSpPr>
        <p:spPr>
          <a:xfrm>
            <a:off x="17511233" y="13385124"/>
            <a:ext cx="82423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15" dirty="0">
                <a:latin typeface="Arial"/>
                <a:cs typeface="Arial"/>
              </a:rPr>
              <a:t>201-1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-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A1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40" name="object 1440"/>
          <p:cNvSpPr txBox="1"/>
          <p:nvPr/>
        </p:nvSpPr>
        <p:spPr>
          <a:xfrm>
            <a:off x="18221622" y="12826422"/>
            <a:ext cx="290830" cy="2241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100"/>
              </a:lnSpc>
              <a:spcBef>
                <a:spcPts val="90"/>
              </a:spcBef>
            </a:pPr>
            <a:r>
              <a:rPr sz="500" spc="20" dirty="0">
                <a:latin typeface="Arial MT"/>
                <a:cs typeface="Arial MT"/>
              </a:rPr>
              <a:t>DATE </a:t>
            </a:r>
            <a:r>
              <a:rPr sz="500" spc="25" dirty="0">
                <a:latin typeface="Arial MT"/>
                <a:cs typeface="Arial MT"/>
              </a:rPr>
              <a:t> </a:t>
            </a:r>
            <a:r>
              <a:rPr sz="500" spc="20" dirty="0">
                <a:latin typeface="Arial MT"/>
                <a:cs typeface="Arial MT"/>
              </a:rPr>
              <a:t>1</a:t>
            </a:r>
            <a:r>
              <a:rPr sz="500" spc="10" dirty="0">
                <a:latin typeface="Arial MT"/>
                <a:cs typeface="Arial MT"/>
              </a:rPr>
              <a:t>9</a:t>
            </a:r>
            <a:r>
              <a:rPr sz="500" spc="5" dirty="0">
                <a:latin typeface="Arial MT"/>
                <a:cs typeface="Arial MT"/>
              </a:rPr>
              <a:t>.</a:t>
            </a:r>
            <a:r>
              <a:rPr sz="500" spc="10" dirty="0">
                <a:latin typeface="Arial MT"/>
                <a:cs typeface="Arial MT"/>
              </a:rPr>
              <a:t>0</a:t>
            </a:r>
            <a:r>
              <a:rPr sz="500" spc="20" dirty="0">
                <a:latin typeface="Arial MT"/>
                <a:cs typeface="Arial MT"/>
              </a:rPr>
              <a:t>9</a:t>
            </a:r>
            <a:r>
              <a:rPr sz="500" spc="-5" dirty="0">
                <a:latin typeface="Arial MT"/>
                <a:cs typeface="Arial MT"/>
              </a:rPr>
              <a:t>.</a:t>
            </a:r>
            <a:r>
              <a:rPr sz="500" spc="20" dirty="0">
                <a:latin typeface="Arial MT"/>
                <a:cs typeface="Arial MT"/>
              </a:rPr>
              <a:t>1</a:t>
            </a:r>
            <a:r>
              <a:rPr sz="500" spc="15" dirty="0">
                <a:latin typeface="Arial MT"/>
                <a:cs typeface="Arial MT"/>
              </a:rPr>
              <a:t>7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41" name="object 1441"/>
          <p:cNvSpPr txBox="1"/>
          <p:nvPr/>
        </p:nvSpPr>
        <p:spPr>
          <a:xfrm>
            <a:off x="17506174" y="11186530"/>
            <a:ext cx="2263775" cy="6648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20"/>
              </a:spcBef>
            </a:pPr>
            <a:r>
              <a:rPr sz="400" spc="-5" dirty="0">
                <a:latin typeface="Arial MT"/>
                <a:cs typeface="Arial MT"/>
              </a:rPr>
              <a:t>PROJECT</a:t>
            </a:r>
            <a:endParaRPr sz="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Arial Black"/>
                <a:cs typeface="Arial Black"/>
              </a:rPr>
              <a:t>PROPOSED</a:t>
            </a:r>
            <a:r>
              <a:rPr sz="1000" spc="-40" dirty="0">
                <a:latin typeface="Arial Black"/>
                <a:cs typeface="Arial Black"/>
              </a:rPr>
              <a:t> </a:t>
            </a:r>
            <a:r>
              <a:rPr sz="1000" spc="-10" dirty="0">
                <a:latin typeface="Arial Black"/>
                <a:cs typeface="Arial Black"/>
              </a:rPr>
              <a:t>OFFICE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000" spc="-5" dirty="0">
                <a:latin typeface="Arial Black"/>
                <a:cs typeface="Arial Black"/>
              </a:rPr>
              <a:t>DEVELOPMENT</a:t>
            </a:r>
            <a:r>
              <a:rPr sz="1000" spc="-15" dirty="0">
                <a:latin typeface="Arial Black"/>
                <a:cs typeface="Arial Black"/>
              </a:rPr>
              <a:t> </a:t>
            </a:r>
            <a:r>
              <a:rPr sz="1000" spc="-5" dirty="0">
                <a:latin typeface="Arial Black"/>
                <a:cs typeface="Arial Black"/>
              </a:rPr>
              <a:t>FOR</a:t>
            </a:r>
            <a:r>
              <a:rPr sz="1000" spc="-20" dirty="0">
                <a:latin typeface="Arial Black"/>
                <a:cs typeface="Arial Black"/>
              </a:rPr>
              <a:t> </a:t>
            </a:r>
            <a:r>
              <a:rPr sz="1000" spc="-5" dirty="0">
                <a:latin typeface="Arial Black"/>
                <a:cs typeface="Arial Black"/>
              </a:rPr>
              <a:t>MIRE</a:t>
            </a:r>
            <a:r>
              <a:rPr sz="1000" spc="-25" dirty="0">
                <a:latin typeface="Arial Black"/>
                <a:cs typeface="Arial Black"/>
              </a:rPr>
              <a:t> </a:t>
            </a:r>
            <a:r>
              <a:rPr sz="1000" spc="-10" dirty="0">
                <a:latin typeface="Arial Black"/>
                <a:cs typeface="Arial Black"/>
              </a:rPr>
              <a:t>BECK</a:t>
            </a:r>
            <a:endParaRPr sz="1000">
              <a:latin typeface="Arial Black"/>
              <a:cs typeface="Arial Black"/>
            </a:endParaRPr>
          </a:p>
          <a:p>
            <a:pPr marL="17145">
              <a:lnSpc>
                <a:spcPct val="100000"/>
              </a:lnSpc>
              <a:spcBef>
                <a:spcPts val="775"/>
              </a:spcBef>
            </a:pPr>
            <a:r>
              <a:rPr sz="900" spc="20" dirty="0">
                <a:latin typeface="Arial MT"/>
                <a:cs typeface="Arial MT"/>
              </a:rPr>
              <a:t>ERF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781,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RIVERSIDE</a:t>
            </a:r>
            <a:r>
              <a:rPr sz="900" spc="5" dirty="0">
                <a:latin typeface="Arial MT"/>
                <a:cs typeface="Arial MT"/>
              </a:rPr>
              <a:t> </a:t>
            </a:r>
            <a:r>
              <a:rPr sz="900" spc="15" dirty="0">
                <a:latin typeface="Arial MT"/>
                <a:cs typeface="Arial MT"/>
              </a:rPr>
              <a:t>PARK,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10" dirty="0">
                <a:latin typeface="Arial MT"/>
                <a:cs typeface="Arial MT"/>
              </a:rPr>
              <a:t>EXT.</a:t>
            </a:r>
            <a:r>
              <a:rPr sz="900" spc="-5" dirty="0">
                <a:latin typeface="Arial MT"/>
                <a:cs typeface="Arial MT"/>
              </a:rPr>
              <a:t> </a:t>
            </a:r>
            <a:r>
              <a:rPr sz="900" spc="20" dirty="0">
                <a:latin typeface="Arial MT"/>
                <a:cs typeface="Arial MT"/>
              </a:rPr>
              <a:t>21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442" name="object 1442"/>
          <p:cNvSpPr txBox="1"/>
          <p:nvPr/>
        </p:nvSpPr>
        <p:spPr>
          <a:xfrm>
            <a:off x="17513258" y="8282627"/>
            <a:ext cx="166814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b="1" spc="15" dirty="0">
                <a:latin typeface="Arial"/>
                <a:cs typeface="Arial"/>
              </a:rPr>
              <a:t>CONSTRUCTION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DRAWINGS</a:t>
            </a:r>
            <a:endParaRPr sz="900">
              <a:latin typeface="Arial"/>
              <a:cs typeface="Arial"/>
            </a:endParaRPr>
          </a:p>
        </p:txBody>
      </p:sp>
      <p:sp>
        <p:nvSpPr>
          <p:cNvPr id="1443" name="object 1443"/>
          <p:cNvSpPr txBox="1"/>
          <p:nvPr/>
        </p:nvSpPr>
        <p:spPr>
          <a:xfrm>
            <a:off x="19334767" y="12826422"/>
            <a:ext cx="359410" cy="2241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145" marR="5080" indent="-5080">
              <a:lnSpc>
                <a:spcPct val="130100"/>
              </a:lnSpc>
              <a:spcBef>
                <a:spcPts val="90"/>
              </a:spcBef>
            </a:pPr>
            <a:r>
              <a:rPr sz="500" spc="20" dirty="0">
                <a:latin typeface="Arial MT"/>
                <a:cs typeface="Arial MT"/>
              </a:rPr>
              <a:t>C</a:t>
            </a:r>
            <a:r>
              <a:rPr sz="500" spc="25" dirty="0">
                <a:latin typeface="Arial MT"/>
                <a:cs typeface="Arial MT"/>
              </a:rPr>
              <a:t>H</a:t>
            </a:r>
            <a:r>
              <a:rPr sz="500" spc="20" dirty="0">
                <a:latin typeface="Arial MT"/>
                <a:cs typeface="Arial MT"/>
              </a:rPr>
              <a:t>E</a:t>
            </a:r>
            <a:r>
              <a:rPr sz="500" spc="25" dirty="0">
                <a:latin typeface="Arial MT"/>
                <a:cs typeface="Arial MT"/>
              </a:rPr>
              <a:t>C</a:t>
            </a:r>
            <a:r>
              <a:rPr sz="500" spc="20" dirty="0">
                <a:latin typeface="Arial MT"/>
                <a:cs typeface="Arial MT"/>
              </a:rPr>
              <a:t>KE</a:t>
            </a:r>
            <a:r>
              <a:rPr sz="500" spc="10" dirty="0">
                <a:latin typeface="Arial MT"/>
                <a:cs typeface="Arial MT"/>
              </a:rPr>
              <a:t>D  </a:t>
            </a:r>
            <a:r>
              <a:rPr sz="500" spc="20" dirty="0">
                <a:latin typeface="Arial MT"/>
                <a:cs typeface="Arial MT"/>
              </a:rPr>
              <a:t>FM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44" name="object 1444"/>
          <p:cNvSpPr txBox="1"/>
          <p:nvPr/>
        </p:nvSpPr>
        <p:spPr>
          <a:xfrm>
            <a:off x="1288667" y="13073825"/>
            <a:ext cx="722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50" dirty="0">
                <a:latin typeface="Trebuchet MS"/>
                <a:cs typeface="Trebuchet MS"/>
              </a:rPr>
              <a:t>S</a:t>
            </a:r>
            <a:r>
              <a:rPr sz="750" spc="-35" dirty="0">
                <a:latin typeface="Trebuchet MS"/>
                <a:cs typeface="Trebuchet MS"/>
              </a:rPr>
              <a:t>C</a:t>
            </a:r>
            <a:r>
              <a:rPr sz="750" spc="-25" dirty="0">
                <a:latin typeface="Trebuchet MS"/>
                <a:cs typeface="Trebuchet MS"/>
              </a:rPr>
              <a:t>AL</a:t>
            </a:r>
            <a:r>
              <a:rPr sz="750" spc="-30" dirty="0">
                <a:latin typeface="Trebuchet MS"/>
                <a:cs typeface="Trebuchet MS"/>
              </a:rPr>
              <a:t>E</a:t>
            </a:r>
            <a:r>
              <a:rPr sz="750" spc="-90" dirty="0">
                <a:latin typeface="Trebuchet MS"/>
                <a:cs typeface="Trebuchet MS"/>
              </a:rPr>
              <a:t>:</a:t>
            </a:r>
            <a:r>
              <a:rPr sz="750" dirty="0">
                <a:latin typeface="Times New Roman"/>
                <a:cs typeface="Times New Roman"/>
              </a:rPr>
              <a:t>  </a:t>
            </a:r>
            <a:r>
              <a:rPr sz="750" spc="-30" dirty="0">
                <a:latin typeface="Times New Roman"/>
                <a:cs typeface="Times New Roman"/>
              </a:rPr>
              <a:t> </a:t>
            </a:r>
            <a:r>
              <a:rPr sz="1500" b="1" spc="-135" baseline="2777" dirty="0">
                <a:latin typeface="Trebuchet MS"/>
                <a:cs typeface="Trebuchet MS"/>
              </a:rPr>
              <a:t>1</a:t>
            </a:r>
            <a:r>
              <a:rPr sz="1500" baseline="2777" dirty="0">
                <a:latin typeface="Times New Roman"/>
                <a:cs typeface="Times New Roman"/>
              </a:rPr>
              <a:t> </a:t>
            </a:r>
            <a:r>
              <a:rPr sz="1500" b="1" spc="-150" baseline="2777" dirty="0">
                <a:latin typeface="Trebuchet MS"/>
                <a:cs typeface="Trebuchet MS"/>
              </a:rPr>
              <a:t>:</a:t>
            </a:r>
            <a:r>
              <a:rPr sz="1500" baseline="2777" dirty="0">
                <a:latin typeface="Times New Roman"/>
                <a:cs typeface="Times New Roman"/>
              </a:rPr>
              <a:t> </a:t>
            </a:r>
            <a:r>
              <a:rPr sz="1500" b="1" spc="-142" baseline="2777" dirty="0">
                <a:latin typeface="Trebuchet MS"/>
                <a:cs typeface="Trebuchet MS"/>
              </a:rPr>
              <a:t>1</a:t>
            </a:r>
            <a:r>
              <a:rPr sz="1500" b="1" spc="-135" baseline="2777" dirty="0">
                <a:latin typeface="Trebuchet MS"/>
                <a:cs typeface="Trebuchet MS"/>
              </a:rPr>
              <a:t>00</a:t>
            </a:r>
            <a:endParaRPr sz="1500" baseline="2777">
              <a:latin typeface="Trebuchet MS"/>
              <a:cs typeface="Trebuchet MS"/>
            </a:endParaRPr>
          </a:p>
        </p:txBody>
      </p:sp>
      <p:sp>
        <p:nvSpPr>
          <p:cNvPr id="1445" name="object 1445"/>
          <p:cNvSpPr txBox="1"/>
          <p:nvPr/>
        </p:nvSpPr>
        <p:spPr>
          <a:xfrm>
            <a:off x="1288667" y="12785918"/>
            <a:ext cx="23660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135" dirty="0">
                <a:latin typeface="Trebuchet MS"/>
                <a:cs typeface="Trebuchet MS"/>
              </a:rPr>
              <a:t>00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b="1" spc="-125" dirty="0">
                <a:latin typeface="Trebuchet MS"/>
                <a:cs typeface="Trebuchet MS"/>
              </a:rPr>
              <a:t>G</a:t>
            </a:r>
            <a:r>
              <a:rPr sz="1500" b="1" spc="-60" dirty="0">
                <a:latin typeface="Trebuchet MS"/>
                <a:cs typeface="Trebuchet MS"/>
              </a:rPr>
              <a:t>R</a:t>
            </a:r>
            <a:r>
              <a:rPr sz="1500" b="1" spc="-180" dirty="0">
                <a:latin typeface="Trebuchet MS"/>
                <a:cs typeface="Trebuchet MS"/>
              </a:rPr>
              <a:t>O</a:t>
            </a:r>
            <a:r>
              <a:rPr sz="1500" b="1" spc="-130" dirty="0">
                <a:latin typeface="Trebuchet MS"/>
                <a:cs typeface="Trebuchet MS"/>
              </a:rPr>
              <a:t>U</a:t>
            </a:r>
            <a:r>
              <a:rPr sz="1500" b="1" spc="-105" dirty="0">
                <a:latin typeface="Trebuchet MS"/>
                <a:cs typeface="Trebuchet MS"/>
              </a:rPr>
              <a:t>N</a:t>
            </a:r>
            <a:r>
              <a:rPr sz="1500" b="1" spc="-90" dirty="0">
                <a:latin typeface="Trebuchet MS"/>
                <a:cs typeface="Trebuchet MS"/>
              </a:rPr>
              <a:t>D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rebuchet MS"/>
                <a:cs typeface="Trebuchet MS"/>
              </a:rPr>
              <a:t>F</a:t>
            </a:r>
            <a:r>
              <a:rPr sz="1500" b="1" spc="-100" dirty="0">
                <a:latin typeface="Trebuchet MS"/>
                <a:cs typeface="Trebuchet MS"/>
              </a:rPr>
              <a:t>L</a:t>
            </a:r>
            <a:r>
              <a:rPr sz="1500" b="1" spc="-190" dirty="0">
                <a:latin typeface="Trebuchet MS"/>
                <a:cs typeface="Trebuchet MS"/>
              </a:rPr>
              <a:t>OO</a:t>
            </a:r>
            <a:r>
              <a:rPr sz="1500" b="1" spc="-55" dirty="0">
                <a:latin typeface="Trebuchet MS"/>
                <a:cs typeface="Trebuchet MS"/>
              </a:rPr>
              <a:t>R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rebuchet MS"/>
                <a:cs typeface="Trebuchet MS"/>
              </a:rPr>
              <a:t>P</a:t>
            </a:r>
            <a:r>
              <a:rPr sz="1500" b="1" spc="-100" dirty="0">
                <a:latin typeface="Trebuchet MS"/>
                <a:cs typeface="Trebuchet MS"/>
              </a:rPr>
              <a:t>L</a:t>
            </a:r>
            <a:r>
              <a:rPr sz="1500" b="1" spc="-135" dirty="0">
                <a:latin typeface="Trebuchet MS"/>
                <a:cs typeface="Trebuchet MS"/>
              </a:rPr>
              <a:t>A</a:t>
            </a:r>
            <a:r>
              <a:rPr sz="1500" b="1" spc="-114" dirty="0">
                <a:latin typeface="Trebuchet MS"/>
                <a:cs typeface="Trebuchet MS"/>
              </a:rPr>
              <a:t>N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b="1" spc="-65" dirty="0">
                <a:latin typeface="Trebuchet MS"/>
                <a:cs typeface="Trebuchet MS"/>
              </a:rPr>
              <a:t>-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135" dirty="0">
                <a:latin typeface="Trebuchet MS"/>
                <a:cs typeface="Trebuchet MS"/>
              </a:rPr>
              <a:t>1</a:t>
            </a:r>
            <a:r>
              <a:rPr sz="1500" b="1" spc="-130" dirty="0">
                <a:latin typeface="Trebuchet MS"/>
                <a:cs typeface="Trebuchet MS"/>
              </a:rPr>
              <a:t>/</a:t>
            </a:r>
            <a:r>
              <a:rPr sz="1500" b="1" spc="-135" dirty="0">
                <a:latin typeface="Trebuchet MS"/>
                <a:cs typeface="Trebuchet MS"/>
              </a:rPr>
              <a:t>3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1446" name="object 1446"/>
          <p:cNvSpPr txBox="1"/>
          <p:nvPr/>
        </p:nvSpPr>
        <p:spPr>
          <a:xfrm>
            <a:off x="15004634" y="12887382"/>
            <a:ext cx="1600200" cy="5530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500" b="1" spc="-150" dirty="0">
                <a:latin typeface="Trebuchet MS"/>
                <a:cs typeface="Trebuchet MS"/>
              </a:rPr>
              <a:t>F</a:t>
            </a:r>
            <a:r>
              <a:rPr sz="1500" b="1" spc="-100" dirty="0">
                <a:latin typeface="Trebuchet MS"/>
                <a:cs typeface="Trebuchet MS"/>
              </a:rPr>
              <a:t>L</a:t>
            </a:r>
            <a:r>
              <a:rPr sz="1500" b="1" spc="-180" dirty="0">
                <a:latin typeface="Trebuchet MS"/>
                <a:cs typeface="Trebuchet MS"/>
              </a:rPr>
              <a:t>O</a:t>
            </a:r>
            <a:r>
              <a:rPr sz="1500" b="1" spc="-190" dirty="0">
                <a:latin typeface="Trebuchet MS"/>
                <a:cs typeface="Trebuchet MS"/>
              </a:rPr>
              <a:t>O</a:t>
            </a:r>
            <a:r>
              <a:rPr sz="1500" b="1" spc="-55" dirty="0">
                <a:latin typeface="Trebuchet MS"/>
                <a:cs typeface="Trebuchet MS"/>
              </a:rPr>
              <a:t>R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110" dirty="0">
                <a:latin typeface="Trebuchet MS"/>
                <a:cs typeface="Trebuchet MS"/>
              </a:rPr>
              <a:t>K</a:t>
            </a:r>
            <a:r>
              <a:rPr sz="1500" b="1" spc="-125" dirty="0">
                <a:latin typeface="Trebuchet MS"/>
                <a:cs typeface="Trebuchet MS"/>
              </a:rPr>
              <a:t>E</a:t>
            </a:r>
            <a:r>
              <a:rPr sz="1500" b="1" spc="-100" dirty="0">
                <a:latin typeface="Trebuchet MS"/>
                <a:cs typeface="Trebuchet MS"/>
              </a:rPr>
              <a:t>Y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rebuchet MS"/>
                <a:cs typeface="Trebuchet MS"/>
              </a:rPr>
              <a:t>P</a:t>
            </a:r>
            <a:r>
              <a:rPr sz="1500" b="1" spc="-100" dirty="0">
                <a:latin typeface="Trebuchet MS"/>
                <a:cs typeface="Trebuchet MS"/>
              </a:rPr>
              <a:t>L</a:t>
            </a:r>
            <a:r>
              <a:rPr sz="1500" b="1" spc="-135" dirty="0">
                <a:latin typeface="Trebuchet MS"/>
                <a:cs typeface="Trebuchet MS"/>
              </a:rPr>
              <a:t>A</a:t>
            </a:r>
            <a:r>
              <a:rPr sz="1500" b="1" spc="-114" dirty="0">
                <a:latin typeface="Trebuchet MS"/>
                <a:cs typeface="Trebuchet MS"/>
              </a:rPr>
              <a:t>N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rebuchet MS"/>
                <a:cs typeface="Trebuchet MS"/>
              </a:rPr>
              <a:t>1</a:t>
            </a:r>
            <a:r>
              <a:rPr sz="1500" b="1" spc="-135" dirty="0">
                <a:latin typeface="Trebuchet MS"/>
                <a:cs typeface="Trebuchet MS"/>
              </a:rPr>
              <a:t>A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sz="750" spc="50" dirty="0">
                <a:latin typeface="Trebuchet MS"/>
                <a:cs typeface="Trebuchet MS"/>
              </a:rPr>
              <a:t>S</a:t>
            </a:r>
            <a:r>
              <a:rPr sz="750" spc="-35" dirty="0">
                <a:latin typeface="Trebuchet MS"/>
                <a:cs typeface="Trebuchet MS"/>
              </a:rPr>
              <a:t>C</a:t>
            </a:r>
            <a:r>
              <a:rPr sz="750" spc="-25" dirty="0">
                <a:latin typeface="Trebuchet MS"/>
                <a:cs typeface="Trebuchet MS"/>
              </a:rPr>
              <a:t>AL</a:t>
            </a:r>
            <a:r>
              <a:rPr sz="750" spc="-30" dirty="0">
                <a:latin typeface="Trebuchet MS"/>
                <a:cs typeface="Trebuchet MS"/>
              </a:rPr>
              <a:t>E</a:t>
            </a:r>
            <a:r>
              <a:rPr sz="750" spc="-90" dirty="0">
                <a:latin typeface="Trebuchet MS"/>
                <a:cs typeface="Trebuchet MS"/>
              </a:rPr>
              <a:t>:</a:t>
            </a:r>
            <a:r>
              <a:rPr sz="750" dirty="0">
                <a:latin typeface="Times New Roman"/>
                <a:cs typeface="Times New Roman"/>
              </a:rPr>
              <a:t>  </a:t>
            </a:r>
            <a:r>
              <a:rPr sz="750" spc="-30" dirty="0">
                <a:latin typeface="Times New Roman"/>
                <a:cs typeface="Times New Roman"/>
              </a:rPr>
              <a:t> </a:t>
            </a:r>
            <a:r>
              <a:rPr sz="1000" b="1" spc="-90" dirty="0">
                <a:latin typeface="Trebuchet MS"/>
                <a:cs typeface="Trebuchet MS"/>
              </a:rPr>
              <a:t>1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b="1" spc="-100" dirty="0">
                <a:latin typeface="Trebuchet MS"/>
                <a:cs typeface="Trebuchet MS"/>
              </a:rPr>
              <a:t>: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b="1" spc="-95" dirty="0">
                <a:latin typeface="Trebuchet MS"/>
                <a:cs typeface="Trebuchet MS"/>
              </a:rPr>
              <a:t>5</a:t>
            </a:r>
            <a:r>
              <a:rPr sz="1000" b="1" spc="-90" dirty="0">
                <a:latin typeface="Trebuchet MS"/>
                <a:cs typeface="Trebuchet MS"/>
              </a:rPr>
              <a:t>00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1447" name="object 1447"/>
          <p:cNvGrpSpPr/>
          <p:nvPr/>
        </p:nvGrpSpPr>
        <p:grpSpPr>
          <a:xfrm>
            <a:off x="695965" y="12802934"/>
            <a:ext cx="473709" cy="473709"/>
            <a:chOff x="695965" y="12802934"/>
            <a:chExt cx="473709" cy="473709"/>
          </a:xfrm>
        </p:grpSpPr>
        <p:sp>
          <p:nvSpPr>
            <p:cNvPr id="1448" name="object 1448"/>
            <p:cNvSpPr/>
            <p:nvPr/>
          </p:nvSpPr>
          <p:spPr>
            <a:xfrm>
              <a:off x="697235" y="12804204"/>
              <a:ext cx="471170" cy="471170"/>
            </a:xfrm>
            <a:custGeom>
              <a:avLst/>
              <a:gdLst/>
              <a:ahLst/>
              <a:cxnLst/>
              <a:rect l="l" t="t" r="r" b="b"/>
              <a:pathLst>
                <a:path w="471169" h="471169">
                  <a:moveTo>
                    <a:pt x="193280" y="470555"/>
                  </a:moveTo>
                  <a:lnTo>
                    <a:pt x="210485" y="376447"/>
                  </a:lnTo>
                </a:path>
                <a:path w="471169" h="471169">
                  <a:moveTo>
                    <a:pt x="260067" y="94108"/>
                  </a:moveTo>
                  <a:lnTo>
                    <a:pt x="276262" y="0"/>
                  </a:lnTo>
                </a:path>
                <a:path w="471169" h="471169">
                  <a:moveTo>
                    <a:pt x="94111" y="210486"/>
                  </a:moveTo>
                  <a:lnTo>
                    <a:pt x="0" y="194287"/>
                  </a:lnTo>
                </a:path>
                <a:path w="471169" h="471169">
                  <a:moveTo>
                    <a:pt x="470554" y="277268"/>
                  </a:moveTo>
                  <a:lnTo>
                    <a:pt x="376443" y="2600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9" name="object 1449"/>
            <p:cNvSpPr/>
            <p:nvPr/>
          </p:nvSpPr>
          <p:spPr>
            <a:xfrm>
              <a:off x="789322" y="12895270"/>
              <a:ext cx="286385" cy="287655"/>
            </a:xfrm>
            <a:custGeom>
              <a:avLst/>
              <a:gdLst/>
              <a:ahLst/>
              <a:cxnLst/>
              <a:rect l="l" t="t" r="r" b="b"/>
              <a:pathLst>
                <a:path w="286384" h="287655">
                  <a:moveTo>
                    <a:pt x="283344" y="167988"/>
                  </a:moveTo>
                  <a:lnTo>
                    <a:pt x="266063" y="215675"/>
                  </a:lnTo>
                  <a:lnTo>
                    <a:pt x="234645" y="253496"/>
                  </a:lnTo>
                  <a:lnTo>
                    <a:pt x="192410" y="278414"/>
                  </a:lnTo>
                  <a:lnTo>
                    <a:pt x="142680" y="287395"/>
                  </a:lnTo>
                  <a:lnTo>
                    <a:pt x="97533" y="280029"/>
                  </a:lnTo>
                  <a:lnTo>
                    <a:pt x="58359" y="259550"/>
                  </a:lnTo>
                  <a:lnTo>
                    <a:pt x="27492" y="228384"/>
                  </a:lnTo>
                  <a:lnTo>
                    <a:pt x="7261" y="188960"/>
                  </a:lnTo>
                  <a:lnTo>
                    <a:pt x="0" y="143704"/>
                  </a:lnTo>
                  <a:lnTo>
                    <a:pt x="0" y="134591"/>
                  </a:lnTo>
                  <a:lnTo>
                    <a:pt x="0" y="126505"/>
                  </a:lnTo>
                  <a:lnTo>
                    <a:pt x="2024" y="119420"/>
                  </a:lnTo>
                </a:path>
                <a:path w="286384" h="287655">
                  <a:moveTo>
                    <a:pt x="2024" y="119420"/>
                  </a:moveTo>
                  <a:lnTo>
                    <a:pt x="18878" y="71303"/>
                  </a:lnTo>
                  <a:lnTo>
                    <a:pt x="50342" y="33526"/>
                  </a:lnTo>
                  <a:lnTo>
                    <a:pt x="92811" y="8840"/>
                  </a:lnTo>
                  <a:lnTo>
                    <a:pt x="142680" y="0"/>
                  </a:lnTo>
                  <a:lnTo>
                    <a:pt x="187936" y="7271"/>
                  </a:lnTo>
                  <a:lnTo>
                    <a:pt x="227362" y="27561"/>
                  </a:lnTo>
                  <a:lnTo>
                    <a:pt x="258531" y="58587"/>
                  </a:lnTo>
                  <a:lnTo>
                    <a:pt x="279013" y="98063"/>
                  </a:lnTo>
                  <a:lnTo>
                    <a:pt x="286380" y="143704"/>
                  </a:lnTo>
                  <a:lnTo>
                    <a:pt x="286380" y="151790"/>
                  </a:lnTo>
                  <a:lnTo>
                    <a:pt x="285367" y="159889"/>
                  </a:lnTo>
                  <a:lnTo>
                    <a:pt x="283344" y="167988"/>
                  </a:lnTo>
                </a:path>
              </a:pathLst>
            </a:custGeom>
            <a:ln w="40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0" name="object 1450"/>
            <p:cNvSpPr/>
            <p:nvPr/>
          </p:nvSpPr>
          <p:spPr>
            <a:xfrm>
              <a:off x="791346" y="13014691"/>
              <a:ext cx="282575" cy="50165"/>
            </a:xfrm>
            <a:custGeom>
              <a:avLst/>
              <a:gdLst/>
              <a:ahLst/>
              <a:cxnLst/>
              <a:rect l="l" t="t" r="r" b="b"/>
              <a:pathLst>
                <a:path w="282575" h="50165">
                  <a:moveTo>
                    <a:pt x="282331" y="495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1" name="object 1451"/>
            <p:cNvSpPr/>
            <p:nvPr/>
          </p:nvSpPr>
          <p:spPr>
            <a:xfrm>
              <a:off x="920873" y="12892242"/>
              <a:ext cx="48895" cy="149225"/>
            </a:xfrm>
            <a:custGeom>
              <a:avLst/>
              <a:gdLst/>
              <a:ahLst/>
              <a:cxnLst/>
              <a:rect l="l" t="t" r="r" b="b"/>
              <a:pathLst>
                <a:path w="48894" h="149225">
                  <a:moveTo>
                    <a:pt x="48575" y="3027"/>
                  </a:moveTo>
                  <a:lnTo>
                    <a:pt x="43517" y="2013"/>
                  </a:lnTo>
                  <a:lnTo>
                    <a:pt x="31377" y="0"/>
                  </a:lnTo>
                  <a:lnTo>
                    <a:pt x="25299" y="0"/>
                  </a:lnTo>
                  <a:lnTo>
                    <a:pt x="24288" y="5055"/>
                  </a:lnTo>
                  <a:lnTo>
                    <a:pt x="21252" y="23269"/>
                  </a:lnTo>
                  <a:lnTo>
                    <a:pt x="20241" y="28325"/>
                  </a:lnTo>
                  <a:lnTo>
                    <a:pt x="17205" y="46552"/>
                  </a:lnTo>
                  <a:lnTo>
                    <a:pt x="16194" y="51609"/>
                  </a:lnTo>
                  <a:lnTo>
                    <a:pt x="13158" y="69822"/>
                  </a:lnTo>
                  <a:lnTo>
                    <a:pt x="12142" y="74879"/>
                  </a:lnTo>
                  <a:lnTo>
                    <a:pt x="9106" y="93093"/>
                  </a:lnTo>
                  <a:lnTo>
                    <a:pt x="8093" y="98163"/>
                  </a:lnTo>
                  <a:lnTo>
                    <a:pt x="5059" y="116376"/>
                  </a:lnTo>
                  <a:lnTo>
                    <a:pt x="4046" y="121433"/>
                  </a:lnTo>
                  <a:lnTo>
                    <a:pt x="1011" y="139647"/>
                  </a:lnTo>
                  <a:lnTo>
                    <a:pt x="0" y="144704"/>
                  </a:lnTo>
                  <a:lnTo>
                    <a:pt x="24288" y="148746"/>
                  </a:lnTo>
                  <a:lnTo>
                    <a:pt x="24288" y="143689"/>
                  </a:lnTo>
                  <a:lnTo>
                    <a:pt x="27323" y="125476"/>
                  </a:lnTo>
                  <a:lnTo>
                    <a:pt x="28335" y="120419"/>
                  </a:lnTo>
                  <a:lnTo>
                    <a:pt x="31370" y="102206"/>
                  </a:lnTo>
                  <a:lnTo>
                    <a:pt x="32382" y="97149"/>
                  </a:lnTo>
                  <a:lnTo>
                    <a:pt x="35417" y="78936"/>
                  </a:lnTo>
                  <a:lnTo>
                    <a:pt x="36429" y="73865"/>
                  </a:lnTo>
                  <a:lnTo>
                    <a:pt x="39464" y="55652"/>
                  </a:lnTo>
                  <a:lnTo>
                    <a:pt x="40476" y="50595"/>
                  </a:lnTo>
                  <a:lnTo>
                    <a:pt x="43517" y="32382"/>
                  </a:lnTo>
                  <a:lnTo>
                    <a:pt x="44528" y="27325"/>
                  </a:lnTo>
                  <a:lnTo>
                    <a:pt x="48575" y="30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2" name="object 1452"/>
            <p:cNvSpPr/>
            <p:nvPr/>
          </p:nvSpPr>
          <p:spPr>
            <a:xfrm>
              <a:off x="920873" y="12892242"/>
              <a:ext cx="48895" cy="149860"/>
            </a:xfrm>
            <a:custGeom>
              <a:avLst/>
              <a:gdLst/>
              <a:ahLst/>
              <a:cxnLst/>
              <a:rect l="l" t="t" r="r" b="b"/>
              <a:pathLst>
                <a:path w="48894" h="149859">
                  <a:moveTo>
                    <a:pt x="23276" y="149762"/>
                  </a:moveTo>
                  <a:lnTo>
                    <a:pt x="48575" y="4042"/>
                  </a:lnTo>
                </a:path>
                <a:path w="48894" h="149859">
                  <a:moveTo>
                    <a:pt x="48575" y="4042"/>
                  </a:moveTo>
                  <a:lnTo>
                    <a:pt x="25299" y="0"/>
                  </a:lnTo>
                </a:path>
                <a:path w="48894" h="149859">
                  <a:moveTo>
                    <a:pt x="25299" y="0"/>
                  </a:moveTo>
                  <a:lnTo>
                    <a:pt x="0" y="145719"/>
                  </a:lnTo>
                </a:path>
                <a:path w="48894" h="149859">
                  <a:moveTo>
                    <a:pt x="0" y="145719"/>
                  </a:moveTo>
                  <a:lnTo>
                    <a:pt x="23276" y="14976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3" name="object 1453"/>
          <p:cNvSpPr txBox="1"/>
          <p:nvPr/>
        </p:nvSpPr>
        <p:spPr>
          <a:xfrm rot="540000">
            <a:off x="899333" y="12690502"/>
            <a:ext cx="167516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60"/>
              </a:lnSpc>
            </a:pPr>
            <a:r>
              <a:rPr sz="1050" spc="5" dirty="0">
                <a:latin typeface="Arial MT"/>
                <a:cs typeface="Arial MT"/>
              </a:rPr>
              <a:t>N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54" name="object 1454"/>
          <p:cNvSpPr/>
          <p:nvPr/>
        </p:nvSpPr>
        <p:spPr>
          <a:xfrm>
            <a:off x="17474389" y="5579884"/>
            <a:ext cx="2392680" cy="2545080"/>
          </a:xfrm>
          <a:custGeom>
            <a:avLst/>
            <a:gdLst/>
            <a:ahLst/>
            <a:cxnLst/>
            <a:rect l="l" t="t" r="r" b="b"/>
            <a:pathLst>
              <a:path w="2392680" h="2545079">
                <a:moveTo>
                  <a:pt x="2392246" y="2545064"/>
                </a:moveTo>
                <a:lnTo>
                  <a:pt x="0" y="2545064"/>
                </a:lnTo>
              </a:path>
              <a:path w="2392680" h="2545079">
                <a:moveTo>
                  <a:pt x="2392246" y="2476240"/>
                </a:moveTo>
                <a:lnTo>
                  <a:pt x="0" y="2476240"/>
                </a:lnTo>
              </a:path>
              <a:path w="2392680" h="2545079">
                <a:moveTo>
                  <a:pt x="2392246" y="2407430"/>
                </a:moveTo>
                <a:lnTo>
                  <a:pt x="0" y="2407430"/>
                </a:lnTo>
              </a:path>
              <a:path w="2392680" h="2545079">
                <a:moveTo>
                  <a:pt x="2392246" y="2338620"/>
                </a:moveTo>
                <a:lnTo>
                  <a:pt x="0" y="2338620"/>
                </a:lnTo>
              </a:path>
              <a:path w="2392680" h="2545079">
                <a:moveTo>
                  <a:pt x="2392246" y="2269810"/>
                </a:moveTo>
                <a:lnTo>
                  <a:pt x="0" y="2269810"/>
                </a:lnTo>
              </a:path>
              <a:path w="2392680" h="2545079">
                <a:moveTo>
                  <a:pt x="2392246" y="2201000"/>
                </a:moveTo>
                <a:lnTo>
                  <a:pt x="0" y="2201000"/>
                </a:lnTo>
              </a:path>
              <a:path w="2392680" h="2545079">
                <a:moveTo>
                  <a:pt x="2392246" y="2132190"/>
                </a:moveTo>
                <a:lnTo>
                  <a:pt x="0" y="2132190"/>
                </a:lnTo>
              </a:path>
              <a:path w="2392680" h="2545079">
                <a:moveTo>
                  <a:pt x="2392246" y="2063367"/>
                </a:moveTo>
                <a:lnTo>
                  <a:pt x="0" y="2063367"/>
                </a:lnTo>
              </a:path>
              <a:path w="2392680" h="2545079">
                <a:moveTo>
                  <a:pt x="2392246" y="1994557"/>
                </a:moveTo>
                <a:lnTo>
                  <a:pt x="0" y="1994557"/>
                </a:lnTo>
              </a:path>
              <a:path w="2392680" h="2545079">
                <a:moveTo>
                  <a:pt x="2392246" y="1926761"/>
                </a:moveTo>
                <a:lnTo>
                  <a:pt x="0" y="1926761"/>
                </a:lnTo>
              </a:path>
              <a:path w="2392680" h="2545079">
                <a:moveTo>
                  <a:pt x="2392246" y="1857951"/>
                </a:moveTo>
                <a:lnTo>
                  <a:pt x="0" y="1857951"/>
                </a:lnTo>
              </a:path>
              <a:path w="2392680" h="2545079">
                <a:moveTo>
                  <a:pt x="2392246" y="1789141"/>
                </a:moveTo>
                <a:lnTo>
                  <a:pt x="0" y="1789141"/>
                </a:lnTo>
              </a:path>
              <a:path w="2392680" h="2545079">
                <a:moveTo>
                  <a:pt x="2392246" y="1720317"/>
                </a:moveTo>
                <a:lnTo>
                  <a:pt x="0" y="1720317"/>
                </a:lnTo>
              </a:path>
              <a:path w="2392680" h="2545079">
                <a:moveTo>
                  <a:pt x="2392246" y="1651507"/>
                </a:moveTo>
                <a:lnTo>
                  <a:pt x="0" y="1651507"/>
                </a:lnTo>
              </a:path>
              <a:path w="2392680" h="2545079">
                <a:moveTo>
                  <a:pt x="2392246" y="1582697"/>
                </a:moveTo>
                <a:lnTo>
                  <a:pt x="0" y="1582697"/>
                </a:lnTo>
              </a:path>
              <a:path w="2392680" h="2545079">
                <a:moveTo>
                  <a:pt x="2392246" y="1513887"/>
                </a:moveTo>
                <a:lnTo>
                  <a:pt x="0" y="1513887"/>
                </a:lnTo>
              </a:path>
              <a:path w="2392680" h="2545079">
                <a:moveTo>
                  <a:pt x="2392246" y="1445077"/>
                </a:moveTo>
                <a:lnTo>
                  <a:pt x="0" y="1445077"/>
                </a:lnTo>
              </a:path>
              <a:path w="2392680" h="2545079">
                <a:moveTo>
                  <a:pt x="2392246" y="1376254"/>
                </a:moveTo>
                <a:lnTo>
                  <a:pt x="0" y="1376254"/>
                </a:lnTo>
              </a:path>
              <a:path w="2392680" h="2545079">
                <a:moveTo>
                  <a:pt x="2392246" y="1307444"/>
                </a:moveTo>
                <a:lnTo>
                  <a:pt x="0" y="1307444"/>
                </a:lnTo>
              </a:path>
              <a:path w="2392680" h="2545079">
                <a:moveTo>
                  <a:pt x="2392246" y="1238634"/>
                </a:moveTo>
                <a:lnTo>
                  <a:pt x="0" y="1238634"/>
                </a:lnTo>
              </a:path>
              <a:path w="2392680" h="2545079">
                <a:moveTo>
                  <a:pt x="2392246" y="1169824"/>
                </a:moveTo>
                <a:lnTo>
                  <a:pt x="0" y="1169824"/>
                </a:lnTo>
              </a:path>
              <a:path w="2392680" h="2545079">
                <a:moveTo>
                  <a:pt x="2392246" y="1102014"/>
                </a:moveTo>
                <a:lnTo>
                  <a:pt x="0" y="1102014"/>
                </a:lnTo>
              </a:path>
              <a:path w="2392680" h="2545079">
                <a:moveTo>
                  <a:pt x="2392246" y="1033204"/>
                </a:moveTo>
                <a:lnTo>
                  <a:pt x="0" y="1033204"/>
                </a:lnTo>
              </a:path>
              <a:path w="2392680" h="2545079">
                <a:moveTo>
                  <a:pt x="2392246" y="964394"/>
                </a:moveTo>
                <a:lnTo>
                  <a:pt x="0" y="964394"/>
                </a:lnTo>
              </a:path>
              <a:path w="2392680" h="2545079">
                <a:moveTo>
                  <a:pt x="2392246" y="895584"/>
                </a:moveTo>
                <a:lnTo>
                  <a:pt x="0" y="895584"/>
                </a:lnTo>
              </a:path>
              <a:path w="2392680" h="2545079">
                <a:moveTo>
                  <a:pt x="2392246" y="826774"/>
                </a:moveTo>
                <a:lnTo>
                  <a:pt x="0" y="826774"/>
                </a:lnTo>
              </a:path>
              <a:path w="2392680" h="2545079">
                <a:moveTo>
                  <a:pt x="2392246" y="757951"/>
                </a:moveTo>
                <a:lnTo>
                  <a:pt x="0" y="757951"/>
                </a:lnTo>
              </a:path>
              <a:path w="2392680" h="2545079">
                <a:moveTo>
                  <a:pt x="2392246" y="689141"/>
                </a:moveTo>
                <a:lnTo>
                  <a:pt x="0" y="689141"/>
                </a:lnTo>
              </a:path>
              <a:path w="2392680" h="2545079">
                <a:moveTo>
                  <a:pt x="2392246" y="562649"/>
                </a:moveTo>
                <a:lnTo>
                  <a:pt x="1945892" y="562649"/>
                </a:lnTo>
              </a:path>
              <a:path w="2392680" h="2545079">
                <a:moveTo>
                  <a:pt x="1945892" y="562649"/>
                </a:moveTo>
                <a:lnTo>
                  <a:pt x="223656" y="562649"/>
                </a:lnTo>
              </a:path>
              <a:path w="2392680" h="2545079">
                <a:moveTo>
                  <a:pt x="223656" y="562649"/>
                </a:moveTo>
                <a:lnTo>
                  <a:pt x="0" y="562649"/>
                </a:lnTo>
              </a:path>
              <a:path w="2392680" h="2545079">
                <a:moveTo>
                  <a:pt x="2392246" y="493839"/>
                </a:moveTo>
                <a:lnTo>
                  <a:pt x="1945892" y="493839"/>
                </a:lnTo>
              </a:path>
              <a:path w="2392680" h="2545079">
                <a:moveTo>
                  <a:pt x="1945892" y="493839"/>
                </a:moveTo>
                <a:lnTo>
                  <a:pt x="223656" y="493839"/>
                </a:lnTo>
              </a:path>
              <a:path w="2392680" h="2545079">
                <a:moveTo>
                  <a:pt x="223656" y="493839"/>
                </a:moveTo>
                <a:lnTo>
                  <a:pt x="0" y="493839"/>
                </a:lnTo>
              </a:path>
              <a:path w="2392680" h="2545079">
                <a:moveTo>
                  <a:pt x="2392246" y="367347"/>
                </a:moveTo>
                <a:lnTo>
                  <a:pt x="1945892" y="367347"/>
                </a:lnTo>
              </a:path>
              <a:path w="2392680" h="2545079">
                <a:moveTo>
                  <a:pt x="1945892" y="367347"/>
                </a:moveTo>
                <a:lnTo>
                  <a:pt x="223656" y="367347"/>
                </a:lnTo>
              </a:path>
              <a:path w="2392680" h="2545079">
                <a:moveTo>
                  <a:pt x="223656" y="367347"/>
                </a:moveTo>
                <a:lnTo>
                  <a:pt x="0" y="367347"/>
                </a:lnTo>
              </a:path>
              <a:path w="2392680" h="2545079">
                <a:moveTo>
                  <a:pt x="2392246" y="298537"/>
                </a:moveTo>
                <a:lnTo>
                  <a:pt x="1945892" y="298537"/>
                </a:lnTo>
              </a:path>
              <a:path w="2392680" h="2545079">
                <a:moveTo>
                  <a:pt x="1945892" y="298537"/>
                </a:moveTo>
                <a:lnTo>
                  <a:pt x="223656" y="298537"/>
                </a:lnTo>
              </a:path>
              <a:path w="2392680" h="2545079">
                <a:moveTo>
                  <a:pt x="223656" y="298537"/>
                </a:moveTo>
                <a:lnTo>
                  <a:pt x="0" y="298537"/>
                </a:lnTo>
              </a:path>
              <a:path w="2392680" h="2545079">
                <a:moveTo>
                  <a:pt x="2392246" y="229713"/>
                </a:moveTo>
                <a:lnTo>
                  <a:pt x="1945892" y="229713"/>
                </a:lnTo>
              </a:path>
              <a:path w="2392680" h="2545079">
                <a:moveTo>
                  <a:pt x="1945892" y="229713"/>
                </a:moveTo>
                <a:lnTo>
                  <a:pt x="223656" y="229713"/>
                </a:lnTo>
              </a:path>
              <a:path w="2392680" h="2545079">
                <a:moveTo>
                  <a:pt x="223656" y="229713"/>
                </a:moveTo>
                <a:lnTo>
                  <a:pt x="0" y="229713"/>
                </a:lnTo>
              </a:path>
              <a:path w="2392680" h="2545079">
                <a:moveTo>
                  <a:pt x="2392246" y="160903"/>
                </a:moveTo>
                <a:lnTo>
                  <a:pt x="1945892" y="160903"/>
                </a:lnTo>
              </a:path>
              <a:path w="2392680" h="2545079">
                <a:moveTo>
                  <a:pt x="1945892" y="160903"/>
                </a:moveTo>
                <a:lnTo>
                  <a:pt x="223656" y="160903"/>
                </a:lnTo>
              </a:path>
              <a:path w="2392680" h="2545079">
                <a:moveTo>
                  <a:pt x="223656" y="160903"/>
                </a:moveTo>
                <a:lnTo>
                  <a:pt x="0" y="160903"/>
                </a:lnTo>
              </a:path>
              <a:path w="2392680" h="2545079">
                <a:moveTo>
                  <a:pt x="2392246" y="92093"/>
                </a:moveTo>
                <a:lnTo>
                  <a:pt x="1945892" y="92093"/>
                </a:lnTo>
              </a:path>
              <a:path w="2392680" h="2545079">
                <a:moveTo>
                  <a:pt x="1945892" y="92093"/>
                </a:moveTo>
                <a:lnTo>
                  <a:pt x="223656" y="92093"/>
                </a:lnTo>
              </a:path>
              <a:path w="2392680" h="2545079">
                <a:moveTo>
                  <a:pt x="223656" y="92093"/>
                </a:moveTo>
                <a:lnTo>
                  <a:pt x="0" y="92093"/>
                </a:lnTo>
              </a:path>
              <a:path w="2392680" h="2545079">
                <a:moveTo>
                  <a:pt x="2392246" y="0"/>
                </a:moveTo>
                <a:lnTo>
                  <a:pt x="1945892" y="0"/>
                </a:lnTo>
              </a:path>
              <a:path w="2392680" h="2545079">
                <a:moveTo>
                  <a:pt x="1945892" y="0"/>
                </a:moveTo>
                <a:lnTo>
                  <a:pt x="223656" y="0"/>
                </a:lnTo>
              </a:path>
              <a:path w="2392680" h="2545079">
                <a:moveTo>
                  <a:pt x="223656" y="0"/>
                </a:moveTo>
                <a:lnTo>
                  <a:pt x="0" y="0"/>
                </a:lnTo>
              </a:path>
              <a:path w="2392680" h="2545079">
                <a:moveTo>
                  <a:pt x="2392246" y="689141"/>
                </a:moveTo>
                <a:lnTo>
                  <a:pt x="2392246" y="2545064"/>
                </a:lnTo>
              </a:path>
              <a:path w="2392680" h="2545079">
                <a:moveTo>
                  <a:pt x="2392246" y="562649"/>
                </a:moveTo>
                <a:lnTo>
                  <a:pt x="2392246" y="689141"/>
                </a:lnTo>
              </a:path>
              <a:path w="2392680" h="2545079">
                <a:moveTo>
                  <a:pt x="2392246" y="493839"/>
                </a:moveTo>
                <a:lnTo>
                  <a:pt x="2392246" y="562649"/>
                </a:lnTo>
              </a:path>
              <a:path w="2392680" h="2545079">
                <a:moveTo>
                  <a:pt x="2392246" y="367347"/>
                </a:moveTo>
                <a:lnTo>
                  <a:pt x="2392246" y="493839"/>
                </a:lnTo>
              </a:path>
              <a:path w="2392680" h="2545079">
                <a:moveTo>
                  <a:pt x="2392246" y="298537"/>
                </a:moveTo>
                <a:lnTo>
                  <a:pt x="2392246" y="367347"/>
                </a:lnTo>
              </a:path>
              <a:path w="2392680" h="2545079">
                <a:moveTo>
                  <a:pt x="2392246" y="229713"/>
                </a:moveTo>
                <a:lnTo>
                  <a:pt x="2392246" y="298537"/>
                </a:lnTo>
              </a:path>
              <a:path w="2392680" h="2545079">
                <a:moveTo>
                  <a:pt x="2392246" y="160903"/>
                </a:moveTo>
                <a:lnTo>
                  <a:pt x="2392246" y="229713"/>
                </a:lnTo>
              </a:path>
              <a:path w="2392680" h="2545079">
                <a:moveTo>
                  <a:pt x="2392246" y="0"/>
                </a:moveTo>
                <a:lnTo>
                  <a:pt x="2392246" y="92093"/>
                </a:lnTo>
              </a:path>
              <a:path w="2392680" h="2545079">
                <a:moveTo>
                  <a:pt x="1945892" y="689141"/>
                </a:moveTo>
                <a:lnTo>
                  <a:pt x="1945892" y="2545064"/>
                </a:lnTo>
              </a:path>
              <a:path w="2392680" h="2545079">
                <a:moveTo>
                  <a:pt x="1945892" y="562649"/>
                </a:moveTo>
                <a:lnTo>
                  <a:pt x="1945892" y="689141"/>
                </a:lnTo>
              </a:path>
              <a:path w="2392680" h="2545079">
                <a:moveTo>
                  <a:pt x="1945892" y="493839"/>
                </a:moveTo>
                <a:lnTo>
                  <a:pt x="1945892" y="562649"/>
                </a:lnTo>
              </a:path>
              <a:path w="2392680" h="2545079">
                <a:moveTo>
                  <a:pt x="1945892" y="367347"/>
                </a:moveTo>
                <a:lnTo>
                  <a:pt x="1945892" y="493839"/>
                </a:lnTo>
              </a:path>
              <a:path w="2392680" h="2545079">
                <a:moveTo>
                  <a:pt x="1945892" y="298537"/>
                </a:moveTo>
                <a:lnTo>
                  <a:pt x="1945892" y="367347"/>
                </a:lnTo>
              </a:path>
              <a:path w="2392680" h="2545079">
                <a:moveTo>
                  <a:pt x="1945892" y="229713"/>
                </a:moveTo>
                <a:lnTo>
                  <a:pt x="1945892" y="298537"/>
                </a:lnTo>
              </a:path>
              <a:path w="2392680" h="2545079">
                <a:moveTo>
                  <a:pt x="1945892" y="160903"/>
                </a:moveTo>
                <a:lnTo>
                  <a:pt x="1945892" y="229713"/>
                </a:lnTo>
              </a:path>
              <a:path w="2392680" h="2545079">
                <a:moveTo>
                  <a:pt x="1945892" y="0"/>
                </a:moveTo>
                <a:lnTo>
                  <a:pt x="1945892" y="92093"/>
                </a:lnTo>
              </a:path>
              <a:path w="2392680" h="2545079">
                <a:moveTo>
                  <a:pt x="223656" y="689141"/>
                </a:moveTo>
                <a:lnTo>
                  <a:pt x="223656" y="2545064"/>
                </a:lnTo>
              </a:path>
              <a:path w="2392680" h="2545079">
                <a:moveTo>
                  <a:pt x="223656" y="562649"/>
                </a:moveTo>
                <a:lnTo>
                  <a:pt x="223656" y="689141"/>
                </a:lnTo>
              </a:path>
              <a:path w="2392680" h="2545079">
                <a:moveTo>
                  <a:pt x="223656" y="493839"/>
                </a:moveTo>
                <a:lnTo>
                  <a:pt x="223656" y="562649"/>
                </a:lnTo>
              </a:path>
              <a:path w="2392680" h="2545079">
                <a:moveTo>
                  <a:pt x="223656" y="367347"/>
                </a:moveTo>
                <a:lnTo>
                  <a:pt x="223656" y="493839"/>
                </a:lnTo>
              </a:path>
              <a:path w="2392680" h="2545079">
                <a:moveTo>
                  <a:pt x="223656" y="298537"/>
                </a:moveTo>
                <a:lnTo>
                  <a:pt x="223656" y="367347"/>
                </a:lnTo>
              </a:path>
              <a:path w="2392680" h="2545079">
                <a:moveTo>
                  <a:pt x="223656" y="229713"/>
                </a:moveTo>
                <a:lnTo>
                  <a:pt x="223656" y="298537"/>
                </a:lnTo>
              </a:path>
              <a:path w="2392680" h="2545079">
                <a:moveTo>
                  <a:pt x="223656" y="160903"/>
                </a:moveTo>
                <a:lnTo>
                  <a:pt x="223656" y="229713"/>
                </a:lnTo>
              </a:path>
              <a:path w="2392680" h="2545079">
                <a:moveTo>
                  <a:pt x="223656" y="0"/>
                </a:moveTo>
                <a:lnTo>
                  <a:pt x="223656" y="92093"/>
                </a:lnTo>
              </a:path>
              <a:path w="2392680" h="2545079">
                <a:moveTo>
                  <a:pt x="0" y="689141"/>
                </a:moveTo>
                <a:lnTo>
                  <a:pt x="0" y="2545064"/>
                </a:lnTo>
              </a:path>
              <a:path w="2392680" h="2545079">
                <a:moveTo>
                  <a:pt x="0" y="562649"/>
                </a:moveTo>
                <a:lnTo>
                  <a:pt x="0" y="689141"/>
                </a:lnTo>
              </a:path>
              <a:path w="2392680" h="2545079">
                <a:moveTo>
                  <a:pt x="0" y="493839"/>
                </a:moveTo>
                <a:lnTo>
                  <a:pt x="0" y="562649"/>
                </a:lnTo>
              </a:path>
              <a:path w="2392680" h="2545079">
                <a:moveTo>
                  <a:pt x="0" y="367347"/>
                </a:moveTo>
                <a:lnTo>
                  <a:pt x="0" y="493839"/>
                </a:lnTo>
              </a:path>
              <a:path w="2392680" h="2545079">
                <a:moveTo>
                  <a:pt x="0" y="298537"/>
                </a:moveTo>
                <a:lnTo>
                  <a:pt x="0" y="367347"/>
                </a:lnTo>
              </a:path>
              <a:path w="2392680" h="2545079">
                <a:moveTo>
                  <a:pt x="0" y="229713"/>
                </a:moveTo>
                <a:lnTo>
                  <a:pt x="0" y="298537"/>
                </a:lnTo>
              </a:path>
              <a:path w="2392680" h="2545079">
                <a:moveTo>
                  <a:pt x="0" y="160903"/>
                </a:moveTo>
                <a:lnTo>
                  <a:pt x="0" y="229713"/>
                </a:lnTo>
              </a:path>
              <a:path w="2392680" h="2545079">
                <a:moveTo>
                  <a:pt x="0" y="0"/>
                </a:moveTo>
                <a:lnTo>
                  <a:pt x="0" y="920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 txBox="1"/>
          <p:nvPr/>
        </p:nvSpPr>
        <p:spPr>
          <a:xfrm>
            <a:off x="17472779" y="5727964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0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56" name="object 1456"/>
          <p:cNvSpPr txBox="1"/>
          <p:nvPr/>
        </p:nvSpPr>
        <p:spPr>
          <a:xfrm>
            <a:off x="17472779" y="5796781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1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57" name="object 1457"/>
          <p:cNvSpPr txBox="1"/>
          <p:nvPr/>
        </p:nvSpPr>
        <p:spPr>
          <a:xfrm>
            <a:off x="17472779" y="5865592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2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58" name="object 1458"/>
          <p:cNvSpPr txBox="1"/>
          <p:nvPr/>
        </p:nvSpPr>
        <p:spPr>
          <a:xfrm>
            <a:off x="17516293" y="5296079"/>
            <a:ext cx="2227580" cy="6559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110"/>
              </a:spcBef>
            </a:pPr>
            <a:r>
              <a:rPr sz="650" b="1" spc="-5" dirty="0">
                <a:latin typeface="Arial"/>
                <a:cs typeface="Arial"/>
              </a:rPr>
              <a:t>ALL </a:t>
            </a:r>
            <a:r>
              <a:rPr sz="650" b="1" dirty="0">
                <a:latin typeface="Arial"/>
                <a:cs typeface="Arial"/>
              </a:rPr>
              <a:t>STRUCTURAL CONCRETE WORK TO ENGINEER'S </a:t>
            </a:r>
            <a:r>
              <a:rPr sz="650" b="1" spc="-17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DESIGN</a:t>
            </a:r>
            <a:r>
              <a:rPr sz="650" b="1" spc="-5" dirty="0">
                <a:latin typeface="Arial"/>
                <a:cs typeface="Arial"/>
              </a:rPr>
              <a:t> AND</a:t>
            </a:r>
            <a:r>
              <a:rPr sz="650" b="1" dirty="0">
                <a:latin typeface="Arial"/>
                <a:cs typeface="Arial"/>
              </a:rPr>
              <a:t> SPECIFICATION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tabLst>
                <a:tab pos="882650" algn="l"/>
                <a:tab pos="2037080" algn="l"/>
              </a:tabLst>
            </a:pPr>
            <a:r>
              <a:rPr sz="500" spc="20" dirty="0">
                <a:latin typeface="Arial MT"/>
                <a:cs typeface="Arial MT"/>
              </a:rPr>
              <a:t>NO	R</a:t>
            </a:r>
            <a:r>
              <a:rPr sz="500" spc="10" dirty="0">
                <a:latin typeface="Arial MT"/>
                <a:cs typeface="Arial MT"/>
              </a:rPr>
              <a:t>EV</a:t>
            </a:r>
            <a:r>
              <a:rPr sz="500" dirty="0">
                <a:latin typeface="Arial MT"/>
                <a:cs typeface="Arial MT"/>
              </a:rPr>
              <a:t>I</a:t>
            </a:r>
            <a:r>
              <a:rPr sz="500" spc="5" dirty="0">
                <a:latin typeface="Arial MT"/>
                <a:cs typeface="Arial MT"/>
              </a:rPr>
              <a:t>S</a:t>
            </a:r>
            <a:r>
              <a:rPr sz="500" dirty="0">
                <a:latin typeface="Arial MT"/>
                <a:cs typeface="Arial MT"/>
              </a:rPr>
              <a:t>I</a:t>
            </a:r>
            <a:r>
              <a:rPr sz="500" spc="15" dirty="0">
                <a:latin typeface="Arial MT"/>
                <a:cs typeface="Arial MT"/>
              </a:rPr>
              <a:t>O</a:t>
            </a:r>
            <a:r>
              <a:rPr sz="500" spc="20" dirty="0">
                <a:latin typeface="Arial MT"/>
                <a:cs typeface="Arial MT"/>
              </a:rPr>
              <a:t>N</a:t>
            </a:r>
            <a:r>
              <a:rPr sz="500" dirty="0">
                <a:latin typeface="Arial MT"/>
                <a:cs typeface="Arial MT"/>
              </a:rPr>
              <a:t>	</a:t>
            </a:r>
            <a:r>
              <a:rPr sz="500" spc="20" dirty="0">
                <a:latin typeface="Arial MT"/>
                <a:cs typeface="Arial MT"/>
              </a:rPr>
              <a:t>D</a:t>
            </a:r>
            <a:r>
              <a:rPr sz="500" spc="10" dirty="0">
                <a:latin typeface="Arial MT"/>
                <a:cs typeface="Arial MT"/>
              </a:rPr>
              <a:t>A</a:t>
            </a:r>
            <a:r>
              <a:rPr sz="500" dirty="0">
                <a:latin typeface="Arial MT"/>
                <a:cs typeface="Arial MT"/>
              </a:rPr>
              <a:t>T</a:t>
            </a:r>
            <a:r>
              <a:rPr sz="500" spc="15" dirty="0">
                <a:latin typeface="Arial MT"/>
                <a:cs typeface="Arial MT"/>
              </a:rPr>
              <a:t>E</a:t>
            </a:r>
            <a:endParaRPr sz="5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550">
              <a:latin typeface="Arial MT"/>
              <a:cs typeface="Arial MT"/>
            </a:endParaRPr>
          </a:p>
          <a:p>
            <a:pPr marL="191770">
              <a:lnSpc>
                <a:spcPct val="100000"/>
              </a:lnSpc>
              <a:tabLst>
                <a:tab pos="1914525" algn="l"/>
              </a:tabLst>
            </a:pPr>
            <a:r>
              <a:rPr sz="400" spc="-5" dirty="0">
                <a:latin typeface="Arial MT"/>
                <a:cs typeface="Arial MT"/>
              </a:rPr>
              <a:t>ISSUED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CONSTRUCTION	</a:t>
            </a:r>
            <a:r>
              <a:rPr sz="400" spc="-5" dirty="0">
                <a:latin typeface="Arial MT"/>
                <a:cs typeface="Arial MT"/>
              </a:rPr>
              <a:t>27/03/2019</a:t>
            </a:r>
            <a:endParaRPr sz="400">
              <a:latin typeface="Arial MT"/>
              <a:cs typeface="Arial MT"/>
            </a:endParaRPr>
          </a:p>
          <a:p>
            <a:pPr marL="191770" marR="54610">
              <a:lnSpc>
                <a:spcPct val="112900"/>
              </a:lnSpc>
              <a:tabLst>
                <a:tab pos="1914525" algn="l"/>
              </a:tabLst>
            </a:pPr>
            <a:r>
              <a:rPr sz="400" spc="-5" dirty="0">
                <a:latin typeface="Arial MT"/>
                <a:cs typeface="Arial MT"/>
              </a:rPr>
              <a:t>S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dirty="0">
                <a:latin typeface="Arial MT"/>
                <a:cs typeface="Arial MT"/>
              </a:rPr>
              <a:t>B</a:t>
            </a:r>
            <a:r>
              <a:rPr sz="400" spc="-5" dirty="0">
                <a:latin typeface="Arial MT"/>
                <a:cs typeface="Arial MT"/>
              </a:rPr>
              <a:t> E</a:t>
            </a:r>
            <a:r>
              <a:rPr sz="400" spc="-15" dirty="0">
                <a:latin typeface="Arial MT"/>
                <a:cs typeface="Arial MT"/>
              </a:rPr>
              <a:t>D</a:t>
            </a:r>
            <a:r>
              <a:rPr sz="400" spc="-10" dirty="0">
                <a:latin typeface="Arial MT"/>
                <a:cs typeface="Arial MT"/>
              </a:rPr>
              <a:t>G</a:t>
            </a:r>
            <a:r>
              <a:rPr sz="400" dirty="0">
                <a:latin typeface="Arial MT"/>
                <a:cs typeface="Arial MT"/>
              </a:rPr>
              <a:t>E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EV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5" dirty="0">
                <a:latin typeface="Arial MT"/>
                <a:cs typeface="Arial MT"/>
              </a:rPr>
              <a:t>SED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&amp;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28</a:t>
            </a:r>
            <a:r>
              <a:rPr sz="400" spc="-5" dirty="0">
                <a:latin typeface="Arial MT"/>
                <a:cs typeface="Arial MT"/>
              </a:rPr>
              <a:t>0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W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5" dirty="0">
                <a:latin typeface="Arial MT"/>
                <a:cs typeface="Arial MT"/>
              </a:rPr>
              <a:t>L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CH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spc="-15" dirty="0">
                <a:latin typeface="Arial MT"/>
                <a:cs typeface="Arial MT"/>
              </a:rPr>
              <a:t>N</a:t>
            </a:r>
            <a:r>
              <a:rPr sz="400" spc="-10" dirty="0">
                <a:latin typeface="Arial MT"/>
                <a:cs typeface="Arial MT"/>
              </a:rPr>
              <a:t>G</a:t>
            </a:r>
            <a:r>
              <a:rPr sz="400" spc="-5" dirty="0">
                <a:latin typeface="Arial MT"/>
                <a:cs typeface="Arial MT"/>
              </a:rPr>
              <a:t>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T</a:t>
            </a:r>
            <a:r>
              <a:rPr sz="400" dirty="0">
                <a:latin typeface="Arial MT"/>
                <a:cs typeface="Arial MT"/>
              </a:rPr>
              <a:t>O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33</a:t>
            </a:r>
            <a:r>
              <a:rPr sz="400" spc="-5" dirty="0">
                <a:latin typeface="Arial MT"/>
                <a:cs typeface="Arial MT"/>
              </a:rPr>
              <a:t>0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W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5" dirty="0">
                <a:latin typeface="Arial MT"/>
                <a:cs typeface="Arial MT"/>
              </a:rPr>
              <a:t>L</a:t>
            </a:r>
            <a:r>
              <a:rPr sz="400" dirty="0">
                <a:latin typeface="Arial MT"/>
                <a:cs typeface="Arial MT"/>
              </a:rPr>
              <a:t>	</a:t>
            </a:r>
            <a:r>
              <a:rPr sz="400" spc="-15" dirty="0">
                <a:latin typeface="Arial MT"/>
                <a:cs typeface="Arial MT"/>
              </a:rPr>
              <a:t>20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0</a:t>
            </a:r>
            <a:r>
              <a:rPr sz="400" spc="-15" dirty="0">
                <a:latin typeface="Arial MT"/>
                <a:cs typeface="Arial MT"/>
              </a:rPr>
              <a:t>5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2</a:t>
            </a:r>
            <a:r>
              <a:rPr sz="400" spc="-15" dirty="0">
                <a:latin typeface="Arial MT"/>
                <a:cs typeface="Arial MT"/>
              </a:rPr>
              <a:t>01</a:t>
            </a:r>
            <a:r>
              <a:rPr sz="400" dirty="0">
                <a:latin typeface="Arial MT"/>
                <a:cs typeface="Arial MT"/>
              </a:rPr>
              <a:t>9  </a:t>
            </a: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EV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5" dirty="0">
                <a:latin typeface="Arial MT"/>
                <a:cs typeface="Arial MT"/>
              </a:rPr>
              <a:t>SED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SPA</a:t>
            </a:r>
            <a:r>
              <a:rPr sz="400" spc="-15" dirty="0">
                <a:latin typeface="Arial MT"/>
                <a:cs typeface="Arial MT"/>
              </a:rPr>
              <a:t>C</a:t>
            </a:r>
            <a:r>
              <a:rPr sz="400" dirty="0">
                <a:latin typeface="Arial MT"/>
                <a:cs typeface="Arial MT"/>
              </a:rPr>
              <a:t>E </a:t>
            </a:r>
            <a:r>
              <a:rPr sz="400" spc="-5" dirty="0">
                <a:latin typeface="Arial MT"/>
                <a:cs typeface="Arial MT"/>
              </a:rPr>
              <a:t>P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spc="-15" dirty="0">
                <a:latin typeface="Arial MT"/>
                <a:cs typeface="Arial MT"/>
              </a:rPr>
              <a:t>NN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15" dirty="0">
                <a:latin typeface="Arial MT"/>
                <a:cs typeface="Arial MT"/>
              </a:rPr>
              <a:t>N</a:t>
            </a:r>
            <a:r>
              <a:rPr sz="400" spc="-10" dirty="0">
                <a:latin typeface="Arial MT"/>
                <a:cs typeface="Arial MT"/>
              </a:rPr>
              <a:t>G</a:t>
            </a:r>
            <a:r>
              <a:rPr sz="400" dirty="0">
                <a:latin typeface="Arial MT"/>
                <a:cs typeface="Arial MT"/>
              </a:rPr>
              <a:t>, 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spc="-15" dirty="0">
                <a:latin typeface="Arial MT"/>
                <a:cs typeface="Arial MT"/>
              </a:rPr>
              <a:t>DD</a:t>
            </a:r>
            <a:r>
              <a:rPr sz="400" dirty="0">
                <a:latin typeface="Arial MT"/>
                <a:cs typeface="Arial MT"/>
              </a:rPr>
              <a:t>E</a:t>
            </a:r>
            <a:r>
              <a:rPr sz="400" spc="-5" dirty="0">
                <a:latin typeface="Arial MT"/>
                <a:cs typeface="Arial MT"/>
              </a:rPr>
              <a:t>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10" dirty="0">
                <a:latin typeface="Arial MT"/>
                <a:cs typeface="Arial MT"/>
              </a:rPr>
              <a:t>OO</a:t>
            </a:r>
            <a:r>
              <a:rPr sz="400" spc="-5" dirty="0">
                <a:latin typeface="Arial MT"/>
                <a:cs typeface="Arial MT"/>
              </a:rPr>
              <a:t>R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DR</a:t>
            </a:r>
            <a:r>
              <a:rPr sz="400" spc="-5" dirty="0">
                <a:latin typeface="Arial MT"/>
                <a:cs typeface="Arial MT"/>
              </a:rPr>
              <a:t>A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15" dirty="0">
                <a:latin typeface="Arial MT"/>
                <a:cs typeface="Arial MT"/>
              </a:rPr>
              <a:t>N</a:t>
            </a:r>
            <a:r>
              <a:rPr sz="400" dirty="0">
                <a:latin typeface="Arial MT"/>
                <a:cs typeface="Arial MT"/>
              </a:rPr>
              <a:t>S I</a:t>
            </a:r>
            <a:r>
              <a:rPr sz="400" spc="-5" dirty="0">
                <a:latin typeface="Arial MT"/>
                <a:cs typeface="Arial MT"/>
              </a:rPr>
              <a:t>N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AB</a:t>
            </a:r>
            <a:r>
              <a:rPr sz="400" spc="-15" dirty="0">
                <a:latin typeface="Arial MT"/>
                <a:cs typeface="Arial MT"/>
              </a:rPr>
              <a:t>LU</a:t>
            </a:r>
            <a:r>
              <a:rPr sz="400" spc="-5" dirty="0">
                <a:latin typeface="Arial MT"/>
                <a:cs typeface="Arial MT"/>
              </a:rPr>
              <a:t>T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15" dirty="0">
                <a:latin typeface="Arial MT"/>
                <a:cs typeface="Arial MT"/>
              </a:rPr>
              <a:t>N</a:t>
            </a:r>
            <a:r>
              <a:rPr sz="400" dirty="0">
                <a:latin typeface="Arial MT"/>
                <a:cs typeface="Arial MT"/>
              </a:rPr>
              <a:t>S      </a:t>
            </a:r>
            <a:r>
              <a:rPr sz="400" spc="45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08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0</a:t>
            </a:r>
            <a:r>
              <a:rPr sz="400" spc="-15" dirty="0">
                <a:latin typeface="Arial MT"/>
                <a:cs typeface="Arial MT"/>
              </a:rPr>
              <a:t>7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2</a:t>
            </a:r>
            <a:r>
              <a:rPr sz="400" spc="-15" dirty="0">
                <a:latin typeface="Arial MT"/>
                <a:cs typeface="Arial MT"/>
              </a:rPr>
              <a:t>01</a:t>
            </a:r>
            <a:r>
              <a:rPr sz="400" spc="-5" dirty="0">
                <a:latin typeface="Arial MT"/>
                <a:cs typeface="Arial MT"/>
              </a:rPr>
              <a:t>9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59" name="object 1459"/>
          <p:cNvSpPr txBox="1"/>
          <p:nvPr/>
        </p:nvSpPr>
        <p:spPr>
          <a:xfrm>
            <a:off x="17472779" y="5934403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3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0" name="object 1460"/>
          <p:cNvSpPr txBox="1"/>
          <p:nvPr/>
        </p:nvSpPr>
        <p:spPr>
          <a:xfrm>
            <a:off x="17695408" y="5990062"/>
            <a:ext cx="123380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10" dirty="0">
                <a:latin typeface="Arial MT"/>
                <a:cs typeface="Arial MT"/>
              </a:rPr>
              <a:t>BATHROOM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WALL</a:t>
            </a:r>
            <a:r>
              <a:rPr sz="400" spc="-10" dirty="0">
                <a:latin typeface="Arial MT"/>
                <a:cs typeface="Arial MT"/>
              </a:rPr>
              <a:t> THICKNESSES,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OMITTED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CW01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1" name="object 1461"/>
          <p:cNvSpPr txBox="1"/>
          <p:nvPr/>
        </p:nvSpPr>
        <p:spPr>
          <a:xfrm>
            <a:off x="17695412" y="5934403"/>
            <a:ext cx="199898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10" dirty="0">
                <a:latin typeface="Arial MT"/>
                <a:cs typeface="Arial MT"/>
              </a:rPr>
              <a:t>ADDED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DOOR</a:t>
            </a:r>
            <a:r>
              <a:rPr sz="40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SETTING </a:t>
            </a:r>
            <a:r>
              <a:rPr sz="400" spc="-10" dirty="0">
                <a:latin typeface="Arial MT"/>
                <a:cs typeface="Arial MT"/>
              </a:rPr>
              <a:t>OUT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POINTS,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FIRE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DOORS</a:t>
            </a:r>
            <a:r>
              <a:rPr sz="400" dirty="0">
                <a:latin typeface="Arial MT"/>
                <a:cs typeface="Arial MT"/>
              </a:rPr>
              <a:t> &amp;</a:t>
            </a:r>
            <a:r>
              <a:rPr sz="400" spc="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FFLs,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REVISED</a:t>
            </a:r>
            <a:r>
              <a:rPr sz="400" spc="200" dirty="0">
                <a:latin typeface="Arial MT"/>
                <a:cs typeface="Arial MT"/>
              </a:rPr>
              <a:t>  </a:t>
            </a:r>
            <a:r>
              <a:rPr sz="400" spc="-5" dirty="0">
                <a:latin typeface="Arial MT"/>
                <a:cs typeface="Arial MT"/>
              </a:rPr>
              <a:t>24/04/2020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2" name="object 1462"/>
          <p:cNvSpPr txBox="1"/>
          <p:nvPr/>
        </p:nvSpPr>
        <p:spPr>
          <a:xfrm>
            <a:off x="17472779" y="6060897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4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3" name="object 1463"/>
          <p:cNvSpPr txBox="1"/>
          <p:nvPr/>
        </p:nvSpPr>
        <p:spPr>
          <a:xfrm>
            <a:off x="17472779" y="6129708"/>
            <a:ext cx="5397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5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4" name="object 1464"/>
          <p:cNvSpPr txBox="1"/>
          <p:nvPr/>
        </p:nvSpPr>
        <p:spPr>
          <a:xfrm>
            <a:off x="17695412" y="6052954"/>
            <a:ext cx="1998980" cy="2190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1735455" algn="l"/>
              </a:tabLst>
            </a:pPr>
            <a:r>
              <a:rPr sz="400" dirty="0">
                <a:latin typeface="Arial MT"/>
                <a:cs typeface="Arial MT"/>
              </a:rPr>
              <a:t>I</a:t>
            </a:r>
            <a:r>
              <a:rPr sz="400" spc="-5" dirty="0">
                <a:latin typeface="Arial MT"/>
                <a:cs typeface="Arial MT"/>
              </a:rPr>
              <a:t>SS</a:t>
            </a:r>
            <a:r>
              <a:rPr sz="400" spc="-15" dirty="0">
                <a:latin typeface="Arial MT"/>
                <a:cs typeface="Arial MT"/>
              </a:rPr>
              <a:t>U</a:t>
            </a:r>
            <a:r>
              <a:rPr sz="400" spc="-5" dirty="0">
                <a:latin typeface="Arial MT"/>
                <a:cs typeface="Arial MT"/>
              </a:rPr>
              <a:t>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F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R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15" dirty="0">
                <a:latin typeface="Arial MT"/>
                <a:cs typeface="Arial MT"/>
              </a:rPr>
              <a:t>C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15" dirty="0">
                <a:latin typeface="Arial MT"/>
                <a:cs typeface="Arial MT"/>
              </a:rPr>
              <a:t>N</a:t>
            </a:r>
            <a:r>
              <a:rPr sz="400" spc="-5" dirty="0">
                <a:latin typeface="Arial MT"/>
                <a:cs typeface="Arial MT"/>
              </a:rPr>
              <a:t>S</a:t>
            </a:r>
            <a:r>
              <a:rPr sz="400" dirty="0">
                <a:latin typeface="Arial MT"/>
                <a:cs typeface="Arial MT"/>
              </a:rPr>
              <a:t>T</a:t>
            </a:r>
            <a:r>
              <a:rPr sz="400" spc="-15" dirty="0">
                <a:latin typeface="Arial MT"/>
                <a:cs typeface="Arial MT"/>
              </a:rPr>
              <a:t>RUC</a:t>
            </a:r>
            <a:r>
              <a:rPr sz="400" spc="-5" dirty="0">
                <a:latin typeface="Arial MT"/>
                <a:cs typeface="Arial MT"/>
              </a:rPr>
              <a:t>T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N</a:t>
            </a:r>
            <a:r>
              <a:rPr sz="400" dirty="0">
                <a:latin typeface="Arial MT"/>
                <a:cs typeface="Arial MT"/>
              </a:rPr>
              <a:t>	</a:t>
            </a:r>
            <a:r>
              <a:rPr sz="400" spc="-15" dirty="0">
                <a:latin typeface="Arial MT"/>
                <a:cs typeface="Arial MT"/>
              </a:rPr>
              <a:t>25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0</a:t>
            </a:r>
            <a:r>
              <a:rPr sz="400" spc="-15" dirty="0">
                <a:latin typeface="Arial MT"/>
                <a:cs typeface="Arial MT"/>
              </a:rPr>
              <a:t>6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2</a:t>
            </a:r>
            <a:r>
              <a:rPr sz="400" spc="-15" dirty="0">
                <a:latin typeface="Arial MT"/>
                <a:cs typeface="Arial MT"/>
              </a:rPr>
              <a:t>02</a:t>
            </a:r>
            <a:r>
              <a:rPr sz="400" spc="-5" dirty="0">
                <a:latin typeface="Arial MT"/>
                <a:cs typeface="Arial MT"/>
              </a:rPr>
              <a:t>1</a:t>
            </a:r>
            <a:endParaRPr sz="400">
              <a:latin typeface="Arial MT"/>
              <a:cs typeface="Arial MT"/>
            </a:endParaRPr>
          </a:p>
          <a:p>
            <a:pPr marL="12700" marR="5080">
              <a:lnSpc>
                <a:spcPts val="440"/>
              </a:lnSpc>
              <a:spcBef>
                <a:spcPts val="110"/>
              </a:spcBef>
              <a:tabLst>
                <a:tab pos="1735455" algn="l"/>
              </a:tabLst>
            </a:pP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</a:t>
            </a:r>
            <a:r>
              <a:rPr sz="400" spc="-10" dirty="0">
                <a:latin typeface="Arial MT"/>
                <a:cs typeface="Arial MT"/>
              </a:rPr>
              <a:t>-</a:t>
            </a:r>
            <a:r>
              <a:rPr sz="400" spc="-5" dirty="0">
                <a:latin typeface="Arial MT"/>
                <a:cs typeface="Arial MT"/>
              </a:rPr>
              <a:t>P</a:t>
            </a:r>
            <a:r>
              <a:rPr sz="400" spc="-15" dirty="0">
                <a:latin typeface="Arial MT"/>
                <a:cs typeface="Arial MT"/>
              </a:rPr>
              <a:t>UR</a:t>
            </a:r>
            <a:r>
              <a:rPr sz="400" spc="-5" dirty="0">
                <a:latin typeface="Arial MT"/>
                <a:cs typeface="Arial MT"/>
              </a:rPr>
              <a:t>P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SED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'</a:t>
            </a:r>
            <a:r>
              <a:rPr sz="400" spc="5" dirty="0">
                <a:latin typeface="Arial MT"/>
                <a:cs typeface="Arial MT"/>
              </a:rPr>
              <a:t>W</a:t>
            </a:r>
            <a:r>
              <a:rPr sz="400" spc="-5" dirty="0">
                <a:latin typeface="Arial MT"/>
                <a:cs typeface="Arial MT"/>
              </a:rPr>
              <a:t>ES</a:t>
            </a:r>
            <a:r>
              <a:rPr sz="400" dirty="0">
                <a:latin typeface="Arial MT"/>
                <a:cs typeface="Arial MT"/>
              </a:rPr>
              <a:t>T </a:t>
            </a:r>
            <a:r>
              <a:rPr sz="400" spc="-5" dirty="0">
                <a:latin typeface="Arial MT"/>
                <a:cs typeface="Arial MT"/>
              </a:rPr>
              <a:t>PA</a:t>
            </a:r>
            <a:r>
              <a:rPr sz="400" spc="-15" dirty="0">
                <a:latin typeface="Arial MT"/>
                <a:cs typeface="Arial MT"/>
              </a:rPr>
              <a:t>U</a:t>
            </a:r>
            <a:r>
              <a:rPr sz="400" spc="-5" dirty="0">
                <a:latin typeface="Arial MT"/>
                <a:cs typeface="Arial MT"/>
              </a:rPr>
              <a:t>S</a:t>
            </a:r>
            <a:r>
              <a:rPr sz="400" dirty="0">
                <a:latin typeface="Arial MT"/>
                <a:cs typeface="Arial MT"/>
              </a:rPr>
              <a:t>E</a:t>
            </a:r>
            <a:r>
              <a:rPr sz="400" spc="-5" dirty="0">
                <a:latin typeface="Arial MT"/>
                <a:cs typeface="Arial MT"/>
              </a:rPr>
              <a:t> A</a:t>
            </a: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spc="-5" dirty="0">
                <a:latin typeface="Arial MT"/>
                <a:cs typeface="Arial MT"/>
              </a:rPr>
              <a:t>EA</a:t>
            </a:r>
            <a:r>
              <a:rPr sz="400" dirty="0">
                <a:latin typeface="Arial MT"/>
                <a:cs typeface="Arial MT"/>
              </a:rPr>
              <a:t>'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N </a:t>
            </a:r>
            <a:r>
              <a:rPr sz="400" spc="-10" dirty="0">
                <a:latin typeface="Arial MT"/>
                <a:cs typeface="Arial MT"/>
              </a:rPr>
              <a:t>G</a:t>
            </a: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15" dirty="0">
                <a:latin typeface="Arial MT"/>
                <a:cs typeface="Arial MT"/>
              </a:rPr>
              <a:t>UN</a:t>
            </a:r>
            <a:r>
              <a:rPr sz="400" spc="-5" dirty="0">
                <a:latin typeface="Arial MT"/>
                <a:cs typeface="Arial MT"/>
              </a:rPr>
              <a:t>D</a:t>
            </a:r>
            <a:r>
              <a:rPr sz="400" spc="-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F</a:t>
            </a:r>
            <a:r>
              <a:rPr sz="400" spc="-15" dirty="0">
                <a:latin typeface="Arial MT"/>
                <a:cs typeface="Arial MT"/>
              </a:rPr>
              <a:t>L</a:t>
            </a:r>
            <a:r>
              <a:rPr sz="400" spc="-10" dirty="0">
                <a:latin typeface="Arial MT"/>
                <a:cs typeface="Arial MT"/>
              </a:rPr>
              <a:t>OO</a:t>
            </a:r>
            <a:r>
              <a:rPr sz="400" spc="-15" dirty="0">
                <a:latin typeface="Arial MT"/>
                <a:cs typeface="Arial MT"/>
              </a:rPr>
              <a:t>R</a:t>
            </a:r>
            <a:r>
              <a:rPr sz="400" dirty="0">
                <a:latin typeface="Arial MT"/>
                <a:cs typeface="Arial MT"/>
              </a:rPr>
              <a:t>, </a:t>
            </a:r>
            <a:r>
              <a:rPr sz="400" spc="-5" dirty="0">
                <a:latin typeface="Arial MT"/>
                <a:cs typeface="Arial MT"/>
              </a:rPr>
              <a:t>T</a:t>
            </a:r>
            <a:r>
              <a:rPr sz="400" dirty="0">
                <a:latin typeface="Arial MT"/>
                <a:cs typeface="Arial MT"/>
              </a:rPr>
              <a:t>O	</a:t>
            </a:r>
            <a:r>
              <a:rPr sz="400" spc="-15" dirty="0">
                <a:latin typeface="Arial MT"/>
                <a:cs typeface="Arial MT"/>
              </a:rPr>
              <a:t>12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1</a:t>
            </a:r>
            <a:r>
              <a:rPr sz="400" spc="-15" dirty="0">
                <a:latin typeface="Arial MT"/>
                <a:cs typeface="Arial MT"/>
              </a:rPr>
              <a:t>0</a:t>
            </a:r>
            <a:r>
              <a:rPr sz="400" dirty="0">
                <a:latin typeface="Arial MT"/>
                <a:cs typeface="Arial MT"/>
              </a:rPr>
              <a:t>/</a:t>
            </a:r>
            <a:r>
              <a:rPr sz="400" spc="-5" dirty="0">
                <a:latin typeface="Arial MT"/>
                <a:cs typeface="Arial MT"/>
              </a:rPr>
              <a:t>2</a:t>
            </a:r>
            <a:r>
              <a:rPr sz="400" spc="-15" dirty="0">
                <a:latin typeface="Arial MT"/>
                <a:cs typeface="Arial MT"/>
              </a:rPr>
              <a:t>02</a:t>
            </a:r>
            <a:r>
              <a:rPr sz="400" dirty="0">
                <a:latin typeface="Arial MT"/>
                <a:cs typeface="Arial MT"/>
              </a:rPr>
              <a:t>1  </a:t>
            </a:r>
            <a:r>
              <a:rPr sz="400" spc="-10" dirty="0">
                <a:latin typeface="Arial MT"/>
                <a:cs typeface="Arial MT"/>
              </a:rPr>
              <a:t>'CANTEEN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AREA'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465" name="object 1465"/>
          <p:cNvSpPr txBox="1"/>
          <p:nvPr/>
        </p:nvSpPr>
        <p:spPr>
          <a:xfrm>
            <a:off x="8408745" y="7244850"/>
            <a:ext cx="93980" cy="96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50" spc="-85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450" spc="-45" dirty="0">
                <a:solidFill>
                  <a:srgbClr val="FF0000"/>
                </a:solidFill>
                <a:latin typeface="Arial MT"/>
                <a:cs typeface="Arial MT"/>
              </a:rPr>
              <a:t>/</a:t>
            </a:r>
            <a:r>
              <a:rPr sz="450" spc="-95" dirty="0">
                <a:solidFill>
                  <a:srgbClr val="FF0000"/>
                </a:solidFill>
                <a:latin typeface="Arial MT"/>
                <a:cs typeface="Arial MT"/>
              </a:rPr>
              <a:t>C</a:t>
            </a:r>
            <a:endParaRPr sz="450">
              <a:latin typeface="Arial MT"/>
              <a:cs typeface="Arial MT"/>
            </a:endParaRPr>
          </a:p>
        </p:txBody>
      </p:sp>
      <p:sp>
        <p:nvSpPr>
          <p:cNvPr id="1472" name="Rectangle 1471">
            <a:extLst>
              <a:ext uri="{FF2B5EF4-FFF2-40B4-BE49-F238E27FC236}">
                <a16:creationId xmlns:a16="http://schemas.microsoft.com/office/drawing/2014/main" id="{B9D82C26-003E-4F73-ADFD-219230E54A64}"/>
              </a:ext>
            </a:extLst>
          </p:cNvPr>
          <p:cNvSpPr/>
          <p:nvPr/>
        </p:nvSpPr>
        <p:spPr>
          <a:xfrm>
            <a:off x="9438176" y="12084600"/>
            <a:ext cx="92044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Reception counter</a:t>
            </a:r>
            <a:endParaRPr lang="en-ZA" sz="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73" name="Rectangle 1472">
            <a:extLst>
              <a:ext uri="{FF2B5EF4-FFF2-40B4-BE49-F238E27FC236}">
                <a16:creationId xmlns:a16="http://schemas.microsoft.com/office/drawing/2014/main" id="{07DB4AD8-622E-4F66-8CA1-E3CDA1867765}"/>
              </a:ext>
            </a:extLst>
          </p:cNvPr>
          <p:cNvSpPr/>
          <p:nvPr/>
        </p:nvSpPr>
        <p:spPr>
          <a:xfrm rot="16200000">
            <a:off x="6138235" y="9287140"/>
            <a:ext cx="32025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New ceramic tiles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474" name="Rectangle 1473">
            <a:extLst>
              <a:ext uri="{FF2B5EF4-FFF2-40B4-BE49-F238E27FC236}">
                <a16:creationId xmlns:a16="http://schemas.microsoft.com/office/drawing/2014/main" id="{C84CEC79-9CD9-426A-B066-A9BF87F49400}"/>
              </a:ext>
            </a:extLst>
          </p:cNvPr>
          <p:cNvSpPr/>
          <p:nvPr/>
        </p:nvSpPr>
        <p:spPr>
          <a:xfrm>
            <a:off x="6368287" y="10837093"/>
            <a:ext cx="10231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20 seater boardroom</a:t>
            </a:r>
            <a:endParaRPr lang="en-ZA" sz="1100" b="1" dirty="0">
              <a:latin typeface="Arial Narrow" panose="020B0606020202030204" pitchFamily="34" charset="0"/>
            </a:endParaRPr>
          </a:p>
        </p:txBody>
      </p:sp>
      <p:cxnSp>
        <p:nvCxnSpPr>
          <p:cNvPr id="1475" name="Straight Connector 1474">
            <a:extLst>
              <a:ext uri="{FF2B5EF4-FFF2-40B4-BE49-F238E27FC236}">
                <a16:creationId xmlns:a16="http://schemas.microsoft.com/office/drawing/2014/main" id="{95A68C79-D1FC-4492-80BA-34FE1C1524FB}"/>
              </a:ext>
            </a:extLst>
          </p:cNvPr>
          <p:cNvCxnSpPr>
            <a:cxnSpLocks/>
          </p:cNvCxnSpPr>
          <p:nvPr/>
        </p:nvCxnSpPr>
        <p:spPr>
          <a:xfrm>
            <a:off x="7506294" y="11451159"/>
            <a:ext cx="0" cy="77845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2" name="Straight Connector 1481">
            <a:extLst>
              <a:ext uri="{FF2B5EF4-FFF2-40B4-BE49-F238E27FC236}">
                <a16:creationId xmlns:a16="http://schemas.microsoft.com/office/drawing/2014/main" id="{91627754-E75B-4157-8015-EC194AE9ABF1}"/>
              </a:ext>
            </a:extLst>
          </p:cNvPr>
          <p:cNvCxnSpPr>
            <a:cxnSpLocks/>
          </p:cNvCxnSpPr>
          <p:nvPr/>
        </p:nvCxnSpPr>
        <p:spPr>
          <a:xfrm>
            <a:off x="6302789" y="9666306"/>
            <a:ext cx="1212970" cy="1895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5" name="Straight Connector 1484">
            <a:extLst>
              <a:ext uri="{FF2B5EF4-FFF2-40B4-BE49-F238E27FC236}">
                <a16:creationId xmlns:a16="http://schemas.microsoft.com/office/drawing/2014/main" id="{556E36DC-B685-4C59-B8F9-823B7722E401}"/>
              </a:ext>
            </a:extLst>
          </p:cNvPr>
          <p:cNvCxnSpPr>
            <a:cxnSpLocks/>
          </p:cNvCxnSpPr>
          <p:nvPr/>
        </p:nvCxnSpPr>
        <p:spPr>
          <a:xfrm>
            <a:off x="7495058" y="11463167"/>
            <a:ext cx="1130286" cy="109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86" name="Straight Connector 1485">
            <a:extLst>
              <a:ext uri="{FF2B5EF4-FFF2-40B4-BE49-F238E27FC236}">
                <a16:creationId xmlns:a16="http://schemas.microsoft.com/office/drawing/2014/main" id="{26387967-1D7D-4648-AD2E-852E85E3D581}"/>
              </a:ext>
            </a:extLst>
          </p:cNvPr>
          <p:cNvCxnSpPr>
            <a:cxnSpLocks/>
          </p:cNvCxnSpPr>
          <p:nvPr/>
        </p:nvCxnSpPr>
        <p:spPr>
          <a:xfrm>
            <a:off x="6270521" y="7968309"/>
            <a:ext cx="1212970" cy="1895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87" name="Straight Connector 1486">
            <a:extLst>
              <a:ext uri="{FF2B5EF4-FFF2-40B4-BE49-F238E27FC236}">
                <a16:creationId xmlns:a16="http://schemas.microsoft.com/office/drawing/2014/main" id="{A007D57B-A626-481B-8724-454011D22E75}"/>
              </a:ext>
            </a:extLst>
          </p:cNvPr>
          <p:cNvCxnSpPr>
            <a:cxnSpLocks/>
          </p:cNvCxnSpPr>
          <p:nvPr/>
        </p:nvCxnSpPr>
        <p:spPr>
          <a:xfrm>
            <a:off x="6270521" y="6174907"/>
            <a:ext cx="1212970" cy="1895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90" name="Rectangle 1489">
            <a:extLst>
              <a:ext uri="{FF2B5EF4-FFF2-40B4-BE49-F238E27FC236}">
                <a16:creationId xmlns:a16="http://schemas.microsoft.com/office/drawing/2014/main" id="{602B67D3-D7E3-4586-ACCA-1E6A44B74AFB}"/>
              </a:ext>
            </a:extLst>
          </p:cNvPr>
          <p:cNvSpPr/>
          <p:nvPr/>
        </p:nvSpPr>
        <p:spPr>
          <a:xfrm>
            <a:off x="7599107" y="11406164"/>
            <a:ext cx="8460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491" name="Rectangle 1490">
            <a:extLst>
              <a:ext uri="{FF2B5EF4-FFF2-40B4-BE49-F238E27FC236}">
                <a16:creationId xmlns:a16="http://schemas.microsoft.com/office/drawing/2014/main" id="{85657779-868C-425D-923D-5495687BEE48}"/>
              </a:ext>
            </a:extLst>
          </p:cNvPr>
          <p:cNvSpPr/>
          <p:nvPr/>
        </p:nvSpPr>
        <p:spPr>
          <a:xfrm rot="16200000">
            <a:off x="6965814" y="10663128"/>
            <a:ext cx="8460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499" name="Rectangle 1498">
            <a:extLst>
              <a:ext uri="{FF2B5EF4-FFF2-40B4-BE49-F238E27FC236}">
                <a16:creationId xmlns:a16="http://schemas.microsoft.com/office/drawing/2014/main" id="{96D557A3-0404-4F6D-B3D8-18253B4C111F}"/>
              </a:ext>
            </a:extLst>
          </p:cNvPr>
          <p:cNvSpPr/>
          <p:nvPr/>
        </p:nvSpPr>
        <p:spPr>
          <a:xfrm rot="16200000">
            <a:off x="6611062" y="6608851"/>
            <a:ext cx="15449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500" name="Rectangle 1499">
            <a:extLst>
              <a:ext uri="{FF2B5EF4-FFF2-40B4-BE49-F238E27FC236}">
                <a16:creationId xmlns:a16="http://schemas.microsoft.com/office/drawing/2014/main" id="{CE5E11EB-2344-49A0-8E4C-3756EC7E7BFA}"/>
              </a:ext>
            </a:extLst>
          </p:cNvPr>
          <p:cNvSpPr/>
          <p:nvPr/>
        </p:nvSpPr>
        <p:spPr>
          <a:xfrm rot="16200000">
            <a:off x="6957491" y="9081709"/>
            <a:ext cx="8460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502" name="Rectangle 1501">
            <a:extLst>
              <a:ext uri="{FF2B5EF4-FFF2-40B4-BE49-F238E27FC236}">
                <a16:creationId xmlns:a16="http://schemas.microsoft.com/office/drawing/2014/main" id="{A20D8B57-DDA3-43B5-B865-E96AA9F45314}"/>
              </a:ext>
            </a:extLst>
          </p:cNvPr>
          <p:cNvSpPr/>
          <p:nvPr/>
        </p:nvSpPr>
        <p:spPr>
          <a:xfrm>
            <a:off x="6126364" y="8387654"/>
            <a:ext cx="1555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spc="10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10 seater </a:t>
            </a: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meeting</a:t>
            </a:r>
          </a:p>
          <a:p>
            <a:pPr algn="ctr"/>
            <a:r>
              <a:rPr lang="en-US" sz="1000" b="1" spc="-10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room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03" name="Rectangle 1502">
            <a:extLst>
              <a:ext uri="{FF2B5EF4-FFF2-40B4-BE49-F238E27FC236}">
                <a16:creationId xmlns:a16="http://schemas.microsoft.com/office/drawing/2014/main" id="{3F9CCDD3-1618-4A27-B114-D83957B27E23}"/>
              </a:ext>
            </a:extLst>
          </p:cNvPr>
          <p:cNvSpPr/>
          <p:nvPr/>
        </p:nvSpPr>
        <p:spPr>
          <a:xfrm>
            <a:off x="6280317" y="6922760"/>
            <a:ext cx="12065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spc="10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10 seater </a:t>
            </a: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meeting</a:t>
            </a:r>
            <a:r>
              <a:rPr lang="en-US" sz="1000" b="1" spc="-10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room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04" name="Rectangle 1503">
            <a:extLst>
              <a:ext uri="{FF2B5EF4-FFF2-40B4-BE49-F238E27FC236}">
                <a16:creationId xmlns:a16="http://schemas.microsoft.com/office/drawing/2014/main" id="{92FEAACA-78F9-445A-96EC-9EE665AD4923}"/>
              </a:ext>
            </a:extLst>
          </p:cNvPr>
          <p:cNvSpPr/>
          <p:nvPr/>
        </p:nvSpPr>
        <p:spPr>
          <a:xfrm rot="16200000">
            <a:off x="7069526" y="11751594"/>
            <a:ext cx="6864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000" b="1" dirty="0">
              <a:solidFill>
                <a:srgbClr val="00B0F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cxnSp>
        <p:nvCxnSpPr>
          <p:cNvPr id="1505" name="Straight Connector 1504">
            <a:extLst>
              <a:ext uri="{FF2B5EF4-FFF2-40B4-BE49-F238E27FC236}">
                <a16:creationId xmlns:a16="http://schemas.microsoft.com/office/drawing/2014/main" id="{E4A29426-1E9D-46E5-94D3-34547410A2D0}"/>
              </a:ext>
            </a:extLst>
          </p:cNvPr>
          <p:cNvCxnSpPr>
            <a:cxnSpLocks/>
          </p:cNvCxnSpPr>
          <p:nvPr/>
        </p:nvCxnSpPr>
        <p:spPr>
          <a:xfrm flipH="1">
            <a:off x="8625344" y="11515265"/>
            <a:ext cx="1" cy="759944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16" name="Rectangle 1515">
            <a:extLst>
              <a:ext uri="{FF2B5EF4-FFF2-40B4-BE49-F238E27FC236}">
                <a16:creationId xmlns:a16="http://schemas.microsoft.com/office/drawing/2014/main" id="{A0DC4C57-2AC8-42C6-8626-36C06E4E9E3E}"/>
              </a:ext>
            </a:extLst>
          </p:cNvPr>
          <p:cNvSpPr/>
          <p:nvPr/>
        </p:nvSpPr>
        <p:spPr>
          <a:xfrm rot="16200000">
            <a:off x="8357184" y="11787090"/>
            <a:ext cx="7216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 wall</a:t>
            </a:r>
            <a:endParaRPr lang="en-ZA" sz="1000" b="1" dirty="0">
              <a:solidFill>
                <a:srgbClr val="00B0F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517" name="Rectangle 1516">
            <a:extLst>
              <a:ext uri="{FF2B5EF4-FFF2-40B4-BE49-F238E27FC236}">
                <a16:creationId xmlns:a16="http://schemas.microsoft.com/office/drawing/2014/main" id="{D8737FBA-66B7-4BCC-B2C4-05642517EF0E}"/>
              </a:ext>
            </a:extLst>
          </p:cNvPr>
          <p:cNvSpPr/>
          <p:nvPr/>
        </p:nvSpPr>
        <p:spPr>
          <a:xfrm>
            <a:off x="7511848" y="11767883"/>
            <a:ext cx="9060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Private lounge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25" name="Rectangle 1524">
            <a:extLst>
              <a:ext uri="{FF2B5EF4-FFF2-40B4-BE49-F238E27FC236}">
                <a16:creationId xmlns:a16="http://schemas.microsoft.com/office/drawing/2014/main" id="{B6349A82-FAF0-4739-97B6-1FD570E1D512}"/>
              </a:ext>
            </a:extLst>
          </p:cNvPr>
          <p:cNvSpPr/>
          <p:nvPr/>
        </p:nvSpPr>
        <p:spPr>
          <a:xfrm>
            <a:off x="8591336" y="11646272"/>
            <a:ext cx="1976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/>
            <a:r>
              <a:rPr lang="en-US" sz="1000" b="1" dirty="0">
                <a:solidFill>
                  <a:prstClr val="black"/>
                </a:solidFill>
                <a:latin typeface="Arial MT"/>
                <a:ea typeface="Arial MT"/>
                <a:cs typeface="Arial MT"/>
              </a:rPr>
              <a:t>New</a:t>
            </a:r>
            <a:r>
              <a:rPr lang="en-US" sz="1000" b="1" spc="15" dirty="0">
                <a:solidFill>
                  <a:prstClr val="black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 MT"/>
                <a:ea typeface="Arial MT"/>
                <a:cs typeface="Arial MT"/>
              </a:rPr>
              <a:t>ceramic</a:t>
            </a:r>
            <a:r>
              <a:rPr lang="en-US" sz="1000" b="1" spc="-5" dirty="0">
                <a:solidFill>
                  <a:prstClr val="black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 MT"/>
                <a:ea typeface="Arial MT"/>
                <a:cs typeface="Arial MT"/>
              </a:rPr>
              <a:t>tiles</a:t>
            </a:r>
            <a:endParaRPr lang="en-ZA" sz="1000" b="1" dirty="0">
              <a:solidFill>
                <a:prstClr val="black"/>
              </a:solidFill>
              <a:latin typeface="Arial MT"/>
              <a:ea typeface="Arial MT"/>
              <a:cs typeface="Arial MT"/>
            </a:endParaRPr>
          </a:p>
          <a:p>
            <a:pPr algn="ctr"/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27" name="Rectangle 1526">
            <a:extLst>
              <a:ext uri="{FF2B5EF4-FFF2-40B4-BE49-F238E27FC236}">
                <a16:creationId xmlns:a16="http://schemas.microsoft.com/office/drawing/2014/main" id="{0D2F3AA4-F045-4FCD-A2DF-F9ED9DCA4975}"/>
              </a:ext>
            </a:extLst>
          </p:cNvPr>
          <p:cNvSpPr/>
          <p:nvPr/>
        </p:nvSpPr>
        <p:spPr>
          <a:xfrm>
            <a:off x="7494843" y="11086324"/>
            <a:ext cx="1059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New ceramic tiles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28" name="Rectangle 1527">
            <a:extLst>
              <a:ext uri="{FF2B5EF4-FFF2-40B4-BE49-F238E27FC236}">
                <a16:creationId xmlns:a16="http://schemas.microsoft.com/office/drawing/2014/main" id="{3EEAF8EF-74FE-4CB3-84A0-22B1EAE346E9}"/>
              </a:ext>
            </a:extLst>
          </p:cNvPr>
          <p:cNvSpPr/>
          <p:nvPr/>
        </p:nvSpPr>
        <p:spPr>
          <a:xfrm>
            <a:off x="7608311" y="11966842"/>
            <a:ext cx="9701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 MT"/>
              </a:rPr>
              <a:t>New carpet tiles</a:t>
            </a:r>
            <a:endParaRPr lang="en-ZA" sz="800" b="1" dirty="0"/>
          </a:p>
        </p:txBody>
      </p:sp>
      <p:sp>
        <p:nvSpPr>
          <p:cNvPr id="1531" name="Rectangle 1530">
            <a:extLst>
              <a:ext uri="{FF2B5EF4-FFF2-40B4-BE49-F238E27FC236}">
                <a16:creationId xmlns:a16="http://schemas.microsoft.com/office/drawing/2014/main" id="{0DB6ED25-BB98-4004-9E1A-49D9DBA38995}"/>
              </a:ext>
            </a:extLst>
          </p:cNvPr>
          <p:cNvSpPr/>
          <p:nvPr/>
        </p:nvSpPr>
        <p:spPr>
          <a:xfrm>
            <a:off x="6397418" y="9545118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32" name="Rectangle 1531">
            <a:extLst>
              <a:ext uri="{FF2B5EF4-FFF2-40B4-BE49-F238E27FC236}">
                <a16:creationId xmlns:a16="http://schemas.microsoft.com/office/drawing/2014/main" id="{15461656-953F-4FA4-91C6-7E7B9446DA9C}"/>
              </a:ext>
            </a:extLst>
          </p:cNvPr>
          <p:cNvSpPr/>
          <p:nvPr/>
        </p:nvSpPr>
        <p:spPr>
          <a:xfrm>
            <a:off x="6469994" y="7849775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33" name="Rectangle 1532">
            <a:extLst>
              <a:ext uri="{FF2B5EF4-FFF2-40B4-BE49-F238E27FC236}">
                <a16:creationId xmlns:a16="http://schemas.microsoft.com/office/drawing/2014/main" id="{2C9A8C73-4A2A-4F5F-B13C-6C11F0BE8506}"/>
              </a:ext>
            </a:extLst>
          </p:cNvPr>
          <p:cNvSpPr/>
          <p:nvPr/>
        </p:nvSpPr>
        <p:spPr>
          <a:xfrm>
            <a:off x="6375038" y="6006023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34" name="Rectangle 1533">
            <a:extLst>
              <a:ext uri="{FF2B5EF4-FFF2-40B4-BE49-F238E27FC236}">
                <a16:creationId xmlns:a16="http://schemas.microsoft.com/office/drawing/2014/main" id="{EE8E238A-35E1-4232-991E-00742A713363}"/>
              </a:ext>
            </a:extLst>
          </p:cNvPr>
          <p:cNvSpPr/>
          <p:nvPr/>
        </p:nvSpPr>
        <p:spPr>
          <a:xfrm>
            <a:off x="10097783" y="9922487"/>
            <a:ext cx="211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spc="-155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 </a:t>
            </a:r>
            <a:endParaRPr lang="en-ZA" sz="1600" b="1" dirty="0">
              <a:latin typeface="Arial Narrow" panose="020B0606020202030204" pitchFamily="34" charset="0"/>
            </a:endParaRPr>
          </a:p>
        </p:txBody>
      </p:sp>
      <p:sp>
        <p:nvSpPr>
          <p:cNvPr id="1535" name="Rectangle 1534">
            <a:extLst>
              <a:ext uri="{FF2B5EF4-FFF2-40B4-BE49-F238E27FC236}">
                <a16:creationId xmlns:a16="http://schemas.microsoft.com/office/drawing/2014/main" id="{E8991359-280E-480C-84F7-9CA8E7685A26}"/>
              </a:ext>
            </a:extLst>
          </p:cNvPr>
          <p:cNvSpPr/>
          <p:nvPr/>
        </p:nvSpPr>
        <p:spPr>
          <a:xfrm>
            <a:off x="10362972" y="10226675"/>
            <a:ext cx="22313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Arial MT"/>
              </a:rPr>
              <a:t> </a:t>
            </a:r>
            <a:endParaRPr lang="en-ZA" sz="1100" b="1" dirty="0">
              <a:latin typeface="Arial MT"/>
            </a:endParaRPr>
          </a:p>
        </p:txBody>
      </p:sp>
      <p:cxnSp>
        <p:nvCxnSpPr>
          <p:cNvPr id="1542" name="Straight Connector 1541">
            <a:extLst>
              <a:ext uri="{FF2B5EF4-FFF2-40B4-BE49-F238E27FC236}">
                <a16:creationId xmlns:a16="http://schemas.microsoft.com/office/drawing/2014/main" id="{C9EB26FC-60DE-4056-A6B6-049D0FA89D48}"/>
              </a:ext>
            </a:extLst>
          </p:cNvPr>
          <p:cNvCxnSpPr>
            <a:cxnSpLocks/>
          </p:cNvCxnSpPr>
          <p:nvPr/>
        </p:nvCxnSpPr>
        <p:spPr>
          <a:xfrm>
            <a:off x="7428634" y="2492228"/>
            <a:ext cx="24153" cy="89454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49" name="Straight Connector 1548">
            <a:extLst>
              <a:ext uri="{FF2B5EF4-FFF2-40B4-BE49-F238E27FC236}">
                <a16:creationId xmlns:a16="http://schemas.microsoft.com/office/drawing/2014/main" id="{C9BC16B7-6DFF-4130-AD93-597414A97E80}"/>
              </a:ext>
            </a:extLst>
          </p:cNvPr>
          <p:cNvCxnSpPr>
            <a:cxnSpLocks/>
          </p:cNvCxnSpPr>
          <p:nvPr/>
        </p:nvCxnSpPr>
        <p:spPr>
          <a:xfrm flipV="1">
            <a:off x="6305464" y="5058753"/>
            <a:ext cx="1174917" cy="6717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0" name="Straight Connector 1549">
            <a:extLst>
              <a:ext uri="{FF2B5EF4-FFF2-40B4-BE49-F238E27FC236}">
                <a16:creationId xmlns:a16="http://schemas.microsoft.com/office/drawing/2014/main" id="{791318C5-FE02-48D0-B074-8777C8CFD645}"/>
              </a:ext>
            </a:extLst>
          </p:cNvPr>
          <p:cNvCxnSpPr>
            <a:cxnSpLocks/>
          </p:cNvCxnSpPr>
          <p:nvPr/>
        </p:nvCxnSpPr>
        <p:spPr>
          <a:xfrm flipV="1">
            <a:off x="6256975" y="2505759"/>
            <a:ext cx="1192456" cy="14139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1" name="Straight Connector 1550">
            <a:extLst>
              <a:ext uri="{FF2B5EF4-FFF2-40B4-BE49-F238E27FC236}">
                <a16:creationId xmlns:a16="http://schemas.microsoft.com/office/drawing/2014/main" id="{217763DE-1D02-4316-A0B5-0D2F61DC76AB}"/>
              </a:ext>
            </a:extLst>
          </p:cNvPr>
          <p:cNvCxnSpPr>
            <a:cxnSpLocks/>
          </p:cNvCxnSpPr>
          <p:nvPr/>
        </p:nvCxnSpPr>
        <p:spPr>
          <a:xfrm flipV="1">
            <a:off x="6293238" y="4383951"/>
            <a:ext cx="1167536" cy="1064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52" name="Rectangle 1551">
            <a:extLst>
              <a:ext uri="{FF2B5EF4-FFF2-40B4-BE49-F238E27FC236}">
                <a16:creationId xmlns:a16="http://schemas.microsoft.com/office/drawing/2014/main" id="{BF64A9AC-4C4F-4B2A-B0BF-D48CADF865FF}"/>
              </a:ext>
            </a:extLst>
          </p:cNvPr>
          <p:cNvSpPr/>
          <p:nvPr/>
        </p:nvSpPr>
        <p:spPr>
          <a:xfrm>
            <a:off x="7967132" y="2355144"/>
            <a:ext cx="11898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Arial MT"/>
                <a:cs typeface="Arial MT"/>
              </a:rPr>
              <a:t> X1 6  Open plan workstations</a:t>
            </a:r>
            <a:endParaRPr lang="en-ZA" sz="1100" dirty="0">
              <a:latin typeface="Arial Narrow" panose="020B0606020202030204" pitchFamily="34" charset="0"/>
            </a:endParaRPr>
          </a:p>
        </p:txBody>
      </p:sp>
      <p:cxnSp>
        <p:nvCxnSpPr>
          <p:cNvPr id="1554" name="Straight Connector 1553">
            <a:extLst>
              <a:ext uri="{FF2B5EF4-FFF2-40B4-BE49-F238E27FC236}">
                <a16:creationId xmlns:a16="http://schemas.microsoft.com/office/drawing/2014/main" id="{D337923F-F08B-4FE6-B46F-DB3DD59BEA04}"/>
              </a:ext>
            </a:extLst>
          </p:cNvPr>
          <p:cNvCxnSpPr>
            <a:cxnSpLocks/>
          </p:cNvCxnSpPr>
          <p:nvPr/>
        </p:nvCxnSpPr>
        <p:spPr>
          <a:xfrm>
            <a:off x="8386205" y="6012876"/>
            <a:ext cx="930638" cy="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7" name="Straight Connector 1556">
            <a:extLst>
              <a:ext uri="{FF2B5EF4-FFF2-40B4-BE49-F238E27FC236}">
                <a16:creationId xmlns:a16="http://schemas.microsoft.com/office/drawing/2014/main" id="{46DFF741-715D-48F2-A4DA-72E21A9B1261}"/>
              </a:ext>
            </a:extLst>
          </p:cNvPr>
          <p:cNvCxnSpPr>
            <a:cxnSpLocks/>
          </p:cNvCxnSpPr>
          <p:nvPr/>
        </p:nvCxnSpPr>
        <p:spPr>
          <a:xfrm>
            <a:off x="8401382" y="5247210"/>
            <a:ext cx="930638" cy="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58" name="Straight Connector 1557">
            <a:extLst>
              <a:ext uri="{FF2B5EF4-FFF2-40B4-BE49-F238E27FC236}">
                <a16:creationId xmlns:a16="http://schemas.microsoft.com/office/drawing/2014/main" id="{F57240D4-DD8C-45D8-82EE-6BBBCC4062C7}"/>
              </a:ext>
            </a:extLst>
          </p:cNvPr>
          <p:cNvCxnSpPr>
            <a:cxnSpLocks/>
          </p:cNvCxnSpPr>
          <p:nvPr/>
        </p:nvCxnSpPr>
        <p:spPr>
          <a:xfrm>
            <a:off x="8350910" y="4390302"/>
            <a:ext cx="930638" cy="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62" name="Straight Connector 1561">
            <a:extLst>
              <a:ext uri="{FF2B5EF4-FFF2-40B4-BE49-F238E27FC236}">
                <a16:creationId xmlns:a16="http://schemas.microsoft.com/office/drawing/2014/main" id="{63CC81D6-8EEE-4442-9B59-DBD5CBCCA4BC}"/>
              </a:ext>
            </a:extLst>
          </p:cNvPr>
          <p:cNvCxnSpPr>
            <a:cxnSpLocks/>
          </p:cNvCxnSpPr>
          <p:nvPr/>
        </p:nvCxnSpPr>
        <p:spPr>
          <a:xfrm flipV="1">
            <a:off x="6314141" y="3823299"/>
            <a:ext cx="1140159" cy="15116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64" name="Straight Connector 1563">
            <a:extLst>
              <a:ext uri="{FF2B5EF4-FFF2-40B4-BE49-F238E27FC236}">
                <a16:creationId xmlns:a16="http://schemas.microsoft.com/office/drawing/2014/main" id="{DBEFF32A-A7C1-4B26-B8C6-4F963D18C526}"/>
              </a:ext>
            </a:extLst>
          </p:cNvPr>
          <p:cNvCxnSpPr>
            <a:cxnSpLocks/>
          </p:cNvCxnSpPr>
          <p:nvPr/>
        </p:nvCxnSpPr>
        <p:spPr>
          <a:xfrm flipV="1">
            <a:off x="6237025" y="3252477"/>
            <a:ext cx="1237868" cy="507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66" name="Straight Connector 1565">
            <a:extLst>
              <a:ext uri="{FF2B5EF4-FFF2-40B4-BE49-F238E27FC236}">
                <a16:creationId xmlns:a16="http://schemas.microsoft.com/office/drawing/2014/main" id="{CEE3B60F-55CD-456B-AB5E-C206E9547965}"/>
              </a:ext>
            </a:extLst>
          </p:cNvPr>
          <p:cNvCxnSpPr>
            <a:cxnSpLocks/>
          </p:cNvCxnSpPr>
          <p:nvPr/>
        </p:nvCxnSpPr>
        <p:spPr>
          <a:xfrm>
            <a:off x="8377267" y="3548892"/>
            <a:ext cx="930638" cy="1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74" name="Rectangle 1573">
            <a:extLst>
              <a:ext uri="{FF2B5EF4-FFF2-40B4-BE49-F238E27FC236}">
                <a16:creationId xmlns:a16="http://schemas.microsoft.com/office/drawing/2014/main" id="{3036327B-04D7-4A93-A0A6-9D2A29F83B0B}"/>
              </a:ext>
            </a:extLst>
          </p:cNvPr>
          <p:cNvSpPr/>
          <p:nvPr/>
        </p:nvSpPr>
        <p:spPr>
          <a:xfrm rot="16200000">
            <a:off x="6958778" y="2793844"/>
            <a:ext cx="8711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75" name="Rectangle 1574">
            <a:extLst>
              <a:ext uri="{FF2B5EF4-FFF2-40B4-BE49-F238E27FC236}">
                <a16:creationId xmlns:a16="http://schemas.microsoft.com/office/drawing/2014/main" id="{5EA8B156-0419-48EC-9931-76D18B03416E}"/>
              </a:ext>
            </a:extLst>
          </p:cNvPr>
          <p:cNvSpPr/>
          <p:nvPr/>
        </p:nvSpPr>
        <p:spPr>
          <a:xfrm rot="16200000">
            <a:off x="6951870" y="3902083"/>
            <a:ext cx="92079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8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8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76" name="Rectangle 1575">
            <a:extLst>
              <a:ext uri="{FF2B5EF4-FFF2-40B4-BE49-F238E27FC236}">
                <a16:creationId xmlns:a16="http://schemas.microsoft.com/office/drawing/2014/main" id="{DD26FADC-D4A0-4606-9A5F-578B9043E161}"/>
              </a:ext>
            </a:extLst>
          </p:cNvPr>
          <p:cNvSpPr/>
          <p:nvPr/>
        </p:nvSpPr>
        <p:spPr>
          <a:xfrm rot="16200000">
            <a:off x="6982260" y="5471039"/>
            <a:ext cx="8460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77" name="Rectangle 1576">
            <a:extLst>
              <a:ext uri="{FF2B5EF4-FFF2-40B4-BE49-F238E27FC236}">
                <a16:creationId xmlns:a16="http://schemas.microsoft.com/office/drawing/2014/main" id="{8181A12D-01F1-4348-AF20-257ACEC70874}"/>
              </a:ext>
            </a:extLst>
          </p:cNvPr>
          <p:cNvSpPr/>
          <p:nvPr/>
        </p:nvSpPr>
        <p:spPr>
          <a:xfrm rot="16200000">
            <a:off x="6974642" y="4579995"/>
            <a:ext cx="8460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10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10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cxnSp>
        <p:nvCxnSpPr>
          <p:cNvPr id="1583" name="Straight Connector 1582">
            <a:extLst>
              <a:ext uri="{FF2B5EF4-FFF2-40B4-BE49-F238E27FC236}">
                <a16:creationId xmlns:a16="http://schemas.microsoft.com/office/drawing/2014/main" id="{C6D22A7E-0C9D-4901-83BB-21F77814B559}"/>
              </a:ext>
            </a:extLst>
          </p:cNvPr>
          <p:cNvCxnSpPr>
            <a:cxnSpLocks/>
          </p:cNvCxnSpPr>
          <p:nvPr/>
        </p:nvCxnSpPr>
        <p:spPr>
          <a:xfrm flipH="1">
            <a:off x="8342247" y="3525621"/>
            <a:ext cx="29402" cy="313803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95" name="Rectangle 1594">
            <a:extLst>
              <a:ext uri="{FF2B5EF4-FFF2-40B4-BE49-F238E27FC236}">
                <a16:creationId xmlns:a16="http://schemas.microsoft.com/office/drawing/2014/main" id="{77A4D08C-5AC0-4723-8305-7B69085A9A7D}"/>
              </a:ext>
            </a:extLst>
          </p:cNvPr>
          <p:cNvSpPr/>
          <p:nvPr/>
        </p:nvSpPr>
        <p:spPr>
          <a:xfrm rot="5400000" flipH="1">
            <a:off x="7943758" y="5663778"/>
            <a:ext cx="7473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 front</a:t>
            </a:r>
            <a:endParaRPr lang="en-ZA" sz="8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596" name="Rectangle 1595">
            <a:extLst>
              <a:ext uri="{FF2B5EF4-FFF2-40B4-BE49-F238E27FC236}">
                <a16:creationId xmlns:a16="http://schemas.microsoft.com/office/drawing/2014/main" id="{CC986020-DEED-4794-B7A9-1972536DAB32}"/>
              </a:ext>
            </a:extLst>
          </p:cNvPr>
          <p:cNvSpPr/>
          <p:nvPr/>
        </p:nvSpPr>
        <p:spPr>
          <a:xfrm rot="5400000" flipH="1">
            <a:off x="7939930" y="6279574"/>
            <a:ext cx="7152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 front</a:t>
            </a:r>
            <a:endParaRPr lang="en-ZA" sz="8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600" name="Rectangle 1599">
            <a:extLst>
              <a:ext uri="{FF2B5EF4-FFF2-40B4-BE49-F238E27FC236}">
                <a16:creationId xmlns:a16="http://schemas.microsoft.com/office/drawing/2014/main" id="{86A6135C-3F11-4553-B2C5-B0703C35028D}"/>
              </a:ext>
            </a:extLst>
          </p:cNvPr>
          <p:cNvSpPr/>
          <p:nvPr/>
        </p:nvSpPr>
        <p:spPr>
          <a:xfrm rot="16200000" flipH="1" flipV="1">
            <a:off x="7890452" y="5021306"/>
            <a:ext cx="86184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7030A0"/>
                </a:solidFill>
                <a:effectLst/>
                <a:latin typeface="Arial MT"/>
                <a:ea typeface="Arial MT"/>
                <a:cs typeface="Arial MT"/>
              </a:rPr>
              <a:t>Shop front</a:t>
            </a:r>
            <a:endParaRPr lang="en-ZA" sz="800" b="1" dirty="0">
              <a:solidFill>
                <a:srgbClr val="7030A0"/>
              </a:solidFill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1601" name="Rectangle 1600">
            <a:extLst>
              <a:ext uri="{FF2B5EF4-FFF2-40B4-BE49-F238E27FC236}">
                <a16:creationId xmlns:a16="http://schemas.microsoft.com/office/drawing/2014/main" id="{A9B7A643-F49B-4BDD-8642-6BD5C1A3FA3E}"/>
              </a:ext>
            </a:extLst>
          </p:cNvPr>
          <p:cNvSpPr/>
          <p:nvPr/>
        </p:nvSpPr>
        <p:spPr>
          <a:xfrm rot="5400000">
            <a:off x="7719372" y="4343003"/>
            <a:ext cx="13203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11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11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11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02" name="Rectangle 1601">
            <a:extLst>
              <a:ext uri="{FF2B5EF4-FFF2-40B4-BE49-F238E27FC236}">
                <a16:creationId xmlns:a16="http://schemas.microsoft.com/office/drawing/2014/main" id="{C5412686-99B1-457F-A765-BF468E6801D5}"/>
              </a:ext>
            </a:extLst>
          </p:cNvPr>
          <p:cNvSpPr/>
          <p:nvPr/>
        </p:nvSpPr>
        <p:spPr>
          <a:xfrm>
            <a:off x="6265191" y="5187755"/>
            <a:ext cx="1121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spcBef>
                <a:spcPts val="8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Centre Managers Office </a:t>
            </a:r>
            <a:endParaRPr lang="en-ZA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603" name="Rectangle 1602">
            <a:extLst>
              <a:ext uri="{FF2B5EF4-FFF2-40B4-BE49-F238E27FC236}">
                <a16:creationId xmlns:a16="http://schemas.microsoft.com/office/drawing/2014/main" id="{97934424-977A-4488-B21F-AFA821BC27A4}"/>
              </a:ext>
            </a:extLst>
          </p:cNvPr>
          <p:cNvSpPr/>
          <p:nvPr/>
        </p:nvSpPr>
        <p:spPr>
          <a:xfrm>
            <a:off x="6420925" y="4922906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04" name="Rectangle 1603">
            <a:extLst>
              <a:ext uri="{FF2B5EF4-FFF2-40B4-BE49-F238E27FC236}">
                <a16:creationId xmlns:a16="http://schemas.microsoft.com/office/drawing/2014/main" id="{6E0DE148-2FB4-4A74-BF0A-3D32E9CE31C7}"/>
              </a:ext>
            </a:extLst>
          </p:cNvPr>
          <p:cNvSpPr/>
          <p:nvPr/>
        </p:nvSpPr>
        <p:spPr>
          <a:xfrm>
            <a:off x="6030246" y="4765369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05" name="Rectangle 1604">
            <a:extLst>
              <a:ext uri="{FF2B5EF4-FFF2-40B4-BE49-F238E27FC236}">
                <a16:creationId xmlns:a16="http://schemas.microsoft.com/office/drawing/2014/main" id="{E6DD89C6-A61F-47C9-91B7-5045C99CB52A}"/>
              </a:ext>
            </a:extLst>
          </p:cNvPr>
          <p:cNvSpPr/>
          <p:nvPr/>
        </p:nvSpPr>
        <p:spPr>
          <a:xfrm>
            <a:off x="6395257" y="3694373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06" name="Rectangle 1605">
            <a:extLst>
              <a:ext uri="{FF2B5EF4-FFF2-40B4-BE49-F238E27FC236}">
                <a16:creationId xmlns:a16="http://schemas.microsoft.com/office/drawing/2014/main" id="{3E043B08-1BDE-4A0D-A69F-4A7660503C59}"/>
              </a:ext>
            </a:extLst>
          </p:cNvPr>
          <p:cNvSpPr/>
          <p:nvPr/>
        </p:nvSpPr>
        <p:spPr>
          <a:xfrm>
            <a:off x="6413242" y="2361780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07" name="Rectangle 1606">
            <a:extLst>
              <a:ext uri="{FF2B5EF4-FFF2-40B4-BE49-F238E27FC236}">
                <a16:creationId xmlns:a16="http://schemas.microsoft.com/office/drawing/2014/main" id="{8ABB4E05-2666-45D4-BCC9-6BEB6BBF54DA}"/>
              </a:ext>
            </a:extLst>
          </p:cNvPr>
          <p:cNvSpPr/>
          <p:nvPr/>
        </p:nvSpPr>
        <p:spPr>
          <a:xfrm>
            <a:off x="8450527" y="3854695"/>
            <a:ext cx="8493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Cellular office for multi use  #2</a:t>
            </a:r>
            <a:endParaRPr lang="en-ZA" sz="800" b="1" dirty="0">
              <a:solidFill>
                <a:srgbClr val="FF0000"/>
              </a:solidFill>
              <a:latin typeface="Arial Narrow" panose="020B0606020202030204" pitchFamily="34" charset="0"/>
              <a:ea typeface="Arial MT"/>
              <a:cs typeface="Arial MT"/>
            </a:endParaRPr>
          </a:p>
        </p:txBody>
      </p:sp>
      <p:sp>
        <p:nvSpPr>
          <p:cNvPr id="1610" name="Rectangle 1609">
            <a:extLst>
              <a:ext uri="{FF2B5EF4-FFF2-40B4-BE49-F238E27FC236}">
                <a16:creationId xmlns:a16="http://schemas.microsoft.com/office/drawing/2014/main" id="{52640FC1-4AD2-4578-AD6B-A5140BC19BA6}"/>
              </a:ext>
            </a:extLst>
          </p:cNvPr>
          <p:cNvSpPr/>
          <p:nvPr/>
        </p:nvSpPr>
        <p:spPr>
          <a:xfrm>
            <a:off x="6473656" y="2577498"/>
            <a:ext cx="7601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Cloak room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612" name="Rectangle 1611">
            <a:extLst>
              <a:ext uri="{FF2B5EF4-FFF2-40B4-BE49-F238E27FC236}">
                <a16:creationId xmlns:a16="http://schemas.microsoft.com/office/drawing/2014/main" id="{16EF2EF4-5FE0-4521-9527-0DF3896964B7}"/>
              </a:ext>
            </a:extLst>
          </p:cNvPr>
          <p:cNvSpPr/>
          <p:nvPr/>
        </p:nvSpPr>
        <p:spPr>
          <a:xfrm>
            <a:off x="5919745" y="6280176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13" name="Rectangle 1612">
            <a:extLst>
              <a:ext uri="{FF2B5EF4-FFF2-40B4-BE49-F238E27FC236}">
                <a16:creationId xmlns:a16="http://schemas.microsoft.com/office/drawing/2014/main" id="{AA06C7FA-29E7-4259-8E8F-8AD8F19C534A}"/>
              </a:ext>
            </a:extLst>
          </p:cNvPr>
          <p:cNvSpPr/>
          <p:nvPr/>
        </p:nvSpPr>
        <p:spPr>
          <a:xfrm>
            <a:off x="6030722" y="5538038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14" name="Rectangle 1613">
            <a:extLst>
              <a:ext uri="{FF2B5EF4-FFF2-40B4-BE49-F238E27FC236}">
                <a16:creationId xmlns:a16="http://schemas.microsoft.com/office/drawing/2014/main" id="{9BB331D8-E4B5-4CA0-A424-C0B611209595}"/>
              </a:ext>
            </a:extLst>
          </p:cNvPr>
          <p:cNvSpPr/>
          <p:nvPr/>
        </p:nvSpPr>
        <p:spPr>
          <a:xfrm>
            <a:off x="5985126" y="2905385"/>
            <a:ext cx="133754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 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15" name="Rectangle 1614">
            <a:extLst>
              <a:ext uri="{FF2B5EF4-FFF2-40B4-BE49-F238E27FC236}">
                <a16:creationId xmlns:a16="http://schemas.microsoft.com/office/drawing/2014/main" id="{F932DBFF-9F3C-4128-9153-DE96E4EF4711}"/>
              </a:ext>
            </a:extLst>
          </p:cNvPr>
          <p:cNvSpPr/>
          <p:nvPr/>
        </p:nvSpPr>
        <p:spPr>
          <a:xfrm>
            <a:off x="5889183" y="3908303"/>
            <a:ext cx="14523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ceramic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16" name="Rectangle 1615">
            <a:extLst>
              <a:ext uri="{FF2B5EF4-FFF2-40B4-BE49-F238E27FC236}">
                <a16:creationId xmlns:a16="http://schemas.microsoft.com/office/drawing/2014/main" id="{6ECA1C2C-A784-427F-BC75-5AB79C27EF69}"/>
              </a:ext>
            </a:extLst>
          </p:cNvPr>
          <p:cNvSpPr/>
          <p:nvPr/>
        </p:nvSpPr>
        <p:spPr>
          <a:xfrm>
            <a:off x="7589484" y="2835916"/>
            <a:ext cx="1522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10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10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10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1000" b="1" dirty="0">
                <a:latin typeface="Arial MT"/>
                <a:ea typeface="Arial MT"/>
                <a:cs typeface="Arial MT"/>
              </a:rPr>
              <a:t>tiles</a:t>
            </a:r>
            <a:endParaRPr lang="en-ZA" sz="10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17" name="Rectangle 1616">
            <a:extLst>
              <a:ext uri="{FF2B5EF4-FFF2-40B4-BE49-F238E27FC236}">
                <a16:creationId xmlns:a16="http://schemas.microsoft.com/office/drawing/2014/main" id="{BBD79E54-35C9-4053-9F8A-71782C95AFA8}"/>
              </a:ext>
            </a:extLst>
          </p:cNvPr>
          <p:cNvSpPr/>
          <p:nvPr/>
        </p:nvSpPr>
        <p:spPr>
          <a:xfrm rot="16200000">
            <a:off x="7030175" y="6410490"/>
            <a:ext cx="17404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New ceramic tiles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619" name="Rectangle 1618">
            <a:extLst>
              <a:ext uri="{FF2B5EF4-FFF2-40B4-BE49-F238E27FC236}">
                <a16:creationId xmlns:a16="http://schemas.microsoft.com/office/drawing/2014/main" id="{20DFC357-E545-471B-989E-812F56CBB9AA}"/>
              </a:ext>
            </a:extLst>
          </p:cNvPr>
          <p:cNvSpPr/>
          <p:nvPr/>
        </p:nvSpPr>
        <p:spPr>
          <a:xfrm>
            <a:off x="8413717" y="4839362"/>
            <a:ext cx="9387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-30" dirty="0">
                <a:latin typeface="Arial MT"/>
                <a:ea typeface="Arial MT"/>
                <a:cs typeface="Arial MT"/>
              </a:rPr>
              <a:t> carpet</a:t>
            </a:r>
            <a:r>
              <a:rPr lang="en-US" sz="800" b="1" spc="-3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/>
          </a:p>
        </p:txBody>
      </p:sp>
      <p:sp>
        <p:nvSpPr>
          <p:cNvPr id="1621" name="Rectangle 1620">
            <a:extLst>
              <a:ext uri="{FF2B5EF4-FFF2-40B4-BE49-F238E27FC236}">
                <a16:creationId xmlns:a16="http://schemas.microsoft.com/office/drawing/2014/main" id="{602D36AC-D8F7-4301-89C0-BB37F7DAAE40}"/>
              </a:ext>
            </a:extLst>
          </p:cNvPr>
          <p:cNvSpPr/>
          <p:nvPr/>
        </p:nvSpPr>
        <p:spPr>
          <a:xfrm>
            <a:off x="8543079" y="3390554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24" name="Rectangle 1623">
            <a:extLst>
              <a:ext uri="{FF2B5EF4-FFF2-40B4-BE49-F238E27FC236}">
                <a16:creationId xmlns:a16="http://schemas.microsoft.com/office/drawing/2014/main" id="{E92D3DC1-2773-44C7-B408-B004A2FFFDD1}"/>
              </a:ext>
            </a:extLst>
          </p:cNvPr>
          <p:cNvSpPr/>
          <p:nvPr/>
        </p:nvSpPr>
        <p:spPr>
          <a:xfrm>
            <a:off x="6429831" y="4248050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25" name="Rectangle 1624">
            <a:extLst>
              <a:ext uri="{FF2B5EF4-FFF2-40B4-BE49-F238E27FC236}">
                <a16:creationId xmlns:a16="http://schemas.microsoft.com/office/drawing/2014/main" id="{08E77E8E-DD49-4CC1-BDD2-C09C08D1031C}"/>
              </a:ext>
            </a:extLst>
          </p:cNvPr>
          <p:cNvSpPr/>
          <p:nvPr/>
        </p:nvSpPr>
        <p:spPr>
          <a:xfrm>
            <a:off x="8488305" y="4272391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26" name="Rectangle 1625">
            <a:extLst>
              <a:ext uri="{FF2B5EF4-FFF2-40B4-BE49-F238E27FC236}">
                <a16:creationId xmlns:a16="http://schemas.microsoft.com/office/drawing/2014/main" id="{0A55B2F1-1CDD-4C4E-8F66-B40022DEA533}"/>
              </a:ext>
            </a:extLst>
          </p:cNvPr>
          <p:cNvSpPr/>
          <p:nvPr/>
        </p:nvSpPr>
        <p:spPr>
          <a:xfrm>
            <a:off x="7991253" y="3643147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27" name="Rectangle 1626">
            <a:extLst>
              <a:ext uri="{FF2B5EF4-FFF2-40B4-BE49-F238E27FC236}">
                <a16:creationId xmlns:a16="http://schemas.microsoft.com/office/drawing/2014/main" id="{281B55DE-EAF7-4C19-8691-562E0DD3AE34}"/>
              </a:ext>
            </a:extLst>
          </p:cNvPr>
          <p:cNvSpPr/>
          <p:nvPr/>
        </p:nvSpPr>
        <p:spPr>
          <a:xfrm>
            <a:off x="8342761" y="5629266"/>
            <a:ext cx="9618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-30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3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/>
          </a:p>
        </p:txBody>
      </p:sp>
      <p:sp>
        <p:nvSpPr>
          <p:cNvPr id="1628" name="Rectangle 1627">
            <a:extLst>
              <a:ext uri="{FF2B5EF4-FFF2-40B4-BE49-F238E27FC236}">
                <a16:creationId xmlns:a16="http://schemas.microsoft.com/office/drawing/2014/main" id="{9FC3D88C-65E6-40F5-BFB4-F82981DA2CA2}"/>
              </a:ext>
            </a:extLst>
          </p:cNvPr>
          <p:cNvSpPr/>
          <p:nvPr/>
        </p:nvSpPr>
        <p:spPr>
          <a:xfrm>
            <a:off x="8311976" y="6264627"/>
            <a:ext cx="9618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-30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3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/>
          </a:p>
        </p:txBody>
      </p:sp>
      <p:sp>
        <p:nvSpPr>
          <p:cNvPr id="1629" name="Rectangle 1628">
            <a:extLst>
              <a:ext uri="{FF2B5EF4-FFF2-40B4-BE49-F238E27FC236}">
                <a16:creationId xmlns:a16="http://schemas.microsoft.com/office/drawing/2014/main" id="{97F60FD6-08FA-4892-BAA2-861DCE4289AB}"/>
              </a:ext>
            </a:extLst>
          </p:cNvPr>
          <p:cNvSpPr/>
          <p:nvPr/>
        </p:nvSpPr>
        <p:spPr>
          <a:xfrm>
            <a:off x="8427063" y="5869807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30" name="Rectangle 1629">
            <a:extLst>
              <a:ext uri="{FF2B5EF4-FFF2-40B4-BE49-F238E27FC236}">
                <a16:creationId xmlns:a16="http://schemas.microsoft.com/office/drawing/2014/main" id="{A49086EF-DC40-408F-8A52-3681122F3016}"/>
              </a:ext>
            </a:extLst>
          </p:cNvPr>
          <p:cNvSpPr/>
          <p:nvPr/>
        </p:nvSpPr>
        <p:spPr>
          <a:xfrm>
            <a:off x="8451032" y="5112008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B0F0"/>
                </a:solidFill>
                <a:latin typeface="Arial MT"/>
                <a:ea typeface="Arial MT"/>
                <a:cs typeface="Arial MT"/>
              </a:rPr>
              <a:t>Dry wall</a:t>
            </a:r>
            <a:endParaRPr lang="en-ZA" sz="1200" b="1" dirty="0">
              <a:solidFill>
                <a:srgbClr val="00B0F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632" name="Rectangle 1631">
            <a:extLst>
              <a:ext uri="{FF2B5EF4-FFF2-40B4-BE49-F238E27FC236}">
                <a16:creationId xmlns:a16="http://schemas.microsoft.com/office/drawing/2014/main" id="{9E176E21-749A-4290-B34A-62564C75D1E2}"/>
              </a:ext>
            </a:extLst>
          </p:cNvPr>
          <p:cNvSpPr/>
          <p:nvPr/>
        </p:nvSpPr>
        <p:spPr>
          <a:xfrm>
            <a:off x="6313596" y="4506047"/>
            <a:ext cx="958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Cellular office for multiuse #1 </a:t>
            </a:r>
          </a:p>
        </p:txBody>
      </p:sp>
      <p:sp>
        <p:nvSpPr>
          <p:cNvPr id="1633" name="Rectangle 1632">
            <a:extLst>
              <a:ext uri="{FF2B5EF4-FFF2-40B4-BE49-F238E27FC236}">
                <a16:creationId xmlns:a16="http://schemas.microsoft.com/office/drawing/2014/main" id="{35CB101C-6992-412A-A9DC-8C13E2B271DD}"/>
              </a:ext>
            </a:extLst>
          </p:cNvPr>
          <p:cNvSpPr/>
          <p:nvPr/>
        </p:nvSpPr>
        <p:spPr>
          <a:xfrm>
            <a:off x="6050321" y="10225510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34" name="Rectangle 1633">
            <a:extLst>
              <a:ext uri="{FF2B5EF4-FFF2-40B4-BE49-F238E27FC236}">
                <a16:creationId xmlns:a16="http://schemas.microsoft.com/office/drawing/2014/main" id="{DDDE76A1-CD40-41D4-AF64-3DD884A95EC7}"/>
              </a:ext>
            </a:extLst>
          </p:cNvPr>
          <p:cNvSpPr/>
          <p:nvPr/>
        </p:nvSpPr>
        <p:spPr>
          <a:xfrm>
            <a:off x="5973556" y="7433570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635" name="Rectangle 1634">
            <a:extLst>
              <a:ext uri="{FF2B5EF4-FFF2-40B4-BE49-F238E27FC236}">
                <a16:creationId xmlns:a16="http://schemas.microsoft.com/office/drawing/2014/main" id="{E9FD5546-2575-4821-A3C9-F02402F1971B}"/>
              </a:ext>
            </a:extLst>
          </p:cNvPr>
          <p:cNvSpPr/>
          <p:nvPr/>
        </p:nvSpPr>
        <p:spPr>
          <a:xfrm>
            <a:off x="6091389" y="8868708"/>
            <a:ext cx="13369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carpet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555" name="Rectangle 1554">
            <a:extLst>
              <a:ext uri="{FF2B5EF4-FFF2-40B4-BE49-F238E27FC236}">
                <a16:creationId xmlns:a16="http://schemas.microsoft.com/office/drawing/2014/main" id="{36B9A68D-1E7E-467C-99AF-8C1D17D847B3}"/>
              </a:ext>
            </a:extLst>
          </p:cNvPr>
          <p:cNvSpPr/>
          <p:nvPr/>
        </p:nvSpPr>
        <p:spPr>
          <a:xfrm>
            <a:off x="8223167" y="10763451"/>
            <a:ext cx="15193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spc="-15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Visitors waiting </a:t>
            </a:r>
            <a:r>
              <a:rPr lang="en-US" sz="1100" b="1" dirty="0">
                <a:solidFill>
                  <a:srgbClr val="FF0000"/>
                </a:solidFill>
                <a:latin typeface="Arial MT"/>
                <a:ea typeface="Arial MT"/>
                <a:cs typeface="Arial MT"/>
              </a:rPr>
              <a:t>area</a:t>
            </a:r>
            <a:endParaRPr lang="en-ZA" sz="1100" b="1" dirty="0">
              <a:solidFill>
                <a:srgbClr val="FF0000"/>
              </a:solidFill>
            </a:endParaRPr>
          </a:p>
        </p:txBody>
      </p:sp>
      <p:sp>
        <p:nvSpPr>
          <p:cNvPr id="1563" name="Rectangle 1562">
            <a:extLst>
              <a:ext uri="{FF2B5EF4-FFF2-40B4-BE49-F238E27FC236}">
                <a16:creationId xmlns:a16="http://schemas.microsoft.com/office/drawing/2014/main" id="{0205B4F3-8E2E-40A8-BD03-5A768121BDC2}"/>
              </a:ext>
            </a:extLst>
          </p:cNvPr>
          <p:cNvSpPr/>
          <p:nvPr/>
        </p:nvSpPr>
        <p:spPr>
          <a:xfrm>
            <a:off x="6267245" y="3985894"/>
            <a:ext cx="8739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Printing room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65" name="Rectangle 1564">
            <a:extLst>
              <a:ext uri="{FF2B5EF4-FFF2-40B4-BE49-F238E27FC236}">
                <a16:creationId xmlns:a16="http://schemas.microsoft.com/office/drawing/2014/main" id="{8B790BE4-3CAA-45B9-AC09-CE124A49A9FF}"/>
              </a:ext>
            </a:extLst>
          </p:cNvPr>
          <p:cNvSpPr/>
          <p:nvPr/>
        </p:nvSpPr>
        <p:spPr>
          <a:xfrm>
            <a:off x="6349131" y="3533381"/>
            <a:ext cx="8675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Storage room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567" name="Rectangle 1566">
            <a:extLst>
              <a:ext uri="{FF2B5EF4-FFF2-40B4-BE49-F238E27FC236}">
                <a16:creationId xmlns:a16="http://schemas.microsoft.com/office/drawing/2014/main" id="{AC811E99-CCD7-4C7F-96AF-711F760284FD}"/>
              </a:ext>
            </a:extLst>
          </p:cNvPr>
          <p:cNvSpPr/>
          <p:nvPr/>
        </p:nvSpPr>
        <p:spPr>
          <a:xfrm rot="16200000">
            <a:off x="6945475" y="3309195"/>
            <a:ext cx="92079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Shop</a:t>
            </a:r>
            <a:r>
              <a:rPr lang="en-US" sz="800" b="1" spc="-5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solidFill>
                  <a:srgbClr val="7030A0"/>
                </a:solidFill>
                <a:latin typeface="Arial MT"/>
                <a:ea typeface="Arial MT"/>
                <a:cs typeface="Arial MT"/>
              </a:rPr>
              <a:t>front</a:t>
            </a:r>
            <a:endParaRPr lang="en-ZA" sz="800" b="1" dirty="0">
              <a:solidFill>
                <a:srgbClr val="7030A0"/>
              </a:solidFill>
              <a:latin typeface="Arial MT"/>
              <a:ea typeface="Arial MT"/>
              <a:cs typeface="Arial MT"/>
            </a:endParaRPr>
          </a:p>
        </p:txBody>
      </p:sp>
      <p:sp>
        <p:nvSpPr>
          <p:cNvPr id="1570" name="Rectangle 1569">
            <a:extLst>
              <a:ext uri="{FF2B5EF4-FFF2-40B4-BE49-F238E27FC236}">
                <a16:creationId xmlns:a16="http://schemas.microsoft.com/office/drawing/2014/main" id="{F932DBFF-9F3C-4128-9153-DE96E4EF4711}"/>
              </a:ext>
            </a:extLst>
          </p:cNvPr>
          <p:cNvSpPr/>
          <p:nvPr/>
        </p:nvSpPr>
        <p:spPr>
          <a:xfrm>
            <a:off x="5932419" y="3370462"/>
            <a:ext cx="14523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>
              <a:spcAft>
                <a:spcPts val="0"/>
              </a:spcAft>
            </a:pPr>
            <a:r>
              <a:rPr lang="en-US" sz="800" b="1" dirty="0">
                <a:latin typeface="Arial MT"/>
                <a:ea typeface="Arial MT"/>
                <a:cs typeface="Arial MT"/>
              </a:rPr>
              <a:t>New</a:t>
            </a:r>
            <a:r>
              <a:rPr lang="en-US" sz="800" b="1" spc="1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ceramic</a:t>
            </a:r>
            <a:r>
              <a:rPr lang="en-US" sz="800" b="1" spc="-5" dirty="0">
                <a:latin typeface="Arial MT"/>
                <a:ea typeface="Arial MT"/>
                <a:cs typeface="Arial MT"/>
              </a:rPr>
              <a:t> </a:t>
            </a:r>
            <a:r>
              <a:rPr lang="en-US" sz="800" b="1" dirty="0">
                <a:latin typeface="Arial MT"/>
                <a:ea typeface="Arial MT"/>
                <a:cs typeface="Arial MT"/>
              </a:rPr>
              <a:t>tiles</a:t>
            </a:r>
            <a:endParaRPr lang="en-ZA" sz="800" b="1" dirty="0">
              <a:latin typeface="Arial MT"/>
              <a:ea typeface="Arial MT"/>
              <a:cs typeface="Arial MT"/>
            </a:endParaRPr>
          </a:p>
        </p:txBody>
      </p:sp>
      <p:sp>
        <p:nvSpPr>
          <p:cNvPr id="1571" name="Rectangle 1570">
            <a:extLst>
              <a:ext uri="{FF2B5EF4-FFF2-40B4-BE49-F238E27FC236}">
                <a16:creationId xmlns:a16="http://schemas.microsoft.com/office/drawing/2014/main" id="{BBD79E54-35C9-4053-9F8A-71782C95AFA8}"/>
              </a:ext>
            </a:extLst>
          </p:cNvPr>
          <p:cNvSpPr/>
          <p:nvPr/>
        </p:nvSpPr>
        <p:spPr>
          <a:xfrm rot="16200000">
            <a:off x="6965843" y="3959498"/>
            <a:ext cx="18888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New ceramic tiles</a:t>
            </a:r>
            <a:endParaRPr lang="en-ZA" sz="1000" b="1" dirty="0">
              <a:latin typeface="Arial Narrow" panose="020B0606020202030204" pitchFamily="34" charset="0"/>
            </a:endParaRPr>
          </a:p>
        </p:txBody>
      </p:sp>
      <p:sp>
        <p:nvSpPr>
          <p:cNvPr id="1466" name="TextBox 1465"/>
          <p:cNvSpPr txBox="1"/>
          <p:nvPr/>
        </p:nvSpPr>
        <p:spPr>
          <a:xfrm>
            <a:off x="7862166" y="9638037"/>
            <a:ext cx="400110" cy="8894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New automated security sliding door</a:t>
            </a:r>
            <a:endParaRPr lang="en-ZA" sz="7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72" name="TextBox 1571"/>
          <p:cNvSpPr txBox="1"/>
          <p:nvPr/>
        </p:nvSpPr>
        <p:spPr>
          <a:xfrm>
            <a:off x="9523676" y="9289933"/>
            <a:ext cx="400110" cy="8894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New </a:t>
            </a:r>
            <a:r>
              <a:rPr lang="en-US" sz="7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aluminius</a:t>
            </a:r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 window frame</a:t>
            </a:r>
            <a:endParaRPr lang="en-ZA" sz="7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73" name="TextBox 1572"/>
          <p:cNvSpPr txBox="1"/>
          <p:nvPr/>
        </p:nvSpPr>
        <p:spPr>
          <a:xfrm>
            <a:off x="9227976" y="10252443"/>
            <a:ext cx="838141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New </a:t>
            </a:r>
            <a:r>
              <a:rPr lang="en-US" sz="7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alu</a:t>
            </a:r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 door frame</a:t>
            </a:r>
            <a:endParaRPr lang="en-ZA" sz="7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78" name="TextBox 1577"/>
          <p:cNvSpPr txBox="1"/>
          <p:nvPr/>
        </p:nvSpPr>
        <p:spPr>
          <a:xfrm>
            <a:off x="7822999" y="8093075"/>
            <a:ext cx="292388" cy="8894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7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rDECOR</a:t>
            </a:r>
            <a:r>
              <a:rPr lang="en-US" sz="700" b="1" dirty="0">
                <a:solidFill>
                  <a:srgbClr val="FF0000"/>
                </a:solidFill>
                <a:latin typeface="Arial Narrow" panose="020B0606020202030204" pitchFamily="34" charset="0"/>
              </a:rPr>
              <a:t> on this wall</a:t>
            </a:r>
            <a:endParaRPr lang="en-ZA" sz="7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79" name="Rectangle 1578">
            <a:extLst>
              <a:ext uri="{FF2B5EF4-FFF2-40B4-BE49-F238E27FC236}">
                <a16:creationId xmlns:a16="http://schemas.microsoft.com/office/drawing/2014/main" id="{C84CEC79-9CD9-426A-B066-A9BF87F49400}"/>
              </a:ext>
            </a:extLst>
          </p:cNvPr>
          <p:cNvSpPr/>
          <p:nvPr/>
        </p:nvSpPr>
        <p:spPr>
          <a:xfrm>
            <a:off x="8226013" y="10018351"/>
            <a:ext cx="1023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Kicthen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refurbishment as per </a:t>
            </a:r>
            <a:r>
              <a:rPr lang="en-US" sz="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spesifications</a:t>
            </a:r>
            <a:endParaRPr lang="en-ZA" sz="800" b="1" dirty="0">
              <a:latin typeface="Arial Narrow" panose="020B0606020202030204" pitchFamily="34" charset="0"/>
            </a:endParaRPr>
          </a:p>
        </p:txBody>
      </p:sp>
      <p:cxnSp>
        <p:nvCxnSpPr>
          <p:cNvPr id="1470" name="Straight Connector 1469"/>
          <p:cNvCxnSpPr/>
          <p:nvPr/>
        </p:nvCxnSpPr>
        <p:spPr>
          <a:xfrm flipV="1">
            <a:off x="9279570" y="11950605"/>
            <a:ext cx="0" cy="2181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7" name="Straight Connector 1476"/>
          <p:cNvCxnSpPr/>
          <p:nvPr/>
        </p:nvCxnSpPr>
        <p:spPr>
          <a:xfrm>
            <a:off x="9279570" y="11950605"/>
            <a:ext cx="65680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3" name="Rectangle 1552">
            <a:extLst>
              <a:ext uri="{FF2B5EF4-FFF2-40B4-BE49-F238E27FC236}">
                <a16:creationId xmlns:a16="http://schemas.microsoft.com/office/drawing/2014/main" id="{88811319-0F59-4027-A918-E660374FC0EF}"/>
              </a:ext>
            </a:extLst>
          </p:cNvPr>
          <p:cNvSpPr/>
          <p:nvPr/>
        </p:nvSpPr>
        <p:spPr>
          <a:xfrm>
            <a:off x="8453604" y="4530356"/>
            <a:ext cx="8493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Cellular office for multi use  #3</a:t>
            </a:r>
            <a:endParaRPr lang="en-ZA" sz="800" b="1" dirty="0">
              <a:solidFill>
                <a:srgbClr val="FF0000"/>
              </a:solidFill>
              <a:latin typeface="Arial Narrow" panose="020B0606020202030204" pitchFamily="34" charset="0"/>
              <a:ea typeface="Arial MT"/>
              <a:cs typeface="Arial MT"/>
            </a:endParaRPr>
          </a:p>
        </p:txBody>
      </p:sp>
      <p:sp>
        <p:nvSpPr>
          <p:cNvPr id="1556" name="Rectangle 1555">
            <a:extLst>
              <a:ext uri="{FF2B5EF4-FFF2-40B4-BE49-F238E27FC236}">
                <a16:creationId xmlns:a16="http://schemas.microsoft.com/office/drawing/2014/main" id="{812D8C67-2CE7-4BE6-B183-8F69DD3B0D50}"/>
              </a:ext>
            </a:extLst>
          </p:cNvPr>
          <p:cNvSpPr/>
          <p:nvPr/>
        </p:nvSpPr>
        <p:spPr>
          <a:xfrm>
            <a:off x="8445729" y="5325090"/>
            <a:ext cx="8493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Cellular office for multi use  #4</a:t>
            </a:r>
            <a:endParaRPr lang="en-ZA" sz="800" b="1" dirty="0">
              <a:solidFill>
                <a:srgbClr val="FF0000"/>
              </a:solidFill>
              <a:latin typeface="Arial Narrow" panose="020B0606020202030204" pitchFamily="34" charset="0"/>
              <a:ea typeface="Arial MT"/>
              <a:cs typeface="Arial MT"/>
            </a:endParaRPr>
          </a:p>
        </p:txBody>
      </p:sp>
      <p:sp>
        <p:nvSpPr>
          <p:cNvPr id="1559" name="Rectangle 1558">
            <a:extLst>
              <a:ext uri="{FF2B5EF4-FFF2-40B4-BE49-F238E27FC236}">
                <a16:creationId xmlns:a16="http://schemas.microsoft.com/office/drawing/2014/main" id="{82DB3B88-B7C3-45F4-BB16-63B54DDAD970}"/>
              </a:ext>
            </a:extLst>
          </p:cNvPr>
          <p:cNvSpPr/>
          <p:nvPr/>
        </p:nvSpPr>
        <p:spPr>
          <a:xfrm>
            <a:off x="8433361" y="6040680"/>
            <a:ext cx="8493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8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ea typeface="Arial MT"/>
                <a:cs typeface="Arial MT"/>
              </a:rPr>
              <a:t>Cellular office for multi use  #5</a:t>
            </a:r>
            <a:endParaRPr lang="en-ZA" sz="800" b="1" dirty="0">
              <a:solidFill>
                <a:srgbClr val="FF0000"/>
              </a:solidFill>
              <a:latin typeface="Arial Narrow" panose="020B0606020202030204" pitchFamily="34" charset="0"/>
              <a:ea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5960</TotalTime>
  <Words>1513</Words>
  <Application>Microsoft Macintosh PowerPoint</Application>
  <PresentationFormat>Custom</PresentationFormat>
  <Paragraphs>518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MT</vt:lpstr>
      <vt:lpstr>Arial Narrow</vt:lpstr>
      <vt:lpstr>Calibri</vt:lpstr>
      <vt:lpstr>Times New Roman</vt:lpstr>
      <vt:lpstr>Trebuchet MS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C:\Users\Nathan Jones\Documents\20200423 - MIRE BECK CONSTRUCTION DRAWINGS - detached.pdf</dc:title>
  <dc:creator>Nathan Jones</dc:creator>
  <cp:lastModifiedBy>Sibusiso Lekhuleni</cp:lastModifiedBy>
  <cp:revision>60</cp:revision>
  <cp:lastPrinted>2023-07-04T06:36:05Z</cp:lastPrinted>
  <dcterms:created xsi:type="dcterms:W3CDTF">2023-05-09T09:28:35Z</dcterms:created>
  <dcterms:modified xsi:type="dcterms:W3CDTF">2025-05-30T12:25:10Z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2023-05-09T00:00:00Z</vt:filetime>
  </property>
</Properties>
</file>